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10"/>
  </p:notesMasterIdLst>
  <p:sldIdLst>
    <p:sldId id="256" r:id="rId3"/>
    <p:sldId id="266" r:id="rId4"/>
    <p:sldId id="267" r:id="rId5"/>
    <p:sldId id="373" r:id="rId6"/>
    <p:sldId id="1932" r:id="rId7"/>
    <p:sldId id="369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95" userDrawn="1">
          <p15:clr>
            <a:srgbClr val="A4A3A4"/>
          </p15:clr>
        </p15:guide>
        <p15:guide id="2" pos="11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182"/>
    <a:srgbClr val="CBDA72"/>
    <a:srgbClr val="4B85BB"/>
    <a:srgbClr val="6EDA72"/>
    <a:srgbClr val="F7A149"/>
    <a:srgbClr val="1BB746"/>
    <a:srgbClr val="D96058"/>
    <a:srgbClr val="518FC5"/>
    <a:srgbClr val="165DA9"/>
    <a:srgbClr val="E1F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359" autoAdjust="0"/>
    <p:restoredTop sz="94660"/>
  </p:normalViewPr>
  <p:slideViewPr>
    <p:cSldViewPr snapToGrid="0">
      <p:cViewPr>
        <p:scale>
          <a:sx n="60" d="100"/>
          <a:sy n="60" d="100"/>
        </p:scale>
        <p:origin x="-642" y="174"/>
      </p:cViewPr>
      <p:guideLst>
        <p:guide orient="horz" pos="595"/>
        <p:guide pos="11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8" d="100"/>
          <a:sy n="48" d="100"/>
        </p:scale>
        <p:origin x="208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C29C2-00E8-45E5-9CEE-C79E3800C1EA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36A0-8A97-4CFA-983E-98DC9C168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17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5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73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1F77E79B-A1BD-4469-B708-9C6C1B0FB72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27338"/>
            <a:ext cx="12222583" cy="6885337"/>
          </a:xfrm>
          <a:prstGeom prst="rect">
            <a:avLst/>
          </a:prstGeom>
          <a:blipFill dpi="0" rotWithShape="1">
            <a:blip r:embed="rId2"/>
            <a:srcRect/>
            <a:stretch>
              <a:fillRect t="-5815" b="-1248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42F5E85-36F6-4B36-92DD-D08D74C6654D}"/>
              </a:ext>
            </a:extLst>
          </p:cNvPr>
          <p:cNvSpPr/>
          <p:nvPr userDrawn="1"/>
        </p:nvSpPr>
        <p:spPr>
          <a:xfrm>
            <a:off x="0" y="-27339"/>
            <a:ext cx="12222583" cy="68853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2FE9617-7515-419E-ACFF-218D963D2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641" y="189026"/>
            <a:ext cx="1152000" cy="3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46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166C1F5-D2AD-49AB-9B42-6E58DB4BFB2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572458" y="1420238"/>
            <a:ext cx="5619542" cy="4844376"/>
          </a:xfrm>
          <a:prstGeom prst="rect">
            <a:avLst/>
          </a:prstGeom>
          <a:blipFill dpi="0" rotWithShape="1">
            <a:blip r:embed="rId2"/>
            <a:srcRect/>
            <a:stretch>
              <a:fillRect l="-110552" t="-18090" b="-1929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138414C-0D6C-496F-A9A0-44B57678FD0E}"/>
              </a:ext>
            </a:extLst>
          </p:cNvPr>
          <p:cNvSpPr/>
          <p:nvPr userDrawn="1"/>
        </p:nvSpPr>
        <p:spPr>
          <a:xfrm>
            <a:off x="0" y="0"/>
            <a:ext cx="12222583" cy="68853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C42A642-06E6-4954-9F34-EA15917932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641" y="189026"/>
            <a:ext cx="1152000" cy="3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5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097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89411203-140F-4AEF-B79F-38109F8192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40"/>
          <a:stretch/>
        </p:blipFill>
        <p:spPr bwMode="auto">
          <a:xfrm>
            <a:off x="-2360" y="0"/>
            <a:ext cx="12194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57B12F4-458F-453D-A2FB-332CACFD40D4}"/>
              </a:ext>
            </a:extLst>
          </p:cNvPr>
          <p:cNvSpPr/>
          <p:nvPr userDrawn="1"/>
        </p:nvSpPr>
        <p:spPr>
          <a:xfrm>
            <a:off x="6412" y="-13669"/>
            <a:ext cx="12222583" cy="68853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9CA4C0-A225-49C3-AD25-94ABEC649A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641" y="189026"/>
            <a:ext cx="1152000" cy="354931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B2C52244-7F76-434B-A67B-8136118ADB3A}"/>
              </a:ext>
            </a:extLst>
          </p:cNvPr>
          <p:cNvSpPr/>
          <p:nvPr userDrawn="1"/>
        </p:nvSpPr>
        <p:spPr>
          <a:xfrm>
            <a:off x="1061432" y="1084133"/>
            <a:ext cx="10099718" cy="5049858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rgbClr val="D8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D8E8F1"/>
              </a:solidFill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xmlns="" id="{1F2B1B18-4A82-49AF-AB11-48E1E512F855}"/>
              </a:ext>
            </a:extLst>
          </p:cNvPr>
          <p:cNvSpPr/>
          <p:nvPr userDrawn="1"/>
        </p:nvSpPr>
        <p:spPr>
          <a:xfrm rot="8832617">
            <a:off x="2177087" y="2014411"/>
            <a:ext cx="7745972" cy="6132914"/>
          </a:xfrm>
          <a:custGeom>
            <a:avLst/>
            <a:gdLst>
              <a:gd name="connsiteX0" fmla="*/ 2033770 w 7745972"/>
              <a:gd name="connsiteY0" fmla="*/ 5844064 h 6132914"/>
              <a:gd name="connsiteX1" fmla="*/ 1963532 w 7745972"/>
              <a:gd name="connsiteY1" fmla="*/ 5540468 h 6132914"/>
              <a:gd name="connsiteX2" fmla="*/ 2057460 w 7745972"/>
              <a:gd name="connsiteY2" fmla="*/ 5600977 h 6132914"/>
              <a:gd name="connsiteX3" fmla="*/ 2161163 w 7745972"/>
              <a:gd name="connsiteY3" fmla="*/ 5439998 h 6132914"/>
              <a:gd name="connsiteX4" fmla="*/ 2083274 w 7745972"/>
              <a:gd name="connsiteY4" fmla="*/ 5387078 h 6132914"/>
              <a:gd name="connsiteX5" fmla="*/ 428552 w 7745972"/>
              <a:gd name="connsiteY5" fmla="*/ 2357291 h 6132914"/>
              <a:gd name="connsiteX6" fmla="*/ 427777 w 7745972"/>
              <a:gd name="connsiteY6" fmla="*/ 2210508 h 6132914"/>
              <a:gd name="connsiteX7" fmla="*/ 217184 w 7745972"/>
              <a:gd name="connsiteY7" fmla="*/ 2210508 h 6132914"/>
              <a:gd name="connsiteX8" fmla="*/ 217184 w 7745972"/>
              <a:gd name="connsiteY8" fmla="*/ 2322238 h 6132914"/>
              <a:gd name="connsiteX9" fmla="*/ 0 w 7745972"/>
              <a:gd name="connsiteY9" fmla="*/ 2098777 h 6132914"/>
              <a:gd name="connsiteX10" fmla="*/ 217184 w 7745972"/>
              <a:gd name="connsiteY10" fmla="*/ 1875316 h 6132914"/>
              <a:gd name="connsiteX11" fmla="*/ 217184 w 7745972"/>
              <a:gd name="connsiteY11" fmla="*/ 1987047 h 6132914"/>
              <a:gd name="connsiteX12" fmla="*/ 426599 w 7745972"/>
              <a:gd name="connsiteY12" fmla="*/ 1987047 h 6132914"/>
              <a:gd name="connsiteX13" fmla="*/ 426593 w 7745972"/>
              <a:gd name="connsiteY13" fmla="*/ 1986025 h 6132914"/>
              <a:gd name="connsiteX14" fmla="*/ 951010 w 7745972"/>
              <a:gd name="connsiteY14" fmla="*/ 174895 h 6132914"/>
              <a:gd name="connsiteX15" fmla="*/ 1057521 w 7745972"/>
              <a:gd name="connsiteY15" fmla="*/ 0 h 6132914"/>
              <a:gd name="connsiteX16" fmla="*/ 7745972 w 7745972"/>
              <a:gd name="connsiteY16" fmla="*/ 4308713 h 6132914"/>
              <a:gd name="connsiteX17" fmla="*/ 7630758 w 7745972"/>
              <a:gd name="connsiteY17" fmla="*/ 4478002 h 6132914"/>
              <a:gd name="connsiteX18" fmla="*/ 6523214 w 7745972"/>
              <a:gd name="connsiteY18" fmla="*/ 5520664 h 6132914"/>
              <a:gd name="connsiteX19" fmla="*/ 6354396 w 7745972"/>
              <a:gd name="connsiteY19" fmla="*/ 5616117 h 6132914"/>
              <a:gd name="connsiteX20" fmla="*/ 6415394 w 7745972"/>
              <a:gd name="connsiteY20" fmla="*/ 5775229 h 6132914"/>
              <a:gd name="connsiteX21" fmla="*/ 6519721 w 7745972"/>
              <a:gd name="connsiteY21" fmla="*/ 5735233 h 6132914"/>
              <a:gd name="connsiteX22" fmla="*/ 6388812 w 7745972"/>
              <a:gd name="connsiteY22" fmla="*/ 6018017 h 6132914"/>
              <a:gd name="connsiteX23" fmla="*/ 6102414 w 7745972"/>
              <a:gd name="connsiteY23" fmla="*/ 5895216 h 6132914"/>
              <a:gd name="connsiteX24" fmla="*/ 6206742 w 7745972"/>
              <a:gd name="connsiteY24" fmla="*/ 5855220 h 6132914"/>
              <a:gd name="connsiteX25" fmla="*/ 6156141 w 7745972"/>
              <a:gd name="connsiteY25" fmla="*/ 5723232 h 6132914"/>
              <a:gd name="connsiteX26" fmla="*/ 5859612 w 7745972"/>
              <a:gd name="connsiteY26" fmla="*/ 5855990 h 6132914"/>
              <a:gd name="connsiteX27" fmla="*/ 2416771 w 7745972"/>
              <a:gd name="connsiteY27" fmla="*/ 5601918 h 6132914"/>
              <a:gd name="connsiteX28" fmla="*/ 2349218 w 7745972"/>
              <a:gd name="connsiteY28" fmla="*/ 5560705 h 6132914"/>
              <a:gd name="connsiteX29" fmla="*/ 2245316 w 7745972"/>
              <a:gd name="connsiteY29" fmla="*/ 5721994 h 6132914"/>
              <a:gd name="connsiteX30" fmla="*/ 2339243 w 7745972"/>
              <a:gd name="connsiteY30" fmla="*/ 5782502 h 613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745972" h="6132914">
                <a:moveTo>
                  <a:pt x="2033770" y="5844064"/>
                </a:moveTo>
                <a:lnTo>
                  <a:pt x="1963532" y="5540468"/>
                </a:lnTo>
                <a:lnTo>
                  <a:pt x="2057460" y="5600977"/>
                </a:lnTo>
                <a:lnTo>
                  <a:pt x="2161163" y="5439998"/>
                </a:lnTo>
                <a:lnTo>
                  <a:pt x="2083274" y="5387078"/>
                </a:lnTo>
                <a:cubicBezTo>
                  <a:pt x="1066893" y="4659396"/>
                  <a:pt x="489419" y="3529778"/>
                  <a:pt x="428552" y="2357291"/>
                </a:cubicBezTo>
                <a:lnTo>
                  <a:pt x="427777" y="2210508"/>
                </a:lnTo>
                <a:lnTo>
                  <a:pt x="217184" y="2210508"/>
                </a:lnTo>
                <a:lnTo>
                  <a:pt x="217184" y="2322238"/>
                </a:lnTo>
                <a:lnTo>
                  <a:pt x="0" y="2098777"/>
                </a:lnTo>
                <a:lnTo>
                  <a:pt x="217184" y="1875316"/>
                </a:lnTo>
                <a:lnTo>
                  <a:pt x="217184" y="1987047"/>
                </a:lnTo>
                <a:lnTo>
                  <a:pt x="426599" y="1987047"/>
                </a:lnTo>
                <a:lnTo>
                  <a:pt x="426593" y="1986025"/>
                </a:lnTo>
                <a:cubicBezTo>
                  <a:pt x="452253" y="1366270"/>
                  <a:pt x="623282" y="745111"/>
                  <a:pt x="951010" y="174895"/>
                </a:cubicBezTo>
                <a:lnTo>
                  <a:pt x="1057521" y="0"/>
                </a:lnTo>
                <a:lnTo>
                  <a:pt x="7745972" y="4308713"/>
                </a:lnTo>
                <a:lnTo>
                  <a:pt x="7630758" y="4478002"/>
                </a:lnTo>
                <a:cubicBezTo>
                  <a:pt x="7323792" y="4905324"/>
                  <a:pt x="6945676" y="5254812"/>
                  <a:pt x="6523214" y="5520664"/>
                </a:cubicBezTo>
                <a:lnTo>
                  <a:pt x="6354396" y="5616117"/>
                </a:lnTo>
                <a:lnTo>
                  <a:pt x="6415394" y="5775229"/>
                </a:lnTo>
                <a:lnTo>
                  <a:pt x="6519721" y="5735233"/>
                </a:lnTo>
                <a:lnTo>
                  <a:pt x="6388812" y="6018017"/>
                </a:lnTo>
                <a:lnTo>
                  <a:pt x="6102414" y="5895216"/>
                </a:lnTo>
                <a:lnTo>
                  <a:pt x="6206742" y="5855220"/>
                </a:lnTo>
                <a:lnTo>
                  <a:pt x="6156141" y="5723232"/>
                </a:lnTo>
                <a:lnTo>
                  <a:pt x="5859612" y="5855990"/>
                </a:lnTo>
                <a:cubicBezTo>
                  <a:pt x="4766856" y="6285312"/>
                  <a:pt x="3499554" y="6226521"/>
                  <a:pt x="2416771" y="5601918"/>
                </a:cubicBezTo>
                <a:lnTo>
                  <a:pt x="2349218" y="5560705"/>
                </a:lnTo>
                <a:lnTo>
                  <a:pt x="2245316" y="5721994"/>
                </a:lnTo>
                <a:lnTo>
                  <a:pt x="2339243" y="5782502"/>
                </a:lnTo>
                <a:close/>
              </a:path>
            </a:pathLst>
          </a:custGeom>
          <a:solidFill>
            <a:srgbClr val="DEE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593BB797-A7CF-47EB-82FB-F46DC2C3F716}"/>
              </a:ext>
            </a:extLst>
          </p:cNvPr>
          <p:cNvSpPr/>
          <p:nvPr/>
        </p:nvSpPr>
        <p:spPr>
          <a:xfrm>
            <a:off x="3516796" y="3555970"/>
            <a:ext cx="5156046" cy="2578022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CBAF2D40-3AD9-46BC-9F40-387352EED7C5}"/>
              </a:ext>
            </a:extLst>
          </p:cNvPr>
          <p:cNvSpPr/>
          <p:nvPr/>
        </p:nvSpPr>
        <p:spPr>
          <a:xfrm>
            <a:off x="4644912" y="4687010"/>
            <a:ext cx="2894182" cy="1447090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rgbClr val="DEE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92843E79-BBC5-47F4-B611-5C9D18C91C4E}"/>
              </a:ext>
            </a:extLst>
          </p:cNvPr>
          <p:cNvSpPr/>
          <p:nvPr userDrawn="1"/>
        </p:nvSpPr>
        <p:spPr>
          <a:xfrm>
            <a:off x="5345447" y="5380035"/>
            <a:ext cx="1507913" cy="753956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左 18">
            <a:extLst>
              <a:ext uri="{FF2B5EF4-FFF2-40B4-BE49-F238E27FC236}">
                <a16:creationId xmlns:a16="http://schemas.microsoft.com/office/drawing/2014/main" xmlns="" id="{0C7E876A-4829-494E-913D-83114975ABC5}"/>
              </a:ext>
            </a:extLst>
          </p:cNvPr>
          <p:cNvSpPr/>
          <p:nvPr userDrawn="1"/>
        </p:nvSpPr>
        <p:spPr>
          <a:xfrm rot="14276428">
            <a:off x="3958434" y="2661432"/>
            <a:ext cx="434367" cy="446922"/>
          </a:xfrm>
          <a:prstGeom prst="leftArrow">
            <a:avLst/>
          </a:prstGeom>
          <a:solidFill>
            <a:srgbClr val="D8E8F1"/>
          </a:solidFill>
          <a:ln>
            <a:solidFill>
              <a:srgbClr val="306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左 20">
            <a:extLst>
              <a:ext uri="{FF2B5EF4-FFF2-40B4-BE49-F238E27FC236}">
                <a16:creationId xmlns:a16="http://schemas.microsoft.com/office/drawing/2014/main" xmlns="" id="{F0E69238-D309-43BE-979B-240C86DCAF26}"/>
              </a:ext>
            </a:extLst>
          </p:cNvPr>
          <p:cNvSpPr/>
          <p:nvPr userDrawn="1"/>
        </p:nvSpPr>
        <p:spPr>
          <a:xfrm rot="10955993">
            <a:off x="2121981" y="5550406"/>
            <a:ext cx="434367" cy="446922"/>
          </a:xfrm>
          <a:prstGeom prst="leftArrow">
            <a:avLst/>
          </a:prstGeom>
          <a:solidFill>
            <a:srgbClr val="D8E8F1"/>
          </a:solidFill>
          <a:ln>
            <a:solidFill>
              <a:srgbClr val="306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左 24">
            <a:extLst>
              <a:ext uri="{FF2B5EF4-FFF2-40B4-BE49-F238E27FC236}">
                <a16:creationId xmlns:a16="http://schemas.microsoft.com/office/drawing/2014/main" xmlns="" id="{968DECAF-5171-4AC5-9678-43F57AEAC319}"/>
              </a:ext>
            </a:extLst>
          </p:cNvPr>
          <p:cNvSpPr/>
          <p:nvPr userDrawn="1"/>
        </p:nvSpPr>
        <p:spPr>
          <a:xfrm rot="17893558">
            <a:off x="7810146" y="2650671"/>
            <a:ext cx="434367" cy="446922"/>
          </a:xfrm>
          <a:prstGeom prst="leftArrow">
            <a:avLst/>
          </a:prstGeom>
          <a:solidFill>
            <a:srgbClr val="D8E8F1"/>
          </a:solidFill>
          <a:ln>
            <a:solidFill>
              <a:srgbClr val="306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箭头: 左 62">
            <a:extLst>
              <a:ext uri="{FF2B5EF4-FFF2-40B4-BE49-F238E27FC236}">
                <a16:creationId xmlns:a16="http://schemas.microsoft.com/office/drawing/2014/main" xmlns="" id="{3C93547A-EBDD-4DD9-9832-DD1853D3A6E5}"/>
              </a:ext>
            </a:extLst>
          </p:cNvPr>
          <p:cNvSpPr/>
          <p:nvPr userDrawn="1"/>
        </p:nvSpPr>
        <p:spPr>
          <a:xfrm rot="21126735">
            <a:off x="9647448" y="5560028"/>
            <a:ext cx="434367" cy="446922"/>
          </a:xfrm>
          <a:prstGeom prst="leftArrow">
            <a:avLst/>
          </a:prstGeom>
          <a:solidFill>
            <a:srgbClr val="D8E8F1"/>
          </a:solidFill>
          <a:ln>
            <a:solidFill>
              <a:srgbClr val="306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箭头: 左 66">
            <a:extLst>
              <a:ext uri="{FF2B5EF4-FFF2-40B4-BE49-F238E27FC236}">
                <a16:creationId xmlns:a16="http://schemas.microsoft.com/office/drawing/2014/main" xmlns="" id="{30E19396-F9AD-49BE-929E-0428D141A3F3}"/>
              </a:ext>
            </a:extLst>
          </p:cNvPr>
          <p:cNvSpPr/>
          <p:nvPr userDrawn="1"/>
        </p:nvSpPr>
        <p:spPr>
          <a:xfrm rot="14276428" flipH="1">
            <a:off x="3830032" y="2358168"/>
            <a:ext cx="310065" cy="446922"/>
          </a:xfrm>
          <a:prstGeom prst="leftArrow">
            <a:avLst/>
          </a:prstGeom>
          <a:solidFill>
            <a:srgbClr val="D8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箭头: 左 67">
            <a:extLst>
              <a:ext uri="{FF2B5EF4-FFF2-40B4-BE49-F238E27FC236}">
                <a16:creationId xmlns:a16="http://schemas.microsoft.com/office/drawing/2014/main" xmlns="" id="{90BE2A74-A5BC-4251-830F-9370F90CD389}"/>
              </a:ext>
            </a:extLst>
          </p:cNvPr>
          <p:cNvSpPr/>
          <p:nvPr userDrawn="1"/>
        </p:nvSpPr>
        <p:spPr>
          <a:xfrm rot="18264601" flipH="1">
            <a:off x="8060678" y="2371709"/>
            <a:ext cx="255156" cy="446922"/>
          </a:xfrm>
          <a:prstGeom prst="leftArrow">
            <a:avLst/>
          </a:prstGeom>
          <a:solidFill>
            <a:srgbClr val="D8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箭头: 左 68">
            <a:extLst>
              <a:ext uri="{FF2B5EF4-FFF2-40B4-BE49-F238E27FC236}">
                <a16:creationId xmlns:a16="http://schemas.microsoft.com/office/drawing/2014/main" xmlns="" id="{AEA7A6ED-5777-4F54-A5AC-58A032D9E513}"/>
              </a:ext>
            </a:extLst>
          </p:cNvPr>
          <p:cNvSpPr/>
          <p:nvPr userDrawn="1"/>
        </p:nvSpPr>
        <p:spPr>
          <a:xfrm rot="21126735" flipH="1">
            <a:off x="10060482" y="5508059"/>
            <a:ext cx="391523" cy="446647"/>
          </a:xfrm>
          <a:prstGeom prst="leftArrow">
            <a:avLst/>
          </a:prstGeom>
          <a:solidFill>
            <a:srgbClr val="D8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箭头: 左 69">
            <a:extLst>
              <a:ext uri="{FF2B5EF4-FFF2-40B4-BE49-F238E27FC236}">
                <a16:creationId xmlns:a16="http://schemas.microsoft.com/office/drawing/2014/main" xmlns="" id="{33F9DDD4-F1B5-4277-A83C-3A0E0353B22E}"/>
              </a:ext>
            </a:extLst>
          </p:cNvPr>
          <p:cNvSpPr/>
          <p:nvPr userDrawn="1"/>
        </p:nvSpPr>
        <p:spPr>
          <a:xfrm rot="10955993" flipH="1">
            <a:off x="1899964" y="5528606"/>
            <a:ext cx="237609" cy="455858"/>
          </a:xfrm>
          <a:prstGeom prst="leftArrow">
            <a:avLst/>
          </a:prstGeom>
          <a:solidFill>
            <a:srgbClr val="D8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25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89411203-140F-4AEF-B79F-38109F8192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40"/>
          <a:stretch/>
        </p:blipFill>
        <p:spPr bwMode="auto">
          <a:xfrm>
            <a:off x="-2360" y="0"/>
            <a:ext cx="12194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57B12F4-458F-453D-A2FB-332CACFD40D4}"/>
              </a:ext>
            </a:extLst>
          </p:cNvPr>
          <p:cNvSpPr/>
          <p:nvPr userDrawn="1"/>
        </p:nvSpPr>
        <p:spPr>
          <a:xfrm>
            <a:off x="6412" y="-13669"/>
            <a:ext cx="12222583" cy="68853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9CA4C0-A225-49C3-AD25-94ABEC649A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641" y="189026"/>
            <a:ext cx="1152000" cy="354931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B2C52244-7F76-434B-A67B-8136118ADB3A}"/>
              </a:ext>
            </a:extLst>
          </p:cNvPr>
          <p:cNvSpPr/>
          <p:nvPr userDrawn="1"/>
        </p:nvSpPr>
        <p:spPr>
          <a:xfrm>
            <a:off x="1061432" y="1084133"/>
            <a:ext cx="10099718" cy="5049858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rgbClr val="D8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D8E8F1"/>
              </a:solidFill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83CBA11C-B503-4A29-9198-73824C445FE2}"/>
              </a:ext>
            </a:extLst>
          </p:cNvPr>
          <p:cNvSpPr/>
          <p:nvPr/>
        </p:nvSpPr>
        <p:spPr>
          <a:xfrm>
            <a:off x="2121441" y="2155915"/>
            <a:ext cx="7956154" cy="3978077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rgbClr val="DEE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593BB797-A7CF-47EB-82FB-F46DC2C3F716}"/>
              </a:ext>
            </a:extLst>
          </p:cNvPr>
          <p:cNvSpPr/>
          <p:nvPr/>
        </p:nvSpPr>
        <p:spPr>
          <a:xfrm>
            <a:off x="3516796" y="3555970"/>
            <a:ext cx="5156046" cy="2578022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CBAF2D40-3AD9-46BC-9F40-387352EED7C5}"/>
              </a:ext>
            </a:extLst>
          </p:cNvPr>
          <p:cNvSpPr/>
          <p:nvPr/>
        </p:nvSpPr>
        <p:spPr>
          <a:xfrm>
            <a:off x="4644912" y="4687010"/>
            <a:ext cx="2894182" cy="1447090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rgbClr val="DEE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92843E79-BBC5-47F4-B611-5C9D18C91C4E}"/>
              </a:ext>
            </a:extLst>
          </p:cNvPr>
          <p:cNvSpPr/>
          <p:nvPr userDrawn="1"/>
        </p:nvSpPr>
        <p:spPr>
          <a:xfrm>
            <a:off x="5345447" y="5380035"/>
            <a:ext cx="1507913" cy="753956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39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89411203-140F-4AEF-B79F-38109F8192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40"/>
          <a:stretch/>
        </p:blipFill>
        <p:spPr bwMode="auto">
          <a:xfrm>
            <a:off x="-2360" y="0"/>
            <a:ext cx="12194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57B12F4-458F-453D-A2FB-332CACFD40D4}"/>
              </a:ext>
            </a:extLst>
          </p:cNvPr>
          <p:cNvSpPr/>
          <p:nvPr userDrawn="1"/>
        </p:nvSpPr>
        <p:spPr>
          <a:xfrm>
            <a:off x="6412" y="-13669"/>
            <a:ext cx="12222583" cy="68853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9CA4C0-A225-49C3-AD25-94ABEC649A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641" y="189026"/>
            <a:ext cx="1152000" cy="3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85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2F4B939-977F-44CD-B0B8-4EBEDB320EF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1" b="-4101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16E6780-70F9-49DC-9638-F8000454C9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641" y="189026"/>
            <a:ext cx="1152000" cy="3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05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3C79861-D512-45B6-BFDC-5A3A09978EE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906314"/>
          </a:xfrm>
          <a:prstGeom prst="rect">
            <a:avLst/>
          </a:prstGeom>
          <a:blipFill dpi="0" rotWithShape="1">
            <a:blip r:embed="rId2">
              <a:alphaModFix amt="18000"/>
            </a:blip>
            <a:srcRect/>
            <a:stretch>
              <a:fillRect t="-17643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088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1F77E79B-A1BD-4469-B708-9C6C1B0FB72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27338"/>
            <a:ext cx="12222583" cy="6885337"/>
          </a:xfrm>
          <a:prstGeom prst="rect">
            <a:avLst/>
          </a:prstGeom>
          <a:blipFill dpi="0" rotWithShape="1">
            <a:blip r:embed="rId2"/>
            <a:srcRect/>
            <a:stretch>
              <a:fillRect t="-5815" b="-1248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42F5E85-36F6-4B36-92DD-D08D74C6654D}"/>
              </a:ext>
            </a:extLst>
          </p:cNvPr>
          <p:cNvSpPr/>
          <p:nvPr userDrawn="1"/>
        </p:nvSpPr>
        <p:spPr>
          <a:xfrm>
            <a:off x="0" y="-27339"/>
            <a:ext cx="12222583" cy="68853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2FE9617-7515-419E-ACFF-218D963D2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641" y="189026"/>
            <a:ext cx="1152000" cy="3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166C1F5-D2AD-49AB-9B42-6E58DB4BFB2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572458" y="1420238"/>
            <a:ext cx="5619542" cy="4844376"/>
          </a:xfrm>
          <a:prstGeom prst="rect">
            <a:avLst/>
          </a:prstGeom>
          <a:blipFill dpi="0" rotWithShape="1">
            <a:blip r:embed="rId2"/>
            <a:srcRect/>
            <a:stretch>
              <a:fillRect l="-110552" t="-18090" b="-1929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138414C-0D6C-496F-A9A0-44B57678FD0E}"/>
              </a:ext>
            </a:extLst>
          </p:cNvPr>
          <p:cNvSpPr/>
          <p:nvPr userDrawn="1"/>
        </p:nvSpPr>
        <p:spPr>
          <a:xfrm>
            <a:off x="0" y="0"/>
            <a:ext cx="12222583" cy="68853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C42A642-06E6-4954-9F34-EA15917932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641" y="189026"/>
            <a:ext cx="1152000" cy="3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9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049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89411203-140F-4AEF-B79F-38109F8192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40"/>
          <a:stretch/>
        </p:blipFill>
        <p:spPr bwMode="auto">
          <a:xfrm>
            <a:off x="-2360" y="0"/>
            <a:ext cx="12194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57B12F4-458F-453D-A2FB-332CACFD40D4}"/>
              </a:ext>
            </a:extLst>
          </p:cNvPr>
          <p:cNvSpPr/>
          <p:nvPr userDrawn="1"/>
        </p:nvSpPr>
        <p:spPr>
          <a:xfrm>
            <a:off x="6412" y="-13669"/>
            <a:ext cx="12222583" cy="68853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9CA4C0-A225-49C3-AD25-94ABEC649A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641" y="189026"/>
            <a:ext cx="1152000" cy="354931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B2C52244-7F76-434B-A67B-8136118ADB3A}"/>
              </a:ext>
            </a:extLst>
          </p:cNvPr>
          <p:cNvSpPr/>
          <p:nvPr userDrawn="1"/>
        </p:nvSpPr>
        <p:spPr>
          <a:xfrm>
            <a:off x="1061432" y="1084133"/>
            <a:ext cx="10099718" cy="5049858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rgbClr val="D8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D8E8F1"/>
              </a:solidFill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xmlns="" id="{1F2B1B18-4A82-49AF-AB11-48E1E512F855}"/>
              </a:ext>
            </a:extLst>
          </p:cNvPr>
          <p:cNvSpPr/>
          <p:nvPr userDrawn="1"/>
        </p:nvSpPr>
        <p:spPr>
          <a:xfrm rot="8832617">
            <a:off x="2177087" y="2014411"/>
            <a:ext cx="7745972" cy="6132914"/>
          </a:xfrm>
          <a:custGeom>
            <a:avLst/>
            <a:gdLst>
              <a:gd name="connsiteX0" fmla="*/ 2033770 w 7745972"/>
              <a:gd name="connsiteY0" fmla="*/ 5844064 h 6132914"/>
              <a:gd name="connsiteX1" fmla="*/ 1963532 w 7745972"/>
              <a:gd name="connsiteY1" fmla="*/ 5540468 h 6132914"/>
              <a:gd name="connsiteX2" fmla="*/ 2057460 w 7745972"/>
              <a:gd name="connsiteY2" fmla="*/ 5600977 h 6132914"/>
              <a:gd name="connsiteX3" fmla="*/ 2161163 w 7745972"/>
              <a:gd name="connsiteY3" fmla="*/ 5439998 h 6132914"/>
              <a:gd name="connsiteX4" fmla="*/ 2083274 w 7745972"/>
              <a:gd name="connsiteY4" fmla="*/ 5387078 h 6132914"/>
              <a:gd name="connsiteX5" fmla="*/ 428552 w 7745972"/>
              <a:gd name="connsiteY5" fmla="*/ 2357291 h 6132914"/>
              <a:gd name="connsiteX6" fmla="*/ 427777 w 7745972"/>
              <a:gd name="connsiteY6" fmla="*/ 2210508 h 6132914"/>
              <a:gd name="connsiteX7" fmla="*/ 217184 w 7745972"/>
              <a:gd name="connsiteY7" fmla="*/ 2210508 h 6132914"/>
              <a:gd name="connsiteX8" fmla="*/ 217184 w 7745972"/>
              <a:gd name="connsiteY8" fmla="*/ 2322238 h 6132914"/>
              <a:gd name="connsiteX9" fmla="*/ 0 w 7745972"/>
              <a:gd name="connsiteY9" fmla="*/ 2098777 h 6132914"/>
              <a:gd name="connsiteX10" fmla="*/ 217184 w 7745972"/>
              <a:gd name="connsiteY10" fmla="*/ 1875316 h 6132914"/>
              <a:gd name="connsiteX11" fmla="*/ 217184 w 7745972"/>
              <a:gd name="connsiteY11" fmla="*/ 1987047 h 6132914"/>
              <a:gd name="connsiteX12" fmla="*/ 426599 w 7745972"/>
              <a:gd name="connsiteY12" fmla="*/ 1987047 h 6132914"/>
              <a:gd name="connsiteX13" fmla="*/ 426593 w 7745972"/>
              <a:gd name="connsiteY13" fmla="*/ 1986025 h 6132914"/>
              <a:gd name="connsiteX14" fmla="*/ 951010 w 7745972"/>
              <a:gd name="connsiteY14" fmla="*/ 174895 h 6132914"/>
              <a:gd name="connsiteX15" fmla="*/ 1057521 w 7745972"/>
              <a:gd name="connsiteY15" fmla="*/ 0 h 6132914"/>
              <a:gd name="connsiteX16" fmla="*/ 7745972 w 7745972"/>
              <a:gd name="connsiteY16" fmla="*/ 4308713 h 6132914"/>
              <a:gd name="connsiteX17" fmla="*/ 7630758 w 7745972"/>
              <a:gd name="connsiteY17" fmla="*/ 4478002 h 6132914"/>
              <a:gd name="connsiteX18" fmla="*/ 6523214 w 7745972"/>
              <a:gd name="connsiteY18" fmla="*/ 5520664 h 6132914"/>
              <a:gd name="connsiteX19" fmla="*/ 6354396 w 7745972"/>
              <a:gd name="connsiteY19" fmla="*/ 5616117 h 6132914"/>
              <a:gd name="connsiteX20" fmla="*/ 6415394 w 7745972"/>
              <a:gd name="connsiteY20" fmla="*/ 5775229 h 6132914"/>
              <a:gd name="connsiteX21" fmla="*/ 6519721 w 7745972"/>
              <a:gd name="connsiteY21" fmla="*/ 5735233 h 6132914"/>
              <a:gd name="connsiteX22" fmla="*/ 6388812 w 7745972"/>
              <a:gd name="connsiteY22" fmla="*/ 6018017 h 6132914"/>
              <a:gd name="connsiteX23" fmla="*/ 6102414 w 7745972"/>
              <a:gd name="connsiteY23" fmla="*/ 5895216 h 6132914"/>
              <a:gd name="connsiteX24" fmla="*/ 6206742 w 7745972"/>
              <a:gd name="connsiteY24" fmla="*/ 5855220 h 6132914"/>
              <a:gd name="connsiteX25" fmla="*/ 6156141 w 7745972"/>
              <a:gd name="connsiteY25" fmla="*/ 5723232 h 6132914"/>
              <a:gd name="connsiteX26" fmla="*/ 5859612 w 7745972"/>
              <a:gd name="connsiteY26" fmla="*/ 5855990 h 6132914"/>
              <a:gd name="connsiteX27" fmla="*/ 2416771 w 7745972"/>
              <a:gd name="connsiteY27" fmla="*/ 5601918 h 6132914"/>
              <a:gd name="connsiteX28" fmla="*/ 2349218 w 7745972"/>
              <a:gd name="connsiteY28" fmla="*/ 5560705 h 6132914"/>
              <a:gd name="connsiteX29" fmla="*/ 2245316 w 7745972"/>
              <a:gd name="connsiteY29" fmla="*/ 5721994 h 6132914"/>
              <a:gd name="connsiteX30" fmla="*/ 2339243 w 7745972"/>
              <a:gd name="connsiteY30" fmla="*/ 5782502 h 613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745972" h="6132914">
                <a:moveTo>
                  <a:pt x="2033770" y="5844064"/>
                </a:moveTo>
                <a:lnTo>
                  <a:pt x="1963532" y="5540468"/>
                </a:lnTo>
                <a:lnTo>
                  <a:pt x="2057460" y="5600977"/>
                </a:lnTo>
                <a:lnTo>
                  <a:pt x="2161163" y="5439998"/>
                </a:lnTo>
                <a:lnTo>
                  <a:pt x="2083274" y="5387078"/>
                </a:lnTo>
                <a:cubicBezTo>
                  <a:pt x="1066893" y="4659396"/>
                  <a:pt x="489419" y="3529778"/>
                  <a:pt x="428552" y="2357291"/>
                </a:cubicBezTo>
                <a:lnTo>
                  <a:pt x="427777" y="2210508"/>
                </a:lnTo>
                <a:lnTo>
                  <a:pt x="217184" y="2210508"/>
                </a:lnTo>
                <a:lnTo>
                  <a:pt x="217184" y="2322238"/>
                </a:lnTo>
                <a:lnTo>
                  <a:pt x="0" y="2098777"/>
                </a:lnTo>
                <a:lnTo>
                  <a:pt x="217184" y="1875316"/>
                </a:lnTo>
                <a:lnTo>
                  <a:pt x="217184" y="1987047"/>
                </a:lnTo>
                <a:lnTo>
                  <a:pt x="426599" y="1987047"/>
                </a:lnTo>
                <a:lnTo>
                  <a:pt x="426593" y="1986025"/>
                </a:lnTo>
                <a:cubicBezTo>
                  <a:pt x="452253" y="1366270"/>
                  <a:pt x="623282" y="745111"/>
                  <a:pt x="951010" y="174895"/>
                </a:cubicBezTo>
                <a:lnTo>
                  <a:pt x="1057521" y="0"/>
                </a:lnTo>
                <a:lnTo>
                  <a:pt x="7745972" y="4308713"/>
                </a:lnTo>
                <a:lnTo>
                  <a:pt x="7630758" y="4478002"/>
                </a:lnTo>
                <a:cubicBezTo>
                  <a:pt x="7323792" y="4905324"/>
                  <a:pt x="6945676" y="5254812"/>
                  <a:pt x="6523214" y="5520664"/>
                </a:cubicBezTo>
                <a:lnTo>
                  <a:pt x="6354396" y="5616117"/>
                </a:lnTo>
                <a:lnTo>
                  <a:pt x="6415394" y="5775229"/>
                </a:lnTo>
                <a:lnTo>
                  <a:pt x="6519721" y="5735233"/>
                </a:lnTo>
                <a:lnTo>
                  <a:pt x="6388812" y="6018017"/>
                </a:lnTo>
                <a:lnTo>
                  <a:pt x="6102414" y="5895216"/>
                </a:lnTo>
                <a:lnTo>
                  <a:pt x="6206742" y="5855220"/>
                </a:lnTo>
                <a:lnTo>
                  <a:pt x="6156141" y="5723232"/>
                </a:lnTo>
                <a:lnTo>
                  <a:pt x="5859612" y="5855990"/>
                </a:lnTo>
                <a:cubicBezTo>
                  <a:pt x="4766856" y="6285312"/>
                  <a:pt x="3499554" y="6226521"/>
                  <a:pt x="2416771" y="5601918"/>
                </a:cubicBezTo>
                <a:lnTo>
                  <a:pt x="2349218" y="5560705"/>
                </a:lnTo>
                <a:lnTo>
                  <a:pt x="2245316" y="5721994"/>
                </a:lnTo>
                <a:lnTo>
                  <a:pt x="2339243" y="5782502"/>
                </a:lnTo>
                <a:close/>
              </a:path>
            </a:pathLst>
          </a:custGeom>
          <a:solidFill>
            <a:srgbClr val="DEE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593BB797-A7CF-47EB-82FB-F46DC2C3F716}"/>
              </a:ext>
            </a:extLst>
          </p:cNvPr>
          <p:cNvSpPr/>
          <p:nvPr/>
        </p:nvSpPr>
        <p:spPr>
          <a:xfrm>
            <a:off x="3516796" y="3555970"/>
            <a:ext cx="5156046" cy="2578022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CBAF2D40-3AD9-46BC-9F40-387352EED7C5}"/>
              </a:ext>
            </a:extLst>
          </p:cNvPr>
          <p:cNvSpPr/>
          <p:nvPr/>
        </p:nvSpPr>
        <p:spPr>
          <a:xfrm>
            <a:off x="4644912" y="4687010"/>
            <a:ext cx="2894182" cy="1447090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rgbClr val="DEE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92843E79-BBC5-47F4-B611-5C9D18C91C4E}"/>
              </a:ext>
            </a:extLst>
          </p:cNvPr>
          <p:cNvSpPr/>
          <p:nvPr userDrawn="1"/>
        </p:nvSpPr>
        <p:spPr>
          <a:xfrm>
            <a:off x="5345447" y="5380035"/>
            <a:ext cx="1507913" cy="753956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左 18">
            <a:extLst>
              <a:ext uri="{FF2B5EF4-FFF2-40B4-BE49-F238E27FC236}">
                <a16:creationId xmlns:a16="http://schemas.microsoft.com/office/drawing/2014/main" xmlns="" id="{0C7E876A-4829-494E-913D-83114975ABC5}"/>
              </a:ext>
            </a:extLst>
          </p:cNvPr>
          <p:cNvSpPr/>
          <p:nvPr userDrawn="1"/>
        </p:nvSpPr>
        <p:spPr>
          <a:xfrm rot="14276428">
            <a:off x="3958434" y="2661432"/>
            <a:ext cx="434367" cy="446922"/>
          </a:xfrm>
          <a:prstGeom prst="leftArrow">
            <a:avLst/>
          </a:prstGeom>
          <a:solidFill>
            <a:srgbClr val="D8E8F1"/>
          </a:solidFill>
          <a:ln>
            <a:solidFill>
              <a:srgbClr val="306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左 20">
            <a:extLst>
              <a:ext uri="{FF2B5EF4-FFF2-40B4-BE49-F238E27FC236}">
                <a16:creationId xmlns:a16="http://schemas.microsoft.com/office/drawing/2014/main" xmlns="" id="{F0E69238-D309-43BE-979B-240C86DCAF26}"/>
              </a:ext>
            </a:extLst>
          </p:cNvPr>
          <p:cNvSpPr/>
          <p:nvPr userDrawn="1"/>
        </p:nvSpPr>
        <p:spPr>
          <a:xfrm rot="10955993">
            <a:off x="2121981" y="5550406"/>
            <a:ext cx="434367" cy="446922"/>
          </a:xfrm>
          <a:prstGeom prst="leftArrow">
            <a:avLst/>
          </a:prstGeom>
          <a:solidFill>
            <a:srgbClr val="D8E8F1"/>
          </a:solidFill>
          <a:ln>
            <a:solidFill>
              <a:srgbClr val="306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左 24">
            <a:extLst>
              <a:ext uri="{FF2B5EF4-FFF2-40B4-BE49-F238E27FC236}">
                <a16:creationId xmlns:a16="http://schemas.microsoft.com/office/drawing/2014/main" xmlns="" id="{968DECAF-5171-4AC5-9678-43F57AEAC319}"/>
              </a:ext>
            </a:extLst>
          </p:cNvPr>
          <p:cNvSpPr/>
          <p:nvPr userDrawn="1"/>
        </p:nvSpPr>
        <p:spPr>
          <a:xfrm rot="17893558">
            <a:off x="7810146" y="2650671"/>
            <a:ext cx="434367" cy="446922"/>
          </a:xfrm>
          <a:prstGeom prst="leftArrow">
            <a:avLst/>
          </a:prstGeom>
          <a:solidFill>
            <a:srgbClr val="D8E8F1"/>
          </a:solidFill>
          <a:ln>
            <a:solidFill>
              <a:srgbClr val="306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箭头: 左 62">
            <a:extLst>
              <a:ext uri="{FF2B5EF4-FFF2-40B4-BE49-F238E27FC236}">
                <a16:creationId xmlns:a16="http://schemas.microsoft.com/office/drawing/2014/main" xmlns="" id="{3C93547A-EBDD-4DD9-9832-DD1853D3A6E5}"/>
              </a:ext>
            </a:extLst>
          </p:cNvPr>
          <p:cNvSpPr/>
          <p:nvPr userDrawn="1"/>
        </p:nvSpPr>
        <p:spPr>
          <a:xfrm rot="21126735">
            <a:off x="9647448" y="5560028"/>
            <a:ext cx="434367" cy="446922"/>
          </a:xfrm>
          <a:prstGeom prst="leftArrow">
            <a:avLst/>
          </a:prstGeom>
          <a:solidFill>
            <a:srgbClr val="D8E8F1"/>
          </a:solidFill>
          <a:ln>
            <a:solidFill>
              <a:srgbClr val="306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箭头: 左 66">
            <a:extLst>
              <a:ext uri="{FF2B5EF4-FFF2-40B4-BE49-F238E27FC236}">
                <a16:creationId xmlns:a16="http://schemas.microsoft.com/office/drawing/2014/main" xmlns="" id="{30E19396-F9AD-49BE-929E-0428D141A3F3}"/>
              </a:ext>
            </a:extLst>
          </p:cNvPr>
          <p:cNvSpPr/>
          <p:nvPr userDrawn="1"/>
        </p:nvSpPr>
        <p:spPr>
          <a:xfrm rot="14276428" flipH="1">
            <a:off x="3830032" y="2358168"/>
            <a:ext cx="310065" cy="446922"/>
          </a:xfrm>
          <a:prstGeom prst="leftArrow">
            <a:avLst/>
          </a:prstGeom>
          <a:solidFill>
            <a:srgbClr val="D8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箭头: 左 67">
            <a:extLst>
              <a:ext uri="{FF2B5EF4-FFF2-40B4-BE49-F238E27FC236}">
                <a16:creationId xmlns:a16="http://schemas.microsoft.com/office/drawing/2014/main" xmlns="" id="{90BE2A74-A5BC-4251-830F-9370F90CD389}"/>
              </a:ext>
            </a:extLst>
          </p:cNvPr>
          <p:cNvSpPr/>
          <p:nvPr userDrawn="1"/>
        </p:nvSpPr>
        <p:spPr>
          <a:xfrm rot="18264601" flipH="1">
            <a:off x="8060678" y="2371709"/>
            <a:ext cx="255156" cy="446922"/>
          </a:xfrm>
          <a:prstGeom prst="leftArrow">
            <a:avLst/>
          </a:prstGeom>
          <a:solidFill>
            <a:srgbClr val="D8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箭头: 左 68">
            <a:extLst>
              <a:ext uri="{FF2B5EF4-FFF2-40B4-BE49-F238E27FC236}">
                <a16:creationId xmlns:a16="http://schemas.microsoft.com/office/drawing/2014/main" xmlns="" id="{AEA7A6ED-5777-4F54-A5AC-58A032D9E513}"/>
              </a:ext>
            </a:extLst>
          </p:cNvPr>
          <p:cNvSpPr/>
          <p:nvPr userDrawn="1"/>
        </p:nvSpPr>
        <p:spPr>
          <a:xfrm rot="21126735" flipH="1">
            <a:off x="10060482" y="5508059"/>
            <a:ext cx="391523" cy="446647"/>
          </a:xfrm>
          <a:prstGeom prst="leftArrow">
            <a:avLst/>
          </a:prstGeom>
          <a:solidFill>
            <a:srgbClr val="D8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箭头: 左 69">
            <a:extLst>
              <a:ext uri="{FF2B5EF4-FFF2-40B4-BE49-F238E27FC236}">
                <a16:creationId xmlns:a16="http://schemas.microsoft.com/office/drawing/2014/main" xmlns="" id="{33F9DDD4-F1B5-4277-A83C-3A0E0353B22E}"/>
              </a:ext>
            </a:extLst>
          </p:cNvPr>
          <p:cNvSpPr/>
          <p:nvPr userDrawn="1"/>
        </p:nvSpPr>
        <p:spPr>
          <a:xfrm rot="10955993" flipH="1">
            <a:off x="1899964" y="5528606"/>
            <a:ext cx="237609" cy="455858"/>
          </a:xfrm>
          <a:prstGeom prst="leftArrow">
            <a:avLst/>
          </a:prstGeom>
          <a:solidFill>
            <a:srgbClr val="D8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47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89411203-140F-4AEF-B79F-38109F8192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40"/>
          <a:stretch/>
        </p:blipFill>
        <p:spPr bwMode="auto">
          <a:xfrm>
            <a:off x="-2360" y="0"/>
            <a:ext cx="12194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57B12F4-458F-453D-A2FB-332CACFD40D4}"/>
              </a:ext>
            </a:extLst>
          </p:cNvPr>
          <p:cNvSpPr/>
          <p:nvPr userDrawn="1"/>
        </p:nvSpPr>
        <p:spPr>
          <a:xfrm>
            <a:off x="6412" y="-13669"/>
            <a:ext cx="12222583" cy="68853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9CA4C0-A225-49C3-AD25-94ABEC649A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641" y="189026"/>
            <a:ext cx="1152000" cy="354931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B2C52244-7F76-434B-A67B-8136118ADB3A}"/>
              </a:ext>
            </a:extLst>
          </p:cNvPr>
          <p:cNvSpPr/>
          <p:nvPr userDrawn="1"/>
        </p:nvSpPr>
        <p:spPr>
          <a:xfrm>
            <a:off x="1061432" y="1084133"/>
            <a:ext cx="10099718" cy="5049858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rgbClr val="D8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D8E8F1"/>
              </a:solidFill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83CBA11C-B503-4A29-9198-73824C445FE2}"/>
              </a:ext>
            </a:extLst>
          </p:cNvPr>
          <p:cNvSpPr/>
          <p:nvPr/>
        </p:nvSpPr>
        <p:spPr>
          <a:xfrm>
            <a:off x="2121441" y="2155915"/>
            <a:ext cx="7956154" cy="3978077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rgbClr val="DEE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593BB797-A7CF-47EB-82FB-F46DC2C3F716}"/>
              </a:ext>
            </a:extLst>
          </p:cNvPr>
          <p:cNvSpPr/>
          <p:nvPr/>
        </p:nvSpPr>
        <p:spPr>
          <a:xfrm>
            <a:off x="3516796" y="3555970"/>
            <a:ext cx="5156046" cy="2578022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CBAF2D40-3AD9-46BC-9F40-387352EED7C5}"/>
              </a:ext>
            </a:extLst>
          </p:cNvPr>
          <p:cNvSpPr/>
          <p:nvPr/>
        </p:nvSpPr>
        <p:spPr>
          <a:xfrm>
            <a:off x="4644912" y="4687010"/>
            <a:ext cx="2894182" cy="1447090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rgbClr val="DEE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92843E79-BBC5-47F4-B611-5C9D18C91C4E}"/>
              </a:ext>
            </a:extLst>
          </p:cNvPr>
          <p:cNvSpPr/>
          <p:nvPr userDrawn="1"/>
        </p:nvSpPr>
        <p:spPr>
          <a:xfrm>
            <a:off x="5345447" y="5380035"/>
            <a:ext cx="1507913" cy="753956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0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89411203-140F-4AEF-B79F-38109F8192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40"/>
          <a:stretch/>
        </p:blipFill>
        <p:spPr bwMode="auto">
          <a:xfrm>
            <a:off x="-2360" y="0"/>
            <a:ext cx="12194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57B12F4-458F-453D-A2FB-332CACFD40D4}"/>
              </a:ext>
            </a:extLst>
          </p:cNvPr>
          <p:cNvSpPr/>
          <p:nvPr userDrawn="1"/>
        </p:nvSpPr>
        <p:spPr>
          <a:xfrm>
            <a:off x="6412" y="-13669"/>
            <a:ext cx="12222583" cy="68853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9CA4C0-A225-49C3-AD25-94ABEC649A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641" y="189026"/>
            <a:ext cx="1152000" cy="354931"/>
          </a:xfrm>
          <a:prstGeom prst="rect">
            <a:avLst/>
          </a:prstGeom>
        </p:spPr>
      </p:pic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83CBA11C-B503-4A29-9198-73824C445FE2}"/>
              </a:ext>
            </a:extLst>
          </p:cNvPr>
          <p:cNvSpPr/>
          <p:nvPr/>
        </p:nvSpPr>
        <p:spPr>
          <a:xfrm>
            <a:off x="2354530" y="2398924"/>
            <a:ext cx="7474946" cy="3737473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rgbClr val="DEE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593BB797-A7CF-47EB-82FB-F46DC2C3F716}"/>
              </a:ext>
            </a:extLst>
          </p:cNvPr>
          <p:cNvSpPr/>
          <p:nvPr/>
        </p:nvSpPr>
        <p:spPr>
          <a:xfrm>
            <a:off x="3516796" y="3555970"/>
            <a:ext cx="5156046" cy="2578022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CBAF2D40-3AD9-46BC-9F40-387352EED7C5}"/>
              </a:ext>
            </a:extLst>
          </p:cNvPr>
          <p:cNvSpPr/>
          <p:nvPr/>
        </p:nvSpPr>
        <p:spPr>
          <a:xfrm>
            <a:off x="4644912" y="4687010"/>
            <a:ext cx="2894182" cy="1447090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rgbClr val="DEE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92843E79-BBC5-47F4-B611-5C9D18C91C4E}"/>
              </a:ext>
            </a:extLst>
          </p:cNvPr>
          <p:cNvSpPr/>
          <p:nvPr userDrawn="1"/>
        </p:nvSpPr>
        <p:spPr>
          <a:xfrm>
            <a:off x="5345447" y="5380035"/>
            <a:ext cx="1507913" cy="753956"/>
          </a:xfrm>
          <a:custGeom>
            <a:avLst/>
            <a:gdLst>
              <a:gd name="connsiteX0" fmla="*/ 4447320 w 8894642"/>
              <a:gd name="connsiteY0" fmla="*/ 0 h 4447320"/>
              <a:gd name="connsiteX1" fmla="*/ 8888856 w 8894642"/>
              <a:gd name="connsiteY1" fmla="*/ 4218463 h 4447320"/>
              <a:gd name="connsiteX2" fmla="*/ 8894642 w 8894642"/>
              <a:gd name="connsiteY2" fmla="*/ 4447320 h 4447320"/>
              <a:gd name="connsiteX3" fmla="*/ 0 w 8894642"/>
              <a:gd name="connsiteY3" fmla="*/ 4447320 h 4447320"/>
              <a:gd name="connsiteX4" fmla="*/ 5787 w 8894642"/>
              <a:gd name="connsiteY4" fmla="*/ 4218463 h 4447320"/>
              <a:gd name="connsiteX5" fmla="*/ 4447320 w 8894642"/>
              <a:gd name="connsiteY5" fmla="*/ 0 h 44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642" h="4447320">
                <a:moveTo>
                  <a:pt x="4447320" y="0"/>
                </a:moveTo>
                <a:cubicBezTo>
                  <a:pt x="6826752" y="0"/>
                  <a:pt x="8769742" y="1868632"/>
                  <a:pt x="8888856" y="4218463"/>
                </a:cubicBezTo>
                <a:lnTo>
                  <a:pt x="8894642" y="4447320"/>
                </a:lnTo>
                <a:lnTo>
                  <a:pt x="0" y="4447320"/>
                </a:lnTo>
                <a:lnTo>
                  <a:pt x="5787" y="4218463"/>
                </a:lnTo>
                <a:cubicBezTo>
                  <a:pt x="124900" y="1868632"/>
                  <a:pt x="2067888" y="0"/>
                  <a:pt x="444732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49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2F4B939-977F-44CD-B0B8-4EBEDB320EF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1" b="-4101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16E6780-70F9-49DC-9638-F8000454C9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641" y="189026"/>
            <a:ext cx="1152000" cy="3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0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3C79861-D512-45B6-BFDC-5A3A09978EE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906314"/>
          </a:xfrm>
          <a:prstGeom prst="rect">
            <a:avLst/>
          </a:prstGeom>
          <a:blipFill dpi="0" rotWithShape="1">
            <a:blip>
              <a:alphaModFix amt="18000"/>
            </a:blip>
            <a:srcRect/>
            <a:stretch>
              <a:fillRect t="-17643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48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D7DA4D8-FE7D-4401-82B7-84D9B3E7B2C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641" y="189026"/>
            <a:ext cx="1152000" cy="3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7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65" r:id="rId5"/>
    <p:sldLayoutId id="2147483678" r:id="rId6"/>
    <p:sldLayoutId id="2147483679" r:id="rId7"/>
    <p:sldLayoutId id="2147483651" r:id="rId8"/>
    <p:sldLayoutId id="214748365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D7DA4D8-FE7D-4401-82B7-84D9B3E7B2C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641" y="189026"/>
            <a:ext cx="1152000" cy="3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4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26" Type="http://schemas.openxmlformats.org/officeDocument/2006/relationships/image" Target="../media/image34.png"/><Relationship Id="rId3" Type="http://schemas.openxmlformats.org/officeDocument/2006/relationships/image" Target="../media/image16.png"/><Relationship Id="rId21" Type="http://schemas.openxmlformats.org/officeDocument/2006/relationships/image" Target="../media/image29.png"/><Relationship Id="rId34" Type="http://schemas.openxmlformats.org/officeDocument/2006/relationships/image" Target="../media/image42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17" Type="http://schemas.microsoft.com/office/2007/relationships/hdphoto" Target="../media/hdphoto5.wdp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microsoft.com/office/2007/relationships/hdphoto" Target="../media/hdphoto7.wdp"/><Relationship Id="rId2" Type="http://schemas.openxmlformats.org/officeDocument/2006/relationships/image" Target="../media/image15.png"/><Relationship Id="rId16" Type="http://schemas.openxmlformats.org/officeDocument/2006/relationships/image" Target="../media/image26.png"/><Relationship Id="rId20" Type="http://schemas.microsoft.com/office/2007/relationships/hdphoto" Target="../media/hdphoto6.wdp"/><Relationship Id="rId29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22.jpeg"/><Relationship Id="rId24" Type="http://schemas.openxmlformats.org/officeDocument/2006/relationships/image" Target="../media/image32.png"/><Relationship Id="rId32" Type="http://schemas.openxmlformats.org/officeDocument/2006/relationships/image" Target="../media/image40.jpeg"/><Relationship Id="rId37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microsoft.com/office/2007/relationships/hdphoto" Target="../media/hdphoto4.wdp"/><Relationship Id="rId23" Type="http://schemas.openxmlformats.org/officeDocument/2006/relationships/image" Target="../media/image31.png"/><Relationship Id="rId28" Type="http://schemas.openxmlformats.org/officeDocument/2006/relationships/image" Target="../media/image36.jpeg"/><Relationship Id="rId36" Type="http://schemas.openxmlformats.org/officeDocument/2006/relationships/image" Target="../media/image44.jpeg"/><Relationship Id="rId10" Type="http://schemas.openxmlformats.org/officeDocument/2006/relationships/image" Target="../media/image21.png"/><Relationship Id="rId19" Type="http://schemas.openxmlformats.org/officeDocument/2006/relationships/image" Target="../media/image28.png"/><Relationship Id="rId31" Type="http://schemas.openxmlformats.org/officeDocument/2006/relationships/image" Target="../media/image39.jpeg"/><Relationship Id="rId4" Type="http://schemas.openxmlformats.org/officeDocument/2006/relationships/image" Target="../media/image17.png"/><Relationship Id="rId9" Type="http://schemas.microsoft.com/office/2007/relationships/hdphoto" Target="../media/hdphoto3.wdp"/><Relationship Id="rId14" Type="http://schemas.openxmlformats.org/officeDocument/2006/relationships/image" Target="../media/image25.png"/><Relationship Id="rId22" Type="http://schemas.openxmlformats.org/officeDocument/2006/relationships/image" Target="../media/image30.jpeg"/><Relationship Id="rId27" Type="http://schemas.openxmlformats.org/officeDocument/2006/relationships/image" Target="../media/image35.png"/><Relationship Id="rId30" Type="http://schemas.openxmlformats.org/officeDocument/2006/relationships/image" Target="../media/image38.jpeg"/><Relationship Id="rId35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jpeg"/><Relationship Id="rId3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8.wdp"/><Relationship Id="rId11" Type="http://schemas.openxmlformats.org/officeDocument/2006/relationships/image" Target="../media/image53.jpeg"/><Relationship Id="rId5" Type="http://schemas.openxmlformats.org/officeDocument/2006/relationships/image" Target="../media/image50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microsoft.com/office/2007/relationships/hdphoto" Target="../media/hdphoto9.wdp"/><Relationship Id="rId1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3FCA132-CFC3-4B3A-BC83-369DBC069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DF8A749-430F-4218-9160-265D83D61F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496" y="-6856"/>
            <a:ext cx="2054504" cy="105857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79043D7-2D7B-4184-9173-807FE88A5DBD}"/>
              </a:ext>
            </a:extLst>
          </p:cNvPr>
          <p:cNvSpPr txBox="1"/>
          <p:nvPr/>
        </p:nvSpPr>
        <p:spPr>
          <a:xfrm>
            <a:off x="3410083" y="3000379"/>
            <a:ext cx="625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kern="0" spc="5" dirty="0">
                <a:solidFill>
                  <a:srgbClr val="252525"/>
                </a:solidFill>
                <a:ea typeface="+mj-ea"/>
              </a:rPr>
              <a:t>H</a:t>
            </a:r>
            <a:r>
              <a:rPr lang="en-US" altLang="zh-CN" sz="4000" b="1" kern="0" spc="5" dirty="0">
                <a:solidFill>
                  <a:srgbClr val="252525"/>
                </a:solidFill>
                <a:ea typeface="宋体" panose="02010600030101010101" pitchFamily="2" charset="-122"/>
              </a:rPr>
              <a:t>aier - Internet of Food</a:t>
            </a:r>
            <a:endParaRPr lang="zh-CN" altLang="en-US" sz="4000" b="1" dirty="0">
              <a:solidFill>
                <a:srgbClr val="262626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D4D6F9F-7971-44EB-803D-A194B100DD02}"/>
              </a:ext>
            </a:extLst>
          </p:cNvPr>
          <p:cNvSpPr txBox="1"/>
          <p:nvPr/>
        </p:nvSpPr>
        <p:spPr>
          <a:xfrm>
            <a:off x="2235200" y="4025940"/>
            <a:ext cx="772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dirty="0">
                <a:solidFill>
                  <a:srgbClr val="262626"/>
                </a:solidFill>
              </a:rPr>
              <a:t>A Healthy Food Solution Platform </a:t>
            </a:r>
            <a:r>
              <a:rPr lang="en-US" altLang="zh-CN" sz="3200" dirty="0">
                <a:solidFill>
                  <a:srgbClr val="262626"/>
                </a:solidFill>
              </a:rPr>
              <a:t>for</a:t>
            </a:r>
            <a:r>
              <a:rPr lang="en-US" altLang="zh-CN" sz="3200" dirty="0" smtClean="0">
                <a:solidFill>
                  <a:srgbClr val="262626"/>
                </a:solidFill>
              </a:rPr>
              <a:t> </a:t>
            </a:r>
            <a:r>
              <a:rPr lang="en-US" altLang="zh-CN" sz="3200" dirty="0">
                <a:solidFill>
                  <a:srgbClr val="262626"/>
                </a:solidFill>
              </a:rPr>
              <a:t>the Smart Kitchen Scenario 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D4A648F3-8CAA-4DEA-A57E-8A86DFBDC4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08" y="1941611"/>
            <a:ext cx="2043382" cy="110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8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0105059E-BCE5-4720-A029-BB020C1D56CF}"/>
              </a:ext>
            </a:extLst>
          </p:cNvPr>
          <p:cNvSpPr txBox="1"/>
          <p:nvPr/>
        </p:nvSpPr>
        <p:spPr>
          <a:xfrm>
            <a:off x="667909" y="1375231"/>
            <a:ext cx="10657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155" dirty="0">
                <a:solidFill>
                  <a:srgbClr val="252525"/>
                </a:solidFill>
                <a:cs typeface="等线"/>
              </a:rPr>
              <a:t>Internet of Food</a:t>
            </a:r>
          </a:p>
          <a:p>
            <a:pPr algn="ctr"/>
            <a:r>
              <a:rPr lang="en-US" altLang="zh-CN" sz="3600" b="1" spc="155" dirty="0">
                <a:solidFill>
                  <a:srgbClr val="252525"/>
                </a:solidFill>
              </a:rPr>
              <a:t>One-stop Solution for the Kitchen Scenario </a:t>
            </a:r>
            <a:endParaRPr lang="zh-CN" altLang="en-US" sz="3600" b="1" spc="155" dirty="0">
              <a:solidFill>
                <a:srgbClr val="252525"/>
              </a:solidFill>
            </a:endParaRPr>
          </a:p>
          <a:p>
            <a:endParaRPr lang="en-US" altLang="zh-CN" sz="3600" dirty="0">
              <a:cs typeface="等线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="" id="{1510F990-159C-4611-8637-4A60A5C01402}"/>
              </a:ext>
            </a:extLst>
          </p:cNvPr>
          <p:cNvSpPr>
            <a:spLocks noChangeAspect="1"/>
          </p:cNvSpPr>
          <p:nvPr/>
        </p:nvSpPr>
        <p:spPr>
          <a:xfrm>
            <a:off x="589838" y="2843902"/>
            <a:ext cx="1925842" cy="1927459"/>
          </a:xfrm>
          <a:prstGeom prst="ellipse">
            <a:avLst/>
          </a:prstGeom>
          <a:blipFill dpi="0" rotWithShape="1">
            <a:blip r:embed="rId2"/>
            <a:srcRect/>
            <a:stretch>
              <a:fillRect l="-16036" t="2139" r="-34090" b="-2139"/>
            </a:stretch>
          </a:blipFill>
          <a:ln w="12700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BF6F8CD-1F18-4685-8DB1-C713E20EB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1262" r="18316" b="10720"/>
          <a:stretch/>
        </p:blipFill>
        <p:spPr bwMode="auto">
          <a:xfrm>
            <a:off x="2887998" y="2871654"/>
            <a:ext cx="1871954" cy="1871954"/>
          </a:xfrm>
          <a:prstGeom prst="ellipse">
            <a:avLst/>
          </a:prstGeom>
          <a:blipFill dpi="0" rotWithShape="1">
            <a:blip r:embed="rId2"/>
            <a:srcRect/>
            <a:stretch>
              <a:fillRect l="-16036" t="2139" r="-34090" b="-2139"/>
            </a:stretch>
          </a:blipFill>
          <a:ln w="12700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</a:ln>
          <a:effectLst/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2DCA5155-962E-4AD3-A1B4-FC977B9A0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4" b="7784"/>
          <a:stretch/>
        </p:blipFill>
        <p:spPr bwMode="auto">
          <a:xfrm>
            <a:off x="5132270" y="2843901"/>
            <a:ext cx="1927460" cy="1927460"/>
          </a:xfrm>
          <a:prstGeom prst="ellipse">
            <a:avLst/>
          </a:prstGeom>
          <a:blipFill dpi="0" rotWithShape="1">
            <a:blip r:embed="rId2"/>
            <a:srcRect/>
            <a:stretch>
              <a:fillRect l="-16036" t="2139" r="-34090" b="-2139"/>
            </a:stretch>
          </a:blipFill>
          <a:ln w="12700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</a:ln>
          <a:effectLst/>
        </p:spPr>
      </p:pic>
      <p:sp>
        <p:nvSpPr>
          <p:cNvPr id="36" name="椭圆 35">
            <a:extLst>
              <a:ext uri="{FF2B5EF4-FFF2-40B4-BE49-F238E27FC236}">
                <a16:creationId xmlns:a16="http://schemas.microsoft.com/office/drawing/2014/main" xmlns="" id="{28C9B8C4-41B2-4525-9560-164EBEEAB7F3}"/>
              </a:ext>
            </a:extLst>
          </p:cNvPr>
          <p:cNvSpPr>
            <a:spLocks noChangeAspect="1"/>
          </p:cNvSpPr>
          <p:nvPr/>
        </p:nvSpPr>
        <p:spPr>
          <a:xfrm>
            <a:off x="7432048" y="2844710"/>
            <a:ext cx="1925843" cy="1925843"/>
          </a:xfrm>
          <a:prstGeom prst="ellipse">
            <a:avLst/>
          </a:prstGeom>
          <a:blipFill dpi="0" rotWithShape="1">
            <a:blip r:embed="rId5"/>
            <a:srcRect/>
            <a:stretch>
              <a:fillRect l="-25000" r="-25000"/>
            </a:stretch>
          </a:blipFill>
          <a:ln w="12700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BEA6E58B-74B4-422F-8211-9245E3601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4" t="1992" r="2477" b="2880"/>
          <a:stretch/>
        </p:blipFill>
        <p:spPr bwMode="auto">
          <a:xfrm>
            <a:off x="9730209" y="2844710"/>
            <a:ext cx="1925843" cy="1925843"/>
          </a:xfrm>
          <a:prstGeom prst="ellipse">
            <a:avLst/>
          </a:prstGeom>
          <a:blipFill dpi="0" rotWithShape="1">
            <a:blip r:embed="rId2"/>
            <a:srcRect/>
            <a:stretch>
              <a:fillRect l="-16036" t="2139" r="-34090" b="-2139"/>
            </a:stretch>
          </a:blipFill>
          <a:ln w="12700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</a:ln>
          <a:effectLst/>
        </p:spPr>
      </p:pic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AD3B70E7-8DFE-4EFA-9BF9-EFBD346D3931}"/>
              </a:ext>
            </a:extLst>
          </p:cNvPr>
          <p:cNvCxnSpPr>
            <a:cxnSpLocks/>
          </p:cNvCxnSpPr>
          <p:nvPr/>
        </p:nvCxnSpPr>
        <p:spPr>
          <a:xfrm>
            <a:off x="2887998" y="214098"/>
            <a:ext cx="0" cy="671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3">
            <a:extLst>
              <a:ext uri="{FF2B5EF4-FFF2-40B4-BE49-F238E27FC236}">
                <a16:creationId xmlns:a16="http://schemas.microsoft.com/office/drawing/2014/main" xmlns="" id="{ED2C273C-A484-41BC-A051-52C5B85C53CE}"/>
              </a:ext>
            </a:extLst>
          </p:cNvPr>
          <p:cNvSpPr txBox="1">
            <a:spLocks/>
          </p:cNvSpPr>
          <p:nvPr/>
        </p:nvSpPr>
        <p:spPr>
          <a:xfrm>
            <a:off x="125128" y="124178"/>
            <a:ext cx="11199977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Scenario</a:t>
            </a:r>
            <a:r>
              <a:rPr lang="en-US" sz="5400" b="1" spc="65" dirty="0">
                <a:latin typeface="等线"/>
                <a:cs typeface="等线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Product →  Scenario</a:t>
            </a: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3ED2575E-C2A8-42DB-A880-1698E0B59D68}"/>
              </a:ext>
            </a:extLst>
          </p:cNvPr>
          <p:cNvSpPr txBox="1"/>
          <p:nvPr/>
        </p:nvSpPr>
        <p:spPr>
          <a:xfrm>
            <a:off x="667909" y="5042249"/>
            <a:ext cx="2115794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4400" spc="-5" dirty="0">
                <a:solidFill>
                  <a:srgbClr val="252525"/>
                </a:solidFill>
                <a:latin typeface="等线"/>
              </a:rPr>
              <a:t>Eating</a:t>
            </a:r>
          </a:p>
          <a:p>
            <a:pPr marL="12700"/>
            <a:r>
              <a:rPr lang="en-US" sz="2400" spc="-5" dirty="0">
                <a:solidFill>
                  <a:srgbClr val="252525"/>
                </a:solidFill>
                <a:latin typeface="等线"/>
              </a:rPr>
              <a:t> </a:t>
            </a:r>
            <a:endParaRPr sz="2400" spc="-5" dirty="0">
              <a:solidFill>
                <a:srgbClr val="252525"/>
              </a:solidFill>
              <a:latin typeface="等线"/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xmlns="" id="{063C6076-AF49-43D4-B052-94554FAECB6A}"/>
              </a:ext>
            </a:extLst>
          </p:cNvPr>
          <p:cNvSpPr txBox="1"/>
          <p:nvPr/>
        </p:nvSpPr>
        <p:spPr>
          <a:xfrm>
            <a:off x="2999651" y="5011471"/>
            <a:ext cx="1926336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spc="-5" dirty="0">
                <a:solidFill>
                  <a:srgbClr val="252525"/>
                </a:solidFill>
                <a:latin typeface="等线"/>
                <a:cs typeface="等线"/>
              </a:rPr>
              <a:t>Buying</a:t>
            </a:r>
          </a:p>
          <a:p>
            <a:pPr marL="12700">
              <a:lnSpc>
                <a:spcPct val="100000"/>
              </a:lnSpc>
            </a:pPr>
            <a:endParaRPr sz="2400" spc="-5" dirty="0">
              <a:solidFill>
                <a:srgbClr val="252525"/>
              </a:solidFill>
              <a:latin typeface="等线"/>
            </a:endParaRPr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xmlns="" id="{B5E151A0-99CE-48E2-87C5-9FBF57557D0B}"/>
              </a:ext>
            </a:extLst>
          </p:cNvPr>
          <p:cNvSpPr txBox="1"/>
          <p:nvPr/>
        </p:nvSpPr>
        <p:spPr>
          <a:xfrm>
            <a:off x="5257536" y="5073027"/>
            <a:ext cx="2174512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spc="-5" dirty="0">
                <a:solidFill>
                  <a:srgbClr val="252525"/>
                </a:solidFill>
                <a:latin typeface="等线"/>
              </a:rPr>
              <a:t>Storing</a:t>
            </a:r>
          </a:p>
          <a:p>
            <a:pPr marL="12700">
              <a:lnSpc>
                <a:spcPct val="100000"/>
              </a:lnSpc>
            </a:pPr>
            <a:endParaRPr sz="2400" spc="-5" dirty="0">
              <a:solidFill>
                <a:srgbClr val="252525"/>
              </a:solidFill>
              <a:latin typeface="等线"/>
            </a:endParaRPr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xmlns="" id="{10E5F0BE-42F7-455F-95ED-8C706F08A42C}"/>
              </a:ext>
            </a:extLst>
          </p:cNvPr>
          <p:cNvSpPr txBox="1"/>
          <p:nvPr/>
        </p:nvSpPr>
        <p:spPr>
          <a:xfrm>
            <a:off x="7543783" y="5076584"/>
            <a:ext cx="2234946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spc="-5" dirty="0">
                <a:solidFill>
                  <a:srgbClr val="252525"/>
                </a:solidFill>
                <a:latin typeface="等线"/>
              </a:rPr>
              <a:t>Cooking</a:t>
            </a:r>
          </a:p>
          <a:p>
            <a:pPr marL="12700">
              <a:lnSpc>
                <a:spcPct val="100000"/>
              </a:lnSpc>
            </a:pPr>
            <a:endParaRPr sz="2400" spc="-5" dirty="0">
              <a:solidFill>
                <a:srgbClr val="252525"/>
              </a:solidFill>
              <a:latin typeface="等线"/>
            </a:endParaRPr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xmlns="" id="{9A2D81DE-4B00-4A88-8AF1-F6AB7BFBC29F}"/>
              </a:ext>
            </a:extLst>
          </p:cNvPr>
          <p:cNvSpPr txBox="1"/>
          <p:nvPr/>
        </p:nvSpPr>
        <p:spPr>
          <a:xfrm>
            <a:off x="9890464" y="5069736"/>
            <a:ext cx="231031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spc="-5" dirty="0">
                <a:solidFill>
                  <a:srgbClr val="252525"/>
                </a:solidFill>
                <a:latin typeface="等线"/>
              </a:rPr>
              <a:t>Cleaning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0250" y="6057911"/>
            <a:ext cx="82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Give you a piece of mind in the whole process.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601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>
            <a:extLst>
              <a:ext uri="{FF2B5EF4-FFF2-40B4-BE49-F238E27FC236}">
                <a16:creationId xmlns:a16="http://schemas.microsoft.com/office/drawing/2014/main" xmlns="" id="{90BDD49D-ED50-494F-93C6-A8ACC71B8DB3}"/>
              </a:ext>
            </a:extLst>
          </p:cNvPr>
          <p:cNvSpPr/>
          <p:nvPr/>
        </p:nvSpPr>
        <p:spPr>
          <a:xfrm rot="16200000">
            <a:off x="3654716" y="2148806"/>
            <a:ext cx="5130735" cy="4287652"/>
          </a:xfrm>
          <a:prstGeom prst="trapezoid">
            <a:avLst>
              <a:gd name="adj" fmla="val 35240"/>
            </a:avLst>
          </a:prstGeom>
          <a:gradFill>
            <a:gsLst>
              <a:gs pos="43000">
                <a:srgbClr val="D1DCF0"/>
              </a:gs>
              <a:gs pos="88000">
                <a:srgbClr val="F2F2F2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groceries_135301">
            <a:extLst>
              <a:ext uri="{FF2B5EF4-FFF2-40B4-BE49-F238E27FC236}">
                <a16:creationId xmlns:a16="http://schemas.microsoft.com/office/drawing/2014/main" xmlns="" id="{67BA9D01-C7B7-4688-9E50-7CDB9ACC8305}"/>
              </a:ext>
            </a:extLst>
          </p:cNvPr>
          <p:cNvSpPr>
            <a:spLocks noChangeAspect="1"/>
          </p:cNvSpPr>
          <p:nvPr/>
        </p:nvSpPr>
        <p:spPr bwMode="auto">
          <a:xfrm>
            <a:off x="6201822" y="3446185"/>
            <a:ext cx="483621" cy="609685"/>
          </a:xfrm>
          <a:custGeom>
            <a:avLst/>
            <a:gdLst>
              <a:gd name="connsiteX0" fmla="*/ 212883 w 455947"/>
              <a:gd name="connsiteY0" fmla="*/ 495154 h 574797"/>
              <a:gd name="connsiteX1" fmla="*/ 202249 w 455947"/>
              <a:gd name="connsiteY1" fmla="*/ 505773 h 574797"/>
              <a:gd name="connsiteX2" fmla="*/ 212883 w 455947"/>
              <a:gd name="connsiteY2" fmla="*/ 515634 h 574797"/>
              <a:gd name="connsiteX3" fmla="*/ 232632 w 455947"/>
              <a:gd name="connsiteY3" fmla="*/ 515634 h 574797"/>
              <a:gd name="connsiteX4" fmla="*/ 243266 w 455947"/>
              <a:gd name="connsiteY4" fmla="*/ 505773 h 574797"/>
              <a:gd name="connsiteX5" fmla="*/ 232632 w 455947"/>
              <a:gd name="connsiteY5" fmla="*/ 495154 h 574797"/>
              <a:gd name="connsiteX6" fmla="*/ 60968 w 455947"/>
              <a:gd name="connsiteY6" fmla="*/ 495154 h 574797"/>
              <a:gd name="connsiteX7" fmla="*/ 50334 w 455947"/>
              <a:gd name="connsiteY7" fmla="*/ 505773 h 574797"/>
              <a:gd name="connsiteX8" fmla="*/ 60968 w 455947"/>
              <a:gd name="connsiteY8" fmla="*/ 515634 h 574797"/>
              <a:gd name="connsiteX9" fmla="*/ 171866 w 455947"/>
              <a:gd name="connsiteY9" fmla="*/ 515634 h 574797"/>
              <a:gd name="connsiteX10" fmla="*/ 182500 w 455947"/>
              <a:gd name="connsiteY10" fmla="*/ 505773 h 574797"/>
              <a:gd name="connsiteX11" fmla="*/ 171866 w 455947"/>
              <a:gd name="connsiteY11" fmla="*/ 495154 h 574797"/>
              <a:gd name="connsiteX12" fmla="*/ 60968 w 455947"/>
              <a:gd name="connsiteY12" fmla="*/ 454953 h 574797"/>
              <a:gd name="connsiteX13" fmla="*/ 50334 w 455947"/>
              <a:gd name="connsiteY13" fmla="*/ 464814 h 574797"/>
              <a:gd name="connsiteX14" fmla="*/ 60968 w 455947"/>
              <a:gd name="connsiteY14" fmla="*/ 475433 h 574797"/>
              <a:gd name="connsiteX15" fmla="*/ 152117 w 455947"/>
              <a:gd name="connsiteY15" fmla="*/ 475433 h 574797"/>
              <a:gd name="connsiteX16" fmla="*/ 161992 w 455947"/>
              <a:gd name="connsiteY16" fmla="*/ 464814 h 574797"/>
              <a:gd name="connsiteX17" fmla="*/ 152117 w 455947"/>
              <a:gd name="connsiteY17" fmla="*/ 454953 h 574797"/>
              <a:gd name="connsiteX18" fmla="*/ 60968 w 455947"/>
              <a:gd name="connsiteY18" fmla="*/ 414753 h 574797"/>
              <a:gd name="connsiteX19" fmla="*/ 50334 w 455947"/>
              <a:gd name="connsiteY19" fmla="*/ 424613 h 574797"/>
              <a:gd name="connsiteX20" fmla="*/ 60968 w 455947"/>
              <a:gd name="connsiteY20" fmla="*/ 434474 h 574797"/>
              <a:gd name="connsiteX21" fmla="*/ 131609 w 455947"/>
              <a:gd name="connsiteY21" fmla="*/ 434474 h 574797"/>
              <a:gd name="connsiteX22" fmla="*/ 141483 w 455947"/>
              <a:gd name="connsiteY22" fmla="*/ 424613 h 574797"/>
              <a:gd name="connsiteX23" fmla="*/ 131609 w 455947"/>
              <a:gd name="connsiteY23" fmla="*/ 414753 h 574797"/>
              <a:gd name="connsiteX24" fmla="*/ 259217 w 455947"/>
              <a:gd name="connsiteY24" fmla="*/ 228161 h 574797"/>
              <a:gd name="connsiteX25" fmla="*/ 245545 w 455947"/>
              <a:gd name="connsiteY25" fmla="*/ 237263 h 574797"/>
              <a:gd name="connsiteX26" fmla="*/ 196932 w 455947"/>
              <a:gd name="connsiteY26" fmla="*/ 253950 h 574797"/>
              <a:gd name="connsiteX27" fmla="*/ 188577 w 455947"/>
              <a:gd name="connsiteY27" fmla="*/ 253192 h 574797"/>
              <a:gd name="connsiteX28" fmla="*/ 190855 w 455947"/>
              <a:gd name="connsiteY28" fmla="*/ 262294 h 574797"/>
              <a:gd name="connsiteX29" fmla="*/ 200730 w 455947"/>
              <a:gd name="connsiteY29" fmla="*/ 259260 h 574797"/>
              <a:gd name="connsiteX30" fmla="*/ 203768 w 455947"/>
              <a:gd name="connsiteY30" fmla="*/ 258501 h 574797"/>
              <a:gd name="connsiteX31" fmla="*/ 205287 w 455947"/>
              <a:gd name="connsiteY31" fmla="*/ 258501 h 574797"/>
              <a:gd name="connsiteX32" fmla="*/ 212883 w 455947"/>
              <a:gd name="connsiteY32" fmla="*/ 257743 h 574797"/>
              <a:gd name="connsiteX33" fmla="*/ 239468 w 455947"/>
              <a:gd name="connsiteY33" fmla="*/ 265328 h 574797"/>
              <a:gd name="connsiteX34" fmla="*/ 246304 w 455947"/>
              <a:gd name="connsiteY34" fmla="*/ 269120 h 574797"/>
              <a:gd name="connsiteX35" fmla="*/ 254660 w 455947"/>
              <a:gd name="connsiteY35" fmla="*/ 241814 h 574797"/>
              <a:gd name="connsiteX36" fmla="*/ 256938 w 455947"/>
              <a:gd name="connsiteY36" fmla="*/ 236505 h 574797"/>
              <a:gd name="connsiteX37" fmla="*/ 259217 w 455947"/>
              <a:gd name="connsiteY37" fmla="*/ 228161 h 574797"/>
              <a:gd name="connsiteX38" fmla="*/ 384488 w 455947"/>
              <a:gd name="connsiteY38" fmla="*/ 201655 h 574797"/>
              <a:gd name="connsiteX39" fmla="*/ 391316 w 455947"/>
              <a:gd name="connsiteY39" fmla="*/ 214530 h 574797"/>
              <a:gd name="connsiteX40" fmla="*/ 342755 w 455947"/>
              <a:gd name="connsiteY40" fmla="*/ 238009 h 574797"/>
              <a:gd name="connsiteX41" fmla="*/ 319992 w 455947"/>
              <a:gd name="connsiteY41" fmla="*/ 249370 h 574797"/>
              <a:gd name="connsiteX42" fmla="*/ 310887 w 455947"/>
              <a:gd name="connsiteY42" fmla="*/ 256186 h 574797"/>
              <a:gd name="connsiteX43" fmla="*/ 307851 w 455947"/>
              <a:gd name="connsiteY43" fmla="*/ 255429 h 574797"/>
              <a:gd name="connsiteX44" fmla="*/ 301023 w 455947"/>
              <a:gd name="connsiteY44" fmla="*/ 242553 h 574797"/>
              <a:gd name="connsiteX45" fmla="*/ 349584 w 455947"/>
              <a:gd name="connsiteY45" fmla="*/ 219074 h 574797"/>
              <a:gd name="connsiteX46" fmla="*/ 372347 w 455947"/>
              <a:gd name="connsiteY46" fmla="*/ 207714 h 574797"/>
              <a:gd name="connsiteX47" fmla="*/ 384488 w 455947"/>
              <a:gd name="connsiteY47" fmla="*/ 201655 h 574797"/>
              <a:gd name="connsiteX48" fmla="*/ 111100 w 455947"/>
              <a:gd name="connsiteY48" fmla="*/ 186443 h 574797"/>
              <a:gd name="connsiteX49" fmla="*/ 105783 w 455947"/>
              <a:gd name="connsiteY49" fmla="*/ 187202 h 574797"/>
              <a:gd name="connsiteX50" fmla="*/ 105023 w 455947"/>
              <a:gd name="connsiteY50" fmla="*/ 187202 h 574797"/>
              <a:gd name="connsiteX51" fmla="*/ 93630 w 455947"/>
              <a:gd name="connsiteY51" fmla="*/ 192511 h 574797"/>
              <a:gd name="connsiteX52" fmla="*/ 92870 w 455947"/>
              <a:gd name="connsiteY52" fmla="*/ 193270 h 574797"/>
              <a:gd name="connsiteX53" fmla="*/ 86034 w 455947"/>
              <a:gd name="connsiteY53" fmla="*/ 197821 h 574797"/>
              <a:gd name="connsiteX54" fmla="*/ 78438 w 455947"/>
              <a:gd name="connsiteY54" fmla="*/ 204647 h 574797"/>
              <a:gd name="connsiteX55" fmla="*/ 55651 w 455947"/>
              <a:gd name="connsiteY55" fmla="*/ 218300 h 574797"/>
              <a:gd name="connsiteX56" fmla="*/ 22989 w 455947"/>
              <a:gd name="connsiteY56" fmla="*/ 237263 h 574797"/>
              <a:gd name="connsiteX57" fmla="*/ 21470 w 455947"/>
              <a:gd name="connsiteY57" fmla="*/ 256984 h 574797"/>
              <a:gd name="connsiteX58" fmla="*/ 26787 w 455947"/>
              <a:gd name="connsiteY58" fmla="*/ 259260 h 574797"/>
              <a:gd name="connsiteX59" fmla="*/ 40460 w 455947"/>
              <a:gd name="connsiteY59" fmla="*/ 267603 h 574797"/>
              <a:gd name="connsiteX60" fmla="*/ 60209 w 455947"/>
              <a:gd name="connsiteY60" fmla="*/ 272913 h 574797"/>
              <a:gd name="connsiteX61" fmla="*/ 79958 w 455947"/>
              <a:gd name="connsiteY61" fmla="*/ 267603 h 574797"/>
              <a:gd name="connsiteX62" fmla="*/ 83755 w 455947"/>
              <a:gd name="connsiteY62" fmla="*/ 265328 h 574797"/>
              <a:gd name="connsiteX63" fmla="*/ 103504 w 455947"/>
              <a:gd name="connsiteY63" fmla="*/ 258501 h 574797"/>
              <a:gd name="connsiteX64" fmla="*/ 111100 w 455947"/>
              <a:gd name="connsiteY64" fmla="*/ 257743 h 574797"/>
              <a:gd name="connsiteX65" fmla="*/ 138445 w 455947"/>
              <a:gd name="connsiteY65" fmla="*/ 265328 h 574797"/>
              <a:gd name="connsiteX66" fmla="*/ 145281 w 455947"/>
              <a:gd name="connsiteY66" fmla="*/ 269879 h 574797"/>
              <a:gd name="connsiteX67" fmla="*/ 155915 w 455947"/>
              <a:gd name="connsiteY67" fmla="*/ 273671 h 574797"/>
              <a:gd name="connsiteX68" fmla="*/ 158194 w 455947"/>
              <a:gd name="connsiteY68" fmla="*/ 273671 h 574797"/>
              <a:gd name="connsiteX69" fmla="*/ 151358 w 455947"/>
              <a:gd name="connsiteY69" fmla="*/ 224369 h 574797"/>
              <a:gd name="connsiteX70" fmla="*/ 111100 w 455947"/>
              <a:gd name="connsiteY70" fmla="*/ 186443 h 574797"/>
              <a:gd name="connsiteX71" fmla="*/ 408847 w 455947"/>
              <a:gd name="connsiteY71" fmla="*/ 131110 h 574797"/>
              <a:gd name="connsiteX72" fmla="*/ 414923 w 455947"/>
              <a:gd name="connsiteY72" fmla="*/ 143985 h 574797"/>
              <a:gd name="connsiteX73" fmla="*/ 367073 w 455947"/>
              <a:gd name="connsiteY73" fmla="*/ 167464 h 574797"/>
              <a:gd name="connsiteX74" fmla="*/ 353401 w 455947"/>
              <a:gd name="connsiteY74" fmla="*/ 168979 h 574797"/>
              <a:gd name="connsiteX75" fmla="*/ 344287 w 455947"/>
              <a:gd name="connsiteY75" fmla="*/ 178825 h 574797"/>
              <a:gd name="connsiteX76" fmla="*/ 334413 w 455947"/>
              <a:gd name="connsiteY76" fmla="*/ 185641 h 574797"/>
              <a:gd name="connsiteX77" fmla="*/ 331375 w 455947"/>
              <a:gd name="connsiteY77" fmla="*/ 184884 h 574797"/>
              <a:gd name="connsiteX78" fmla="*/ 325299 w 455947"/>
              <a:gd name="connsiteY78" fmla="*/ 172008 h 574797"/>
              <a:gd name="connsiteX79" fmla="*/ 344287 w 455947"/>
              <a:gd name="connsiteY79" fmla="*/ 150802 h 574797"/>
              <a:gd name="connsiteX80" fmla="*/ 373149 w 455947"/>
              <a:gd name="connsiteY80" fmla="*/ 148529 h 574797"/>
              <a:gd name="connsiteX81" fmla="*/ 395935 w 455947"/>
              <a:gd name="connsiteY81" fmla="*/ 137169 h 574797"/>
              <a:gd name="connsiteX82" fmla="*/ 408847 w 455947"/>
              <a:gd name="connsiteY82" fmla="*/ 131110 h 574797"/>
              <a:gd name="connsiteX83" fmla="*/ 240987 w 455947"/>
              <a:gd name="connsiteY83" fmla="*/ 131073 h 574797"/>
              <a:gd name="connsiteX84" fmla="*/ 199211 w 455947"/>
              <a:gd name="connsiteY84" fmla="*/ 140175 h 574797"/>
              <a:gd name="connsiteX85" fmla="*/ 196932 w 455947"/>
              <a:gd name="connsiteY85" fmla="*/ 155345 h 574797"/>
              <a:gd name="connsiteX86" fmla="*/ 195413 w 455947"/>
              <a:gd name="connsiteY86" fmla="*/ 158379 h 574797"/>
              <a:gd name="connsiteX87" fmla="*/ 191615 w 455947"/>
              <a:gd name="connsiteY87" fmla="*/ 162930 h 574797"/>
              <a:gd name="connsiteX88" fmla="*/ 177943 w 455947"/>
              <a:gd name="connsiteY88" fmla="*/ 204647 h 574797"/>
              <a:gd name="connsiteX89" fmla="*/ 184019 w 455947"/>
              <a:gd name="connsiteY89" fmla="*/ 232712 h 574797"/>
              <a:gd name="connsiteX90" fmla="*/ 233392 w 455947"/>
              <a:gd name="connsiteY90" fmla="*/ 220576 h 574797"/>
              <a:gd name="connsiteX91" fmla="*/ 269092 w 455947"/>
              <a:gd name="connsiteY91" fmla="*/ 203130 h 574797"/>
              <a:gd name="connsiteX92" fmla="*/ 270611 w 455947"/>
              <a:gd name="connsiteY92" fmla="*/ 198579 h 574797"/>
              <a:gd name="connsiteX93" fmla="*/ 282764 w 455947"/>
              <a:gd name="connsiteY93" fmla="*/ 169756 h 574797"/>
              <a:gd name="connsiteX94" fmla="*/ 278966 w 455947"/>
              <a:gd name="connsiteY94" fmla="*/ 163688 h 574797"/>
              <a:gd name="connsiteX95" fmla="*/ 275928 w 455947"/>
              <a:gd name="connsiteY95" fmla="*/ 160654 h 574797"/>
              <a:gd name="connsiteX96" fmla="*/ 272890 w 455947"/>
              <a:gd name="connsiteY96" fmla="*/ 158379 h 574797"/>
              <a:gd name="connsiteX97" fmla="*/ 269851 w 455947"/>
              <a:gd name="connsiteY97" fmla="*/ 156103 h 574797"/>
              <a:gd name="connsiteX98" fmla="*/ 266813 w 455947"/>
              <a:gd name="connsiteY98" fmla="*/ 153828 h 574797"/>
              <a:gd name="connsiteX99" fmla="*/ 263015 w 455947"/>
              <a:gd name="connsiteY99" fmla="*/ 151552 h 574797"/>
              <a:gd name="connsiteX100" fmla="*/ 261496 w 455947"/>
              <a:gd name="connsiteY100" fmla="*/ 150794 h 574797"/>
              <a:gd name="connsiteX101" fmla="*/ 256938 w 455947"/>
              <a:gd name="connsiteY101" fmla="*/ 148518 h 574797"/>
              <a:gd name="connsiteX102" fmla="*/ 252381 w 455947"/>
              <a:gd name="connsiteY102" fmla="*/ 145484 h 574797"/>
              <a:gd name="connsiteX103" fmla="*/ 242506 w 455947"/>
              <a:gd name="connsiteY103" fmla="*/ 134865 h 574797"/>
              <a:gd name="connsiteX104" fmla="*/ 240987 w 455947"/>
              <a:gd name="connsiteY104" fmla="*/ 131073 h 574797"/>
              <a:gd name="connsiteX105" fmla="*/ 242506 w 455947"/>
              <a:gd name="connsiteY105" fmla="*/ 101491 h 574797"/>
              <a:gd name="connsiteX106" fmla="*/ 185538 w 455947"/>
              <a:gd name="connsiteY106" fmla="*/ 113627 h 574797"/>
              <a:gd name="connsiteX107" fmla="*/ 182500 w 455947"/>
              <a:gd name="connsiteY107" fmla="*/ 118937 h 574797"/>
              <a:gd name="connsiteX108" fmla="*/ 187817 w 455947"/>
              <a:gd name="connsiteY108" fmla="*/ 121971 h 574797"/>
              <a:gd name="connsiteX109" fmla="*/ 243266 w 455947"/>
              <a:gd name="connsiteY109" fmla="*/ 109835 h 574797"/>
              <a:gd name="connsiteX110" fmla="*/ 246304 w 455947"/>
              <a:gd name="connsiteY110" fmla="*/ 107559 h 574797"/>
              <a:gd name="connsiteX111" fmla="*/ 247064 w 455947"/>
              <a:gd name="connsiteY111" fmla="*/ 104525 h 574797"/>
              <a:gd name="connsiteX112" fmla="*/ 242506 w 455947"/>
              <a:gd name="connsiteY112" fmla="*/ 101491 h 574797"/>
              <a:gd name="connsiteX113" fmla="*/ 421022 w 455947"/>
              <a:gd name="connsiteY113" fmla="*/ 66564 h 574797"/>
              <a:gd name="connsiteX114" fmla="*/ 427105 w 455947"/>
              <a:gd name="connsiteY114" fmla="*/ 79455 h 574797"/>
              <a:gd name="connsiteX115" fmla="*/ 410377 w 455947"/>
              <a:gd name="connsiteY115" fmla="*/ 98413 h 574797"/>
              <a:gd name="connsiteX116" fmla="*/ 385285 w 455947"/>
              <a:gd name="connsiteY116" fmla="*/ 99930 h 574797"/>
              <a:gd name="connsiteX117" fmla="*/ 368556 w 455947"/>
              <a:gd name="connsiteY117" fmla="*/ 108271 h 574797"/>
              <a:gd name="connsiteX118" fmla="*/ 358672 w 455947"/>
              <a:gd name="connsiteY118" fmla="*/ 115096 h 574797"/>
              <a:gd name="connsiteX119" fmla="*/ 355630 w 455947"/>
              <a:gd name="connsiteY119" fmla="*/ 114338 h 574797"/>
              <a:gd name="connsiteX120" fmla="*/ 348787 w 455947"/>
              <a:gd name="connsiteY120" fmla="*/ 102205 h 574797"/>
              <a:gd name="connsiteX121" fmla="*/ 391367 w 455947"/>
              <a:gd name="connsiteY121" fmla="*/ 80972 h 574797"/>
              <a:gd name="connsiteX122" fmla="*/ 401252 w 455947"/>
              <a:gd name="connsiteY122" fmla="*/ 80214 h 574797"/>
              <a:gd name="connsiteX123" fmla="*/ 408096 w 455947"/>
              <a:gd name="connsiteY123" fmla="*/ 72630 h 574797"/>
              <a:gd name="connsiteX124" fmla="*/ 421022 w 455947"/>
              <a:gd name="connsiteY124" fmla="*/ 66564 h 574797"/>
              <a:gd name="connsiteX125" fmla="*/ 173385 w 455947"/>
              <a:gd name="connsiteY125" fmla="*/ 24124 h 574797"/>
              <a:gd name="connsiteX126" fmla="*/ 156675 w 455947"/>
              <a:gd name="connsiteY126" fmla="*/ 40811 h 574797"/>
              <a:gd name="connsiteX127" fmla="*/ 156675 w 455947"/>
              <a:gd name="connsiteY127" fmla="*/ 50671 h 574797"/>
              <a:gd name="connsiteX128" fmla="*/ 147560 w 455947"/>
              <a:gd name="connsiteY128" fmla="*/ 51430 h 574797"/>
              <a:gd name="connsiteX129" fmla="*/ 124013 w 455947"/>
              <a:gd name="connsiteY129" fmla="*/ 76460 h 574797"/>
              <a:gd name="connsiteX130" fmla="*/ 124772 w 455947"/>
              <a:gd name="connsiteY130" fmla="*/ 82528 h 574797"/>
              <a:gd name="connsiteX131" fmla="*/ 127811 w 455947"/>
              <a:gd name="connsiteY131" fmla="*/ 94664 h 574797"/>
              <a:gd name="connsiteX132" fmla="*/ 115658 w 455947"/>
              <a:gd name="connsiteY132" fmla="*/ 94664 h 574797"/>
              <a:gd name="connsiteX133" fmla="*/ 86034 w 455947"/>
              <a:gd name="connsiteY133" fmla="*/ 125005 h 574797"/>
              <a:gd name="connsiteX134" fmla="*/ 90592 w 455947"/>
              <a:gd name="connsiteY134" fmla="*/ 140175 h 574797"/>
              <a:gd name="connsiteX135" fmla="*/ 94389 w 455947"/>
              <a:gd name="connsiteY135" fmla="*/ 147760 h 574797"/>
              <a:gd name="connsiteX136" fmla="*/ 88313 w 455947"/>
              <a:gd name="connsiteY136" fmla="*/ 153069 h 574797"/>
              <a:gd name="connsiteX137" fmla="*/ 80717 w 455947"/>
              <a:gd name="connsiteY137" fmla="*/ 168239 h 574797"/>
              <a:gd name="connsiteX138" fmla="*/ 82236 w 455947"/>
              <a:gd name="connsiteY138" fmla="*/ 175824 h 574797"/>
              <a:gd name="connsiteX139" fmla="*/ 111100 w 455947"/>
              <a:gd name="connsiteY139" fmla="*/ 165964 h 574797"/>
              <a:gd name="connsiteX140" fmla="*/ 111860 w 455947"/>
              <a:gd name="connsiteY140" fmla="*/ 166722 h 574797"/>
              <a:gd name="connsiteX141" fmla="*/ 117936 w 455947"/>
              <a:gd name="connsiteY141" fmla="*/ 166722 h 574797"/>
              <a:gd name="connsiteX142" fmla="*/ 120215 w 455947"/>
              <a:gd name="connsiteY142" fmla="*/ 167481 h 574797"/>
              <a:gd name="connsiteX143" fmla="*/ 124772 w 455947"/>
              <a:gd name="connsiteY143" fmla="*/ 168998 h 574797"/>
              <a:gd name="connsiteX144" fmla="*/ 127051 w 455947"/>
              <a:gd name="connsiteY144" fmla="*/ 169756 h 574797"/>
              <a:gd name="connsiteX145" fmla="*/ 132368 w 455947"/>
              <a:gd name="connsiteY145" fmla="*/ 172032 h 574797"/>
              <a:gd name="connsiteX146" fmla="*/ 133887 w 455947"/>
              <a:gd name="connsiteY146" fmla="*/ 173549 h 574797"/>
              <a:gd name="connsiteX147" fmla="*/ 140723 w 455947"/>
              <a:gd name="connsiteY147" fmla="*/ 178100 h 574797"/>
              <a:gd name="connsiteX148" fmla="*/ 142243 w 455947"/>
              <a:gd name="connsiteY148" fmla="*/ 179617 h 574797"/>
              <a:gd name="connsiteX149" fmla="*/ 146800 w 455947"/>
              <a:gd name="connsiteY149" fmla="*/ 184168 h 574797"/>
              <a:gd name="connsiteX150" fmla="*/ 149079 w 455947"/>
              <a:gd name="connsiteY150" fmla="*/ 186443 h 574797"/>
              <a:gd name="connsiteX151" fmla="*/ 153636 w 455947"/>
              <a:gd name="connsiteY151" fmla="*/ 191753 h 574797"/>
              <a:gd name="connsiteX152" fmla="*/ 155915 w 455947"/>
              <a:gd name="connsiteY152" fmla="*/ 194028 h 574797"/>
              <a:gd name="connsiteX153" fmla="*/ 156675 w 455947"/>
              <a:gd name="connsiteY153" fmla="*/ 194787 h 574797"/>
              <a:gd name="connsiteX154" fmla="*/ 156675 w 455947"/>
              <a:gd name="connsiteY154" fmla="*/ 191753 h 574797"/>
              <a:gd name="connsiteX155" fmla="*/ 157434 w 455947"/>
              <a:gd name="connsiteY155" fmla="*/ 188719 h 574797"/>
              <a:gd name="connsiteX156" fmla="*/ 158194 w 455947"/>
              <a:gd name="connsiteY156" fmla="*/ 182651 h 574797"/>
              <a:gd name="connsiteX157" fmla="*/ 158194 w 455947"/>
              <a:gd name="connsiteY157" fmla="*/ 181134 h 574797"/>
              <a:gd name="connsiteX158" fmla="*/ 160472 w 455947"/>
              <a:gd name="connsiteY158" fmla="*/ 174307 h 574797"/>
              <a:gd name="connsiteX159" fmla="*/ 161232 w 455947"/>
              <a:gd name="connsiteY159" fmla="*/ 172032 h 574797"/>
              <a:gd name="connsiteX160" fmla="*/ 163511 w 455947"/>
              <a:gd name="connsiteY160" fmla="*/ 168239 h 574797"/>
              <a:gd name="connsiteX161" fmla="*/ 165030 w 455947"/>
              <a:gd name="connsiteY161" fmla="*/ 165964 h 574797"/>
              <a:gd name="connsiteX162" fmla="*/ 167309 w 455947"/>
              <a:gd name="connsiteY162" fmla="*/ 162171 h 574797"/>
              <a:gd name="connsiteX163" fmla="*/ 168828 w 455947"/>
              <a:gd name="connsiteY163" fmla="*/ 159896 h 574797"/>
              <a:gd name="connsiteX164" fmla="*/ 171106 w 455947"/>
              <a:gd name="connsiteY164" fmla="*/ 156103 h 574797"/>
              <a:gd name="connsiteX165" fmla="*/ 171866 w 455947"/>
              <a:gd name="connsiteY165" fmla="*/ 154586 h 574797"/>
              <a:gd name="connsiteX166" fmla="*/ 175664 w 455947"/>
              <a:gd name="connsiteY166" fmla="*/ 150794 h 574797"/>
              <a:gd name="connsiteX167" fmla="*/ 178702 w 455947"/>
              <a:gd name="connsiteY167" fmla="*/ 146243 h 574797"/>
              <a:gd name="connsiteX168" fmla="*/ 179462 w 455947"/>
              <a:gd name="connsiteY168" fmla="*/ 143967 h 574797"/>
              <a:gd name="connsiteX169" fmla="*/ 175664 w 455947"/>
              <a:gd name="connsiteY169" fmla="*/ 140933 h 574797"/>
              <a:gd name="connsiteX170" fmla="*/ 163511 w 455947"/>
              <a:gd name="connsiteY170" fmla="*/ 125763 h 574797"/>
              <a:gd name="connsiteX171" fmla="*/ 162751 w 455947"/>
              <a:gd name="connsiteY171" fmla="*/ 122729 h 574797"/>
              <a:gd name="connsiteX172" fmla="*/ 161992 w 455947"/>
              <a:gd name="connsiteY172" fmla="*/ 120454 h 574797"/>
              <a:gd name="connsiteX173" fmla="*/ 178702 w 455947"/>
              <a:gd name="connsiteY173" fmla="*/ 94664 h 574797"/>
              <a:gd name="connsiteX174" fmla="*/ 207566 w 455947"/>
              <a:gd name="connsiteY174" fmla="*/ 88596 h 574797"/>
              <a:gd name="connsiteX175" fmla="*/ 237189 w 455947"/>
              <a:gd name="connsiteY175" fmla="*/ 81770 h 574797"/>
              <a:gd name="connsiteX176" fmla="*/ 240228 w 455947"/>
              <a:gd name="connsiteY176" fmla="*/ 81011 h 574797"/>
              <a:gd name="connsiteX177" fmla="*/ 266053 w 455947"/>
              <a:gd name="connsiteY177" fmla="*/ 97698 h 574797"/>
              <a:gd name="connsiteX178" fmla="*/ 266813 w 455947"/>
              <a:gd name="connsiteY178" fmla="*/ 103008 h 574797"/>
              <a:gd name="connsiteX179" fmla="*/ 262255 w 455947"/>
              <a:gd name="connsiteY179" fmla="*/ 121971 h 574797"/>
              <a:gd name="connsiteX180" fmla="*/ 260736 w 455947"/>
              <a:gd name="connsiteY180" fmla="*/ 126522 h 574797"/>
              <a:gd name="connsiteX181" fmla="*/ 262255 w 455947"/>
              <a:gd name="connsiteY181" fmla="*/ 128039 h 574797"/>
              <a:gd name="connsiteX182" fmla="*/ 266813 w 455947"/>
              <a:gd name="connsiteY182" fmla="*/ 130314 h 574797"/>
              <a:gd name="connsiteX183" fmla="*/ 287321 w 455947"/>
              <a:gd name="connsiteY183" fmla="*/ 143209 h 574797"/>
              <a:gd name="connsiteX184" fmla="*/ 293398 w 455947"/>
              <a:gd name="connsiteY184" fmla="*/ 123488 h 574797"/>
              <a:gd name="connsiteX185" fmla="*/ 267572 w 455947"/>
              <a:gd name="connsiteY185" fmla="*/ 86321 h 574797"/>
              <a:gd name="connsiteX186" fmla="*/ 261496 w 455947"/>
              <a:gd name="connsiteY186" fmla="*/ 84045 h 574797"/>
              <a:gd name="connsiteX187" fmla="*/ 260736 w 455947"/>
              <a:gd name="connsiteY187" fmla="*/ 77219 h 574797"/>
              <a:gd name="connsiteX188" fmla="*/ 233392 w 455947"/>
              <a:gd name="connsiteY188" fmla="*/ 51430 h 574797"/>
              <a:gd name="connsiteX189" fmla="*/ 221998 w 455947"/>
              <a:gd name="connsiteY189" fmla="*/ 51430 h 574797"/>
              <a:gd name="connsiteX190" fmla="*/ 222758 w 455947"/>
              <a:gd name="connsiteY190" fmla="*/ 40052 h 574797"/>
              <a:gd name="connsiteX191" fmla="*/ 222758 w 455947"/>
              <a:gd name="connsiteY191" fmla="*/ 34743 h 574797"/>
              <a:gd name="connsiteX192" fmla="*/ 210604 w 455947"/>
              <a:gd name="connsiteY192" fmla="*/ 24124 h 574797"/>
              <a:gd name="connsiteX193" fmla="*/ 199211 w 455947"/>
              <a:gd name="connsiteY193" fmla="*/ 28675 h 574797"/>
              <a:gd name="connsiteX194" fmla="*/ 192375 w 455947"/>
              <a:gd name="connsiteY194" fmla="*/ 35501 h 574797"/>
              <a:gd name="connsiteX195" fmla="*/ 184779 w 455947"/>
              <a:gd name="connsiteY195" fmla="*/ 28675 h 574797"/>
              <a:gd name="connsiteX196" fmla="*/ 173385 w 455947"/>
              <a:gd name="connsiteY196" fmla="*/ 24124 h 574797"/>
              <a:gd name="connsiteX197" fmla="*/ 409233 w 455947"/>
              <a:gd name="connsiteY197" fmla="*/ 20142 h 574797"/>
              <a:gd name="connsiteX198" fmla="*/ 393662 w 455947"/>
              <a:gd name="connsiteY198" fmla="*/ 23365 h 574797"/>
              <a:gd name="connsiteX199" fmla="*/ 333655 w 455947"/>
              <a:gd name="connsiteY199" fmla="*/ 112110 h 574797"/>
              <a:gd name="connsiteX200" fmla="*/ 320743 w 455947"/>
              <a:gd name="connsiteY200" fmla="*/ 138658 h 574797"/>
              <a:gd name="connsiteX201" fmla="*/ 291119 w 455947"/>
              <a:gd name="connsiteY201" fmla="*/ 201613 h 574797"/>
              <a:gd name="connsiteX202" fmla="*/ 288081 w 455947"/>
              <a:gd name="connsiteY202" fmla="*/ 210715 h 574797"/>
              <a:gd name="connsiteX203" fmla="*/ 279726 w 455947"/>
              <a:gd name="connsiteY203" fmla="*/ 232712 h 574797"/>
              <a:gd name="connsiteX204" fmla="*/ 275928 w 455947"/>
              <a:gd name="connsiteY204" fmla="*/ 243331 h 574797"/>
              <a:gd name="connsiteX205" fmla="*/ 266813 w 455947"/>
              <a:gd name="connsiteY205" fmla="*/ 271396 h 574797"/>
              <a:gd name="connsiteX206" fmla="*/ 266053 w 455947"/>
              <a:gd name="connsiteY206" fmla="*/ 273671 h 574797"/>
              <a:gd name="connsiteX207" fmla="*/ 278966 w 455947"/>
              <a:gd name="connsiteY207" fmla="*/ 269879 h 574797"/>
              <a:gd name="connsiteX208" fmla="*/ 286562 w 455947"/>
              <a:gd name="connsiteY208" fmla="*/ 265328 h 574797"/>
              <a:gd name="connsiteX209" fmla="*/ 306311 w 455947"/>
              <a:gd name="connsiteY209" fmla="*/ 258501 h 574797"/>
              <a:gd name="connsiteX210" fmla="*/ 313907 w 455947"/>
              <a:gd name="connsiteY210" fmla="*/ 257743 h 574797"/>
              <a:gd name="connsiteX211" fmla="*/ 341251 w 455947"/>
              <a:gd name="connsiteY211" fmla="*/ 265328 h 574797"/>
              <a:gd name="connsiteX212" fmla="*/ 348087 w 455947"/>
              <a:gd name="connsiteY212" fmla="*/ 269879 h 574797"/>
              <a:gd name="connsiteX213" fmla="*/ 364038 w 455947"/>
              <a:gd name="connsiteY213" fmla="*/ 273671 h 574797"/>
              <a:gd name="connsiteX214" fmla="*/ 380749 w 455947"/>
              <a:gd name="connsiteY214" fmla="*/ 269879 h 574797"/>
              <a:gd name="connsiteX215" fmla="*/ 381509 w 455947"/>
              <a:gd name="connsiteY215" fmla="*/ 269120 h 574797"/>
              <a:gd name="connsiteX216" fmla="*/ 398979 w 455947"/>
              <a:gd name="connsiteY216" fmla="*/ 261535 h 574797"/>
              <a:gd name="connsiteX217" fmla="*/ 402777 w 455947"/>
              <a:gd name="connsiteY217" fmla="*/ 249399 h 574797"/>
              <a:gd name="connsiteX218" fmla="*/ 435438 w 455947"/>
              <a:gd name="connsiteY218" fmla="*/ 62049 h 574797"/>
              <a:gd name="connsiteX219" fmla="*/ 422526 w 455947"/>
              <a:gd name="connsiteY219" fmla="*/ 27158 h 574797"/>
              <a:gd name="connsiteX220" fmla="*/ 409233 w 455947"/>
              <a:gd name="connsiteY220" fmla="*/ 20142 h 574797"/>
              <a:gd name="connsiteX221" fmla="*/ 412461 w 455947"/>
              <a:gd name="connsiteY221" fmla="*/ 515 h 574797"/>
              <a:gd name="connsiteX222" fmla="*/ 436958 w 455947"/>
              <a:gd name="connsiteY222" fmla="*/ 13505 h 574797"/>
              <a:gd name="connsiteX223" fmla="*/ 455947 w 455947"/>
              <a:gd name="connsiteY223" fmla="*/ 62807 h 574797"/>
              <a:gd name="connsiteX224" fmla="*/ 423285 w 455947"/>
              <a:gd name="connsiteY224" fmla="*/ 253192 h 574797"/>
              <a:gd name="connsiteX225" fmla="*/ 430881 w 455947"/>
              <a:gd name="connsiteY225" fmla="*/ 256984 h 574797"/>
              <a:gd name="connsiteX226" fmla="*/ 434679 w 455947"/>
              <a:gd name="connsiteY226" fmla="*/ 266845 h 574797"/>
              <a:gd name="connsiteX227" fmla="*/ 416449 w 455947"/>
              <a:gd name="connsiteY227" fmla="*/ 520185 h 574797"/>
              <a:gd name="connsiteX228" fmla="*/ 359481 w 455947"/>
              <a:gd name="connsiteY228" fmla="*/ 574797 h 574797"/>
              <a:gd name="connsiteX229" fmla="*/ 74640 w 455947"/>
              <a:gd name="connsiteY229" fmla="*/ 574797 h 574797"/>
              <a:gd name="connsiteX230" fmla="*/ 16913 w 455947"/>
              <a:gd name="connsiteY230" fmla="*/ 519426 h 574797"/>
              <a:gd name="connsiteX231" fmla="*/ 202 w 455947"/>
              <a:gd name="connsiteY231" fmla="*/ 275188 h 574797"/>
              <a:gd name="connsiteX232" fmla="*/ 2481 w 455947"/>
              <a:gd name="connsiteY232" fmla="*/ 265328 h 574797"/>
              <a:gd name="connsiteX233" fmla="*/ 4760 w 455947"/>
              <a:gd name="connsiteY233" fmla="*/ 228161 h 574797"/>
              <a:gd name="connsiteX234" fmla="*/ 49575 w 455947"/>
              <a:gd name="connsiteY234" fmla="*/ 198579 h 574797"/>
              <a:gd name="connsiteX235" fmla="*/ 24509 w 455947"/>
              <a:gd name="connsiteY235" fmla="*/ 184926 h 574797"/>
              <a:gd name="connsiteX236" fmla="*/ 23749 w 455947"/>
              <a:gd name="connsiteY236" fmla="*/ 184926 h 574797"/>
              <a:gd name="connsiteX237" fmla="*/ 13874 w 455947"/>
              <a:gd name="connsiteY237" fmla="*/ 175066 h 574797"/>
              <a:gd name="connsiteX238" fmla="*/ 23749 w 455947"/>
              <a:gd name="connsiteY238" fmla="*/ 165205 h 574797"/>
              <a:gd name="connsiteX239" fmla="*/ 64006 w 455947"/>
              <a:gd name="connsiteY239" fmla="*/ 184168 h 574797"/>
              <a:gd name="connsiteX240" fmla="*/ 60209 w 455947"/>
              <a:gd name="connsiteY240" fmla="*/ 168239 h 574797"/>
              <a:gd name="connsiteX241" fmla="*/ 69323 w 455947"/>
              <a:gd name="connsiteY241" fmla="*/ 143209 h 574797"/>
              <a:gd name="connsiteX242" fmla="*/ 65526 w 455947"/>
              <a:gd name="connsiteY242" fmla="*/ 125005 h 574797"/>
              <a:gd name="connsiteX243" fmla="*/ 103504 w 455947"/>
              <a:gd name="connsiteY243" fmla="*/ 76460 h 574797"/>
              <a:gd name="connsiteX244" fmla="*/ 137685 w 455947"/>
              <a:gd name="connsiteY244" fmla="*/ 32467 h 574797"/>
              <a:gd name="connsiteX245" fmla="*/ 173385 w 455947"/>
              <a:gd name="connsiteY245" fmla="*/ 4403 h 574797"/>
              <a:gd name="connsiteX246" fmla="*/ 191615 w 455947"/>
              <a:gd name="connsiteY246" fmla="*/ 8954 h 574797"/>
              <a:gd name="connsiteX247" fmla="*/ 212883 w 455947"/>
              <a:gd name="connsiteY247" fmla="*/ 4403 h 574797"/>
              <a:gd name="connsiteX248" fmla="*/ 241747 w 455947"/>
              <a:gd name="connsiteY248" fmla="*/ 28675 h 574797"/>
              <a:gd name="connsiteX249" fmla="*/ 242506 w 455947"/>
              <a:gd name="connsiteY249" fmla="*/ 32467 h 574797"/>
              <a:gd name="connsiteX250" fmla="*/ 280485 w 455947"/>
              <a:gd name="connsiteY250" fmla="*/ 69634 h 574797"/>
              <a:gd name="connsiteX251" fmla="*/ 312387 w 455947"/>
              <a:gd name="connsiteY251" fmla="*/ 109835 h 574797"/>
              <a:gd name="connsiteX252" fmla="*/ 315426 w 455947"/>
              <a:gd name="connsiteY252" fmla="*/ 103766 h 574797"/>
              <a:gd name="connsiteX253" fmla="*/ 384547 w 455947"/>
              <a:gd name="connsiteY253" fmla="*/ 5161 h 574797"/>
              <a:gd name="connsiteX254" fmla="*/ 412461 w 455947"/>
              <a:gd name="connsiteY254" fmla="*/ 515 h 57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455947" h="574797">
                <a:moveTo>
                  <a:pt x="212883" y="495154"/>
                </a:moveTo>
                <a:cubicBezTo>
                  <a:pt x="206806" y="495154"/>
                  <a:pt x="202249" y="499705"/>
                  <a:pt x="202249" y="505773"/>
                </a:cubicBezTo>
                <a:cubicBezTo>
                  <a:pt x="202249" y="511083"/>
                  <a:pt x="206806" y="515634"/>
                  <a:pt x="212883" y="515634"/>
                </a:cubicBezTo>
                <a:lnTo>
                  <a:pt x="232632" y="515634"/>
                </a:lnTo>
                <a:cubicBezTo>
                  <a:pt x="238709" y="515634"/>
                  <a:pt x="243266" y="511083"/>
                  <a:pt x="243266" y="505773"/>
                </a:cubicBezTo>
                <a:cubicBezTo>
                  <a:pt x="243266" y="499705"/>
                  <a:pt x="238709" y="495154"/>
                  <a:pt x="232632" y="495154"/>
                </a:cubicBezTo>
                <a:close/>
                <a:moveTo>
                  <a:pt x="60968" y="495154"/>
                </a:moveTo>
                <a:cubicBezTo>
                  <a:pt x="54892" y="495154"/>
                  <a:pt x="50334" y="499705"/>
                  <a:pt x="50334" y="505773"/>
                </a:cubicBezTo>
                <a:cubicBezTo>
                  <a:pt x="50334" y="511083"/>
                  <a:pt x="54892" y="515634"/>
                  <a:pt x="60968" y="515634"/>
                </a:cubicBezTo>
                <a:lnTo>
                  <a:pt x="171866" y="515634"/>
                </a:lnTo>
                <a:cubicBezTo>
                  <a:pt x="177943" y="515634"/>
                  <a:pt x="182500" y="511083"/>
                  <a:pt x="182500" y="505773"/>
                </a:cubicBezTo>
                <a:cubicBezTo>
                  <a:pt x="182500" y="499705"/>
                  <a:pt x="177943" y="495154"/>
                  <a:pt x="171866" y="495154"/>
                </a:cubicBezTo>
                <a:close/>
                <a:moveTo>
                  <a:pt x="60968" y="454953"/>
                </a:moveTo>
                <a:cubicBezTo>
                  <a:pt x="54892" y="454953"/>
                  <a:pt x="50334" y="459505"/>
                  <a:pt x="50334" y="464814"/>
                </a:cubicBezTo>
                <a:cubicBezTo>
                  <a:pt x="50334" y="470882"/>
                  <a:pt x="54892" y="475433"/>
                  <a:pt x="60968" y="475433"/>
                </a:cubicBezTo>
                <a:lnTo>
                  <a:pt x="152117" y="475433"/>
                </a:lnTo>
                <a:cubicBezTo>
                  <a:pt x="157434" y="475433"/>
                  <a:pt x="161992" y="470882"/>
                  <a:pt x="161992" y="464814"/>
                </a:cubicBezTo>
                <a:cubicBezTo>
                  <a:pt x="161992" y="459505"/>
                  <a:pt x="157434" y="454953"/>
                  <a:pt x="152117" y="454953"/>
                </a:cubicBezTo>
                <a:close/>
                <a:moveTo>
                  <a:pt x="60968" y="414753"/>
                </a:moveTo>
                <a:cubicBezTo>
                  <a:pt x="54892" y="414753"/>
                  <a:pt x="50334" y="419304"/>
                  <a:pt x="50334" y="424613"/>
                </a:cubicBezTo>
                <a:cubicBezTo>
                  <a:pt x="50334" y="429923"/>
                  <a:pt x="54892" y="434474"/>
                  <a:pt x="60968" y="434474"/>
                </a:cubicBezTo>
                <a:lnTo>
                  <a:pt x="131609" y="434474"/>
                </a:lnTo>
                <a:cubicBezTo>
                  <a:pt x="136926" y="434474"/>
                  <a:pt x="141483" y="429923"/>
                  <a:pt x="141483" y="424613"/>
                </a:cubicBezTo>
                <a:cubicBezTo>
                  <a:pt x="141483" y="419304"/>
                  <a:pt x="136926" y="414753"/>
                  <a:pt x="131609" y="414753"/>
                </a:cubicBezTo>
                <a:close/>
                <a:moveTo>
                  <a:pt x="259217" y="228161"/>
                </a:moveTo>
                <a:cubicBezTo>
                  <a:pt x="255419" y="230437"/>
                  <a:pt x="250862" y="233471"/>
                  <a:pt x="245545" y="237263"/>
                </a:cubicBezTo>
                <a:cubicBezTo>
                  <a:pt x="228834" y="248641"/>
                  <a:pt x="215162" y="253950"/>
                  <a:pt x="196932" y="253950"/>
                </a:cubicBezTo>
                <a:cubicBezTo>
                  <a:pt x="194653" y="253950"/>
                  <a:pt x="191615" y="253950"/>
                  <a:pt x="188577" y="253192"/>
                </a:cubicBezTo>
                <a:lnTo>
                  <a:pt x="190855" y="262294"/>
                </a:lnTo>
                <a:cubicBezTo>
                  <a:pt x="193894" y="260777"/>
                  <a:pt x="196932" y="260018"/>
                  <a:pt x="200730" y="259260"/>
                </a:cubicBezTo>
                <a:cubicBezTo>
                  <a:pt x="201489" y="259260"/>
                  <a:pt x="202249" y="258501"/>
                  <a:pt x="203768" y="258501"/>
                </a:cubicBezTo>
                <a:cubicBezTo>
                  <a:pt x="204528" y="258501"/>
                  <a:pt x="204528" y="258501"/>
                  <a:pt x="205287" y="258501"/>
                </a:cubicBezTo>
                <a:cubicBezTo>
                  <a:pt x="207566" y="257743"/>
                  <a:pt x="209845" y="257743"/>
                  <a:pt x="212883" y="257743"/>
                </a:cubicBezTo>
                <a:cubicBezTo>
                  <a:pt x="221998" y="257743"/>
                  <a:pt x="231113" y="260018"/>
                  <a:pt x="239468" y="265328"/>
                </a:cubicBezTo>
                <a:lnTo>
                  <a:pt x="246304" y="269120"/>
                </a:lnTo>
                <a:cubicBezTo>
                  <a:pt x="249343" y="260018"/>
                  <a:pt x="251621" y="250916"/>
                  <a:pt x="254660" y="241814"/>
                </a:cubicBezTo>
                <a:cubicBezTo>
                  <a:pt x="255419" y="240297"/>
                  <a:pt x="256179" y="238022"/>
                  <a:pt x="256938" y="236505"/>
                </a:cubicBezTo>
                <a:cubicBezTo>
                  <a:pt x="257698" y="233471"/>
                  <a:pt x="258458" y="231195"/>
                  <a:pt x="259217" y="228161"/>
                </a:cubicBezTo>
                <a:close/>
                <a:moveTo>
                  <a:pt x="384488" y="201655"/>
                </a:moveTo>
                <a:cubicBezTo>
                  <a:pt x="389799" y="203170"/>
                  <a:pt x="392834" y="209229"/>
                  <a:pt x="391316" y="214530"/>
                </a:cubicBezTo>
                <a:cubicBezTo>
                  <a:pt x="384488" y="234222"/>
                  <a:pt x="362483" y="244825"/>
                  <a:pt x="342755" y="238009"/>
                </a:cubicBezTo>
                <a:cubicBezTo>
                  <a:pt x="333650" y="234979"/>
                  <a:pt x="323786" y="240281"/>
                  <a:pt x="319992" y="249370"/>
                </a:cubicBezTo>
                <a:cubicBezTo>
                  <a:pt x="319233" y="253157"/>
                  <a:pt x="314680" y="256186"/>
                  <a:pt x="310887" y="256186"/>
                </a:cubicBezTo>
                <a:cubicBezTo>
                  <a:pt x="309369" y="256186"/>
                  <a:pt x="308610" y="256186"/>
                  <a:pt x="307851" y="255429"/>
                </a:cubicBezTo>
                <a:cubicBezTo>
                  <a:pt x="302540" y="253914"/>
                  <a:pt x="299505" y="247855"/>
                  <a:pt x="301023" y="242553"/>
                </a:cubicBezTo>
                <a:cubicBezTo>
                  <a:pt x="307851" y="222861"/>
                  <a:pt x="329856" y="212258"/>
                  <a:pt x="349584" y="219074"/>
                </a:cubicBezTo>
                <a:cubicBezTo>
                  <a:pt x="358689" y="222104"/>
                  <a:pt x="368553" y="217560"/>
                  <a:pt x="372347" y="207714"/>
                </a:cubicBezTo>
                <a:cubicBezTo>
                  <a:pt x="373865" y="202412"/>
                  <a:pt x="379176" y="200140"/>
                  <a:pt x="384488" y="201655"/>
                </a:cubicBezTo>
                <a:close/>
                <a:moveTo>
                  <a:pt x="111100" y="186443"/>
                </a:moveTo>
                <a:cubicBezTo>
                  <a:pt x="108821" y="186443"/>
                  <a:pt x="107302" y="186443"/>
                  <a:pt x="105783" y="187202"/>
                </a:cubicBezTo>
                <a:cubicBezTo>
                  <a:pt x="105783" y="187202"/>
                  <a:pt x="105023" y="187202"/>
                  <a:pt x="105023" y="187202"/>
                </a:cubicBezTo>
                <a:cubicBezTo>
                  <a:pt x="101226" y="187960"/>
                  <a:pt x="97428" y="190236"/>
                  <a:pt x="93630" y="192511"/>
                </a:cubicBezTo>
                <a:lnTo>
                  <a:pt x="92870" y="193270"/>
                </a:lnTo>
                <a:cubicBezTo>
                  <a:pt x="90592" y="194028"/>
                  <a:pt x="88313" y="196304"/>
                  <a:pt x="86034" y="197821"/>
                </a:cubicBezTo>
                <a:cubicBezTo>
                  <a:pt x="83755" y="200096"/>
                  <a:pt x="81477" y="202372"/>
                  <a:pt x="78438" y="204647"/>
                </a:cubicBezTo>
                <a:cubicBezTo>
                  <a:pt x="71602" y="210715"/>
                  <a:pt x="64006" y="215266"/>
                  <a:pt x="55651" y="218300"/>
                </a:cubicBezTo>
                <a:cubicBezTo>
                  <a:pt x="37421" y="222852"/>
                  <a:pt x="27547" y="228920"/>
                  <a:pt x="22989" y="237263"/>
                </a:cubicBezTo>
                <a:cubicBezTo>
                  <a:pt x="19951" y="242573"/>
                  <a:pt x="19951" y="248641"/>
                  <a:pt x="21470" y="256984"/>
                </a:cubicBezTo>
                <a:cubicBezTo>
                  <a:pt x="22989" y="257743"/>
                  <a:pt x="25268" y="257743"/>
                  <a:pt x="26787" y="259260"/>
                </a:cubicBezTo>
                <a:lnTo>
                  <a:pt x="40460" y="267603"/>
                </a:lnTo>
                <a:cubicBezTo>
                  <a:pt x="46536" y="270637"/>
                  <a:pt x="53372" y="272913"/>
                  <a:pt x="60209" y="272913"/>
                </a:cubicBezTo>
                <a:cubicBezTo>
                  <a:pt x="67045" y="272913"/>
                  <a:pt x="74640" y="270637"/>
                  <a:pt x="79958" y="267603"/>
                </a:cubicBezTo>
                <a:lnTo>
                  <a:pt x="83755" y="265328"/>
                </a:lnTo>
                <a:cubicBezTo>
                  <a:pt x="89832" y="261535"/>
                  <a:pt x="96668" y="259260"/>
                  <a:pt x="103504" y="258501"/>
                </a:cubicBezTo>
                <a:cubicBezTo>
                  <a:pt x="106543" y="257743"/>
                  <a:pt x="108821" y="257743"/>
                  <a:pt x="111100" y="257743"/>
                </a:cubicBezTo>
                <a:cubicBezTo>
                  <a:pt x="120975" y="257743"/>
                  <a:pt x="130089" y="260018"/>
                  <a:pt x="138445" y="265328"/>
                </a:cubicBezTo>
                <a:lnTo>
                  <a:pt x="145281" y="269879"/>
                </a:lnTo>
                <a:cubicBezTo>
                  <a:pt x="149079" y="271396"/>
                  <a:pt x="152117" y="272913"/>
                  <a:pt x="155915" y="273671"/>
                </a:cubicBezTo>
                <a:cubicBezTo>
                  <a:pt x="156675" y="273671"/>
                  <a:pt x="157434" y="273671"/>
                  <a:pt x="158194" y="273671"/>
                </a:cubicBezTo>
                <a:cubicBezTo>
                  <a:pt x="161232" y="256984"/>
                  <a:pt x="158953" y="237263"/>
                  <a:pt x="151358" y="224369"/>
                </a:cubicBezTo>
                <a:cubicBezTo>
                  <a:pt x="136926" y="199338"/>
                  <a:pt x="123253" y="186443"/>
                  <a:pt x="111100" y="186443"/>
                </a:cubicBezTo>
                <a:close/>
                <a:moveTo>
                  <a:pt x="408847" y="131110"/>
                </a:moveTo>
                <a:cubicBezTo>
                  <a:pt x="414164" y="132625"/>
                  <a:pt x="417202" y="138684"/>
                  <a:pt x="414923" y="143985"/>
                </a:cubicBezTo>
                <a:cubicBezTo>
                  <a:pt x="408088" y="163677"/>
                  <a:pt x="386821" y="174280"/>
                  <a:pt x="367073" y="167464"/>
                </a:cubicBezTo>
                <a:cubicBezTo>
                  <a:pt x="362516" y="165949"/>
                  <a:pt x="357199" y="166707"/>
                  <a:pt x="353401" y="168979"/>
                </a:cubicBezTo>
                <a:cubicBezTo>
                  <a:pt x="348844" y="170493"/>
                  <a:pt x="345806" y="174280"/>
                  <a:pt x="344287" y="178825"/>
                </a:cubicBezTo>
                <a:cubicBezTo>
                  <a:pt x="342768" y="183369"/>
                  <a:pt x="338970" y="185641"/>
                  <a:pt x="334413" y="185641"/>
                </a:cubicBezTo>
                <a:cubicBezTo>
                  <a:pt x="333653" y="185641"/>
                  <a:pt x="332894" y="185641"/>
                  <a:pt x="331375" y="184884"/>
                </a:cubicBezTo>
                <a:cubicBezTo>
                  <a:pt x="326058" y="183369"/>
                  <a:pt x="323020" y="177310"/>
                  <a:pt x="325299" y="172008"/>
                </a:cubicBezTo>
                <a:cubicBezTo>
                  <a:pt x="328337" y="162920"/>
                  <a:pt x="335173" y="155346"/>
                  <a:pt x="344287" y="150802"/>
                </a:cubicBezTo>
                <a:cubicBezTo>
                  <a:pt x="353401" y="146257"/>
                  <a:pt x="364035" y="145500"/>
                  <a:pt x="373149" y="148529"/>
                </a:cubicBezTo>
                <a:cubicBezTo>
                  <a:pt x="383023" y="151559"/>
                  <a:pt x="392897" y="147015"/>
                  <a:pt x="395935" y="137169"/>
                </a:cubicBezTo>
                <a:cubicBezTo>
                  <a:pt x="397454" y="131867"/>
                  <a:pt x="403530" y="129595"/>
                  <a:pt x="408847" y="131110"/>
                </a:cubicBezTo>
                <a:close/>
                <a:moveTo>
                  <a:pt x="240987" y="131073"/>
                </a:moveTo>
                <a:lnTo>
                  <a:pt x="199211" y="140175"/>
                </a:lnTo>
                <a:cubicBezTo>
                  <a:pt x="199970" y="145484"/>
                  <a:pt x="199970" y="150794"/>
                  <a:pt x="196932" y="155345"/>
                </a:cubicBezTo>
                <a:cubicBezTo>
                  <a:pt x="196932" y="156103"/>
                  <a:pt x="196172" y="157620"/>
                  <a:pt x="195413" y="158379"/>
                </a:cubicBezTo>
                <a:cubicBezTo>
                  <a:pt x="193894" y="159896"/>
                  <a:pt x="193134" y="161413"/>
                  <a:pt x="191615" y="162930"/>
                </a:cubicBezTo>
                <a:cubicBezTo>
                  <a:pt x="183260" y="174307"/>
                  <a:pt x="174145" y="185685"/>
                  <a:pt x="177943" y="204647"/>
                </a:cubicBezTo>
                <a:lnTo>
                  <a:pt x="184019" y="232712"/>
                </a:lnTo>
                <a:cubicBezTo>
                  <a:pt x="204528" y="235746"/>
                  <a:pt x="217441" y="232712"/>
                  <a:pt x="233392" y="220576"/>
                </a:cubicBezTo>
                <a:cubicBezTo>
                  <a:pt x="247064" y="211474"/>
                  <a:pt x="257698" y="206164"/>
                  <a:pt x="269092" y="203130"/>
                </a:cubicBezTo>
                <a:cubicBezTo>
                  <a:pt x="269092" y="201613"/>
                  <a:pt x="269851" y="200096"/>
                  <a:pt x="270611" y="198579"/>
                </a:cubicBezTo>
                <a:cubicBezTo>
                  <a:pt x="274409" y="188719"/>
                  <a:pt x="278966" y="179617"/>
                  <a:pt x="282764" y="169756"/>
                </a:cubicBezTo>
                <a:cubicBezTo>
                  <a:pt x="282004" y="167481"/>
                  <a:pt x="280485" y="165964"/>
                  <a:pt x="278966" y="163688"/>
                </a:cubicBezTo>
                <a:cubicBezTo>
                  <a:pt x="277447" y="162930"/>
                  <a:pt x="276687" y="161413"/>
                  <a:pt x="275928" y="160654"/>
                </a:cubicBezTo>
                <a:cubicBezTo>
                  <a:pt x="275168" y="159896"/>
                  <a:pt x="274409" y="159137"/>
                  <a:pt x="272890" y="158379"/>
                </a:cubicBezTo>
                <a:cubicBezTo>
                  <a:pt x="272130" y="157620"/>
                  <a:pt x="270611" y="156862"/>
                  <a:pt x="269851" y="156103"/>
                </a:cubicBezTo>
                <a:cubicBezTo>
                  <a:pt x="269092" y="155345"/>
                  <a:pt x="267572" y="154586"/>
                  <a:pt x="266813" y="153828"/>
                </a:cubicBezTo>
                <a:cubicBezTo>
                  <a:pt x="266053" y="153069"/>
                  <a:pt x="264534" y="152311"/>
                  <a:pt x="263015" y="151552"/>
                </a:cubicBezTo>
                <a:cubicBezTo>
                  <a:pt x="263015" y="151552"/>
                  <a:pt x="262255" y="150794"/>
                  <a:pt x="261496" y="150794"/>
                </a:cubicBezTo>
                <a:cubicBezTo>
                  <a:pt x="259977" y="150035"/>
                  <a:pt x="258458" y="149277"/>
                  <a:pt x="256938" y="148518"/>
                </a:cubicBezTo>
                <a:cubicBezTo>
                  <a:pt x="255419" y="147760"/>
                  <a:pt x="253900" y="147001"/>
                  <a:pt x="252381" y="145484"/>
                </a:cubicBezTo>
                <a:cubicBezTo>
                  <a:pt x="247824" y="143209"/>
                  <a:pt x="244026" y="139416"/>
                  <a:pt x="242506" y="134865"/>
                </a:cubicBezTo>
                <a:cubicBezTo>
                  <a:pt x="241747" y="133348"/>
                  <a:pt x="241747" y="131831"/>
                  <a:pt x="240987" y="131073"/>
                </a:cubicBezTo>
                <a:close/>
                <a:moveTo>
                  <a:pt x="242506" y="101491"/>
                </a:moveTo>
                <a:lnTo>
                  <a:pt x="185538" y="113627"/>
                </a:lnTo>
                <a:cubicBezTo>
                  <a:pt x="183260" y="114386"/>
                  <a:pt x="182500" y="116661"/>
                  <a:pt x="182500" y="118937"/>
                </a:cubicBezTo>
                <a:cubicBezTo>
                  <a:pt x="183260" y="121212"/>
                  <a:pt x="185538" y="122729"/>
                  <a:pt x="187817" y="121971"/>
                </a:cubicBezTo>
                <a:lnTo>
                  <a:pt x="243266" y="109835"/>
                </a:lnTo>
                <a:cubicBezTo>
                  <a:pt x="244785" y="109076"/>
                  <a:pt x="245545" y="108318"/>
                  <a:pt x="246304" y="107559"/>
                </a:cubicBezTo>
                <a:cubicBezTo>
                  <a:pt x="246304" y="107559"/>
                  <a:pt x="247064" y="106042"/>
                  <a:pt x="247064" y="104525"/>
                </a:cubicBezTo>
                <a:cubicBezTo>
                  <a:pt x="246304" y="103008"/>
                  <a:pt x="244785" y="101491"/>
                  <a:pt x="242506" y="101491"/>
                </a:cubicBezTo>
                <a:close/>
                <a:moveTo>
                  <a:pt x="421022" y="66564"/>
                </a:moveTo>
                <a:cubicBezTo>
                  <a:pt x="426345" y="68081"/>
                  <a:pt x="429386" y="74147"/>
                  <a:pt x="427105" y="79455"/>
                </a:cubicBezTo>
                <a:cubicBezTo>
                  <a:pt x="424824" y="87797"/>
                  <a:pt x="418741" y="94622"/>
                  <a:pt x="410377" y="98413"/>
                </a:cubicBezTo>
                <a:cubicBezTo>
                  <a:pt x="402773" y="102205"/>
                  <a:pt x="393649" y="102963"/>
                  <a:pt x="385285" y="99930"/>
                </a:cubicBezTo>
                <a:cubicBezTo>
                  <a:pt x="377681" y="97655"/>
                  <a:pt x="370837" y="101446"/>
                  <a:pt x="368556" y="108271"/>
                </a:cubicBezTo>
                <a:cubicBezTo>
                  <a:pt x="367036" y="112821"/>
                  <a:pt x="362473" y="115096"/>
                  <a:pt x="358672" y="115096"/>
                </a:cubicBezTo>
                <a:cubicBezTo>
                  <a:pt x="357151" y="115096"/>
                  <a:pt x="356390" y="115096"/>
                  <a:pt x="355630" y="114338"/>
                </a:cubicBezTo>
                <a:cubicBezTo>
                  <a:pt x="350307" y="112821"/>
                  <a:pt x="347266" y="107513"/>
                  <a:pt x="348787" y="102205"/>
                </a:cubicBezTo>
                <a:cubicBezTo>
                  <a:pt x="354870" y="84764"/>
                  <a:pt x="373879" y="74905"/>
                  <a:pt x="391367" y="80972"/>
                </a:cubicBezTo>
                <a:cubicBezTo>
                  <a:pt x="394409" y="82489"/>
                  <a:pt x="398211" y="81730"/>
                  <a:pt x="401252" y="80214"/>
                </a:cubicBezTo>
                <a:cubicBezTo>
                  <a:pt x="404294" y="78697"/>
                  <a:pt x="407335" y="76422"/>
                  <a:pt x="408096" y="72630"/>
                </a:cubicBezTo>
                <a:cubicBezTo>
                  <a:pt x="409616" y="67322"/>
                  <a:pt x="415699" y="64289"/>
                  <a:pt x="421022" y="66564"/>
                </a:cubicBezTo>
                <a:close/>
                <a:moveTo>
                  <a:pt x="173385" y="24124"/>
                </a:moveTo>
                <a:cubicBezTo>
                  <a:pt x="164270" y="24124"/>
                  <a:pt x="156675" y="31709"/>
                  <a:pt x="156675" y="40811"/>
                </a:cubicBezTo>
                <a:lnTo>
                  <a:pt x="156675" y="50671"/>
                </a:lnTo>
                <a:lnTo>
                  <a:pt x="147560" y="51430"/>
                </a:lnTo>
                <a:cubicBezTo>
                  <a:pt x="134647" y="52188"/>
                  <a:pt x="124013" y="63566"/>
                  <a:pt x="124013" y="76460"/>
                </a:cubicBezTo>
                <a:cubicBezTo>
                  <a:pt x="124013" y="78736"/>
                  <a:pt x="124013" y="80253"/>
                  <a:pt x="124772" y="82528"/>
                </a:cubicBezTo>
                <a:lnTo>
                  <a:pt x="127811" y="94664"/>
                </a:lnTo>
                <a:lnTo>
                  <a:pt x="115658" y="94664"/>
                </a:lnTo>
                <a:cubicBezTo>
                  <a:pt x="98947" y="95423"/>
                  <a:pt x="86034" y="109076"/>
                  <a:pt x="86034" y="125005"/>
                </a:cubicBezTo>
                <a:cubicBezTo>
                  <a:pt x="86034" y="130314"/>
                  <a:pt x="87553" y="135624"/>
                  <a:pt x="90592" y="140175"/>
                </a:cubicBezTo>
                <a:lnTo>
                  <a:pt x="94389" y="147760"/>
                </a:lnTo>
                <a:lnTo>
                  <a:pt x="88313" y="153069"/>
                </a:lnTo>
                <a:cubicBezTo>
                  <a:pt x="83755" y="156862"/>
                  <a:pt x="80717" y="162930"/>
                  <a:pt x="80717" y="168239"/>
                </a:cubicBezTo>
                <a:cubicBezTo>
                  <a:pt x="80717" y="171273"/>
                  <a:pt x="81477" y="173549"/>
                  <a:pt x="82236" y="175824"/>
                </a:cubicBezTo>
                <a:cubicBezTo>
                  <a:pt x="90592" y="170515"/>
                  <a:pt x="100466" y="165964"/>
                  <a:pt x="111100" y="165964"/>
                </a:cubicBezTo>
                <a:cubicBezTo>
                  <a:pt x="111100" y="165964"/>
                  <a:pt x="111860" y="166722"/>
                  <a:pt x="111860" y="166722"/>
                </a:cubicBezTo>
                <a:cubicBezTo>
                  <a:pt x="114138" y="166722"/>
                  <a:pt x="115658" y="166722"/>
                  <a:pt x="117936" y="166722"/>
                </a:cubicBezTo>
                <a:cubicBezTo>
                  <a:pt x="118696" y="166722"/>
                  <a:pt x="119455" y="167481"/>
                  <a:pt x="120215" y="167481"/>
                </a:cubicBezTo>
                <a:cubicBezTo>
                  <a:pt x="121734" y="167481"/>
                  <a:pt x="123253" y="168239"/>
                  <a:pt x="124772" y="168998"/>
                </a:cubicBezTo>
                <a:cubicBezTo>
                  <a:pt x="125532" y="168998"/>
                  <a:pt x="126292" y="169756"/>
                  <a:pt x="127051" y="169756"/>
                </a:cubicBezTo>
                <a:cubicBezTo>
                  <a:pt x="128570" y="170515"/>
                  <a:pt x="130089" y="171273"/>
                  <a:pt x="132368" y="172032"/>
                </a:cubicBezTo>
                <a:cubicBezTo>
                  <a:pt x="132368" y="172790"/>
                  <a:pt x="133128" y="172790"/>
                  <a:pt x="133887" y="173549"/>
                </a:cubicBezTo>
                <a:cubicBezTo>
                  <a:pt x="136166" y="174307"/>
                  <a:pt x="138445" y="175824"/>
                  <a:pt x="140723" y="178100"/>
                </a:cubicBezTo>
                <a:cubicBezTo>
                  <a:pt x="140723" y="178100"/>
                  <a:pt x="141483" y="178858"/>
                  <a:pt x="142243" y="179617"/>
                </a:cubicBezTo>
                <a:cubicBezTo>
                  <a:pt x="143762" y="181134"/>
                  <a:pt x="145281" y="182651"/>
                  <a:pt x="146800" y="184168"/>
                </a:cubicBezTo>
                <a:cubicBezTo>
                  <a:pt x="147560" y="184926"/>
                  <a:pt x="148319" y="185685"/>
                  <a:pt x="149079" y="186443"/>
                </a:cubicBezTo>
                <a:cubicBezTo>
                  <a:pt x="150598" y="187960"/>
                  <a:pt x="152117" y="189477"/>
                  <a:pt x="153636" y="191753"/>
                </a:cubicBezTo>
                <a:cubicBezTo>
                  <a:pt x="154396" y="192511"/>
                  <a:pt x="155155" y="193270"/>
                  <a:pt x="155915" y="194028"/>
                </a:cubicBezTo>
                <a:cubicBezTo>
                  <a:pt x="155915" y="194028"/>
                  <a:pt x="156675" y="194787"/>
                  <a:pt x="156675" y="194787"/>
                </a:cubicBezTo>
                <a:cubicBezTo>
                  <a:pt x="156675" y="194028"/>
                  <a:pt x="156675" y="192511"/>
                  <a:pt x="156675" y="191753"/>
                </a:cubicBezTo>
                <a:cubicBezTo>
                  <a:pt x="156675" y="190236"/>
                  <a:pt x="156675" y="189477"/>
                  <a:pt x="157434" y="188719"/>
                </a:cubicBezTo>
                <a:cubicBezTo>
                  <a:pt x="157434" y="186443"/>
                  <a:pt x="157434" y="184168"/>
                  <a:pt x="158194" y="182651"/>
                </a:cubicBezTo>
                <a:cubicBezTo>
                  <a:pt x="158194" y="181892"/>
                  <a:pt x="158194" y="181892"/>
                  <a:pt x="158194" y="181134"/>
                </a:cubicBezTo>
                <a:cubicBezTo>
                  <a:pt x="158953" y="178858"/>
                  <a:pt x="159713" y="176583"/>
                  <a:pt x="160472" y="174307"/>
                </a:cubicBezTo>
                <a:cubicBezTo>
                  <a:pt x="161232" y="173549"/>
                  <a:pt x="161232" y="172790"/>
                  <a:pt x="161232" y="172032"/>
                </a:cubicBezTo>
                <a:cubicBezTo>
                  <a:pt x="161992" y="170515"/>
                  <a:pt x="162751" y="168998"/>
                  <a:pt x="163511" y="168239"/>
                </a:cubicBezTo>
                <a:cubicBezTo>
                  <a:pt x="164270" y="167481"/>
                  <a:pt x="164270" y="166722"/>
                  <a:pt x="165030" y="165964"/>
                </a:cubicBezTo>
                <a:cubicBezTo>
                  <a:pt x="165789" y="164447"/>
                  <a:pt x="166549" y="162930"/>
                  <a:pt x="167309" y="162171"/>
                </a:cubicBezTo>
                <a:cubicBezTo>
                  <a:pt x="168068" y="161413"/>
                  <a:pt x="168068" y="160654"/>
                  <a:pt x="168828" y="159896"/>
                </a:cubicBezTo>
                <a:cubicBezTo>
                  <a:pt x="169587" y="159137"/>
                  <a:pt x="170347" y="157620"/>
                  <a:pt x="171106" y="156103"/>
                </a:cubicBezTo>
                <a:cubicBezTo>
                  <a:pt x="171866" y="156103"/>
                  <a:pt x="171866" y="155345"/>
                  <a:pt x="171866" y="154586"/>
                </a:cubicBezTo>
                <a:cubicBezTo>
                  <a:pt x="173385" y="153069"/>
                  <a:pt x="174904" y="151552"/>
                  <a:pt x="175664" y="150794"/>
                </a:cubicBezTo>
                <a:cubicBezTo>
                  <a:pt x="176423" y="149277"/>
                  <a:pt x="177943" y="147760"/>
                  <a:pt x="178702" y="146243"/>
                </a:cubicBezTo>
                <a:cubicBezTo>
                  <a:pt x="179462" y="145484"/>
                  <a:pt x="179462" y="144726"/>
                  <a:pt x="179462" y="143967"/>
                </a:cubicBezTo>
                <a:cubicBezTo>
                  <a:pt x="178702" y="143209"/>
                  <a:pt x="177943" y="141692"/>
                  <a:pt x="175664" y="140933"/>
                </a:cubicBezTo>
                <a:cubicBezTo>
                  <a:pt x="169587" y="137899"/>
                  <a:pt x="165030" y="132590"/>
                  <a:pt x="163511" y="125763"/>
                </a:cubicBezTo>
                <a:lnTo>
                  <a:pt x="162751" y="122729"/>
                </a:lnTo>
                <a:lnTo>
                  <a:pt x="161992" y="120454"/>
                </a:lnTo>
                <a:cubicBezTo>
                  <a:pt x="159713" y="108318"/>
                  <a:pt x="167309" y="96940"/>
                  <a:pt x="178702" y="94664"/>
                </a:cubicBezTo>
                <a:lnTo>
                  <a:pt x="207566" y="88596"/>
                </a:lnTo>
                <a:lnTo>
                  <a:pt x="237189" y="81770"/>
                </a:lnTo>
                <a:lnTo>
                  <a:pt x="240228" y="81011"/>
                </a:lnTo>
                <a:cubicBezTo>
                  <a:pt x="251621" y="78736"/>
                  <a:pt x="263775" y="86321"/>
                  <a:pt x="266053" y="97698"/>
                </a:cubicBezTo>
                <a:lnTo>
                  <a:pt x="266813" y="103008"/>
                </a:lnTo>
                <a:cubicBezTo>
                  <a:pt x="268332" y="109835"/>
                  <a:pt x="266813" y="116661"/>
                  <a:pt x="262255" y="121971"/>
                </a:cubicBezTo>
                <a:cubicBezTo>
                  <a:pt x="261496" y="123488"/>
                  <a:pt x="260736" y="125005"/>
                  <a:pt x="260736" y="126522"/>
                </a:cubicBezTo>
                <a:cubicBezTo>
                  <a:pt x="261496" y="127280"/>
                  <a:pt x="261496" y="128039"/>
                  <a:pt x="262255" y="128039"/>
                </a:cubicBezTo>
                <a:cubicBezTo>
                  <a:pt x="263775" y="128797"/>
                  <a:pt x="265294" y="129556"/>
                  <a:pt x="266813" y="130314"/>
                </a:cubicBezTo>
                <a:cubicBezTo>
                  <a:pt x="272890" y="134107"/>
                  <a:pt x="280485" y="137899"/>
                  <a:pt x="287321" y="143209"/>
                </a:cubicBezTo>
                <a:cubicBezTo>
                  <a:pt x="291119" y="137141"/>
                  <a:pt x="293398" y="130314"/>
                  <a:pt x="293398" y="123488"/>
                </a:cubicBezTo>
                <a:cubicBezTo>
                  <a:pt x="294158" y="106801"/>
                  <a:pt x="283524" y="91630"/>
                  <a:pt x="267572" y="86321"/>
                </a:cubicBezTo>
                <a:lnTo>
                  <a:pt x="261496" y="84045"/>
                </a:lnTo>
                <a:lnTo>
                  <a:pt x="260736" y="77219"/>
                </a:lnTo>
                <a:cubicBezTo>
                  <a:pt x="259977" y="62807"/>
                  <a:pt x="247824" y="51430"/>
                  <a:pt x="233392" y="51430"/>
                </a:cubicBezTo>
                <a:lnTo>
                  <a:pt x="221998" y="51430"/>
                </a:lnTo>
                <a:lnTo>
                  <a:pt x="222758" y="40052"/>
                </a:lnTo>
                <a:cubicBezTo>
                  <a:pt x="223517" y="38535"/>
                  <a:pt x="223517" y="36260"/>
                  <a:pt x="222758" y="34743"/>
                </a:cubicBezTo>
                <a:cubicBezTo>
                  <a:pt x="221238" y="29433"/>
                  <a:pt x="215921" y="24882"/>
                  <a:pt x="210604" y="24124"/>
                </a:cubicBezTo>
                <a:cubicBezTo>
                  <a:pt x="206047" y="24124"/>
                  <a:pt x="202249" y="25641"/>
                  <a:pt x="199211" y="28675"/>
                </a:cubicBezTo>
                <a:lnTo>
                  <a:pt x="192375" y="35501"/>
                </a:lnTo>
                <a:lnTo>
                  <a:pt x="184779" y="28675"/>
                </a:lnTo>
                <a:cubicBezTo>
                  <a:pt x="182500" y="26399"/>
                  <a:pt x="178702" y="24124"/>
                  <a:pt x="173385" y="24124"/>
                </a:cubicBezTo>
                <a:close/>
                <a:moveTo>
                  <a:pt x="409233" y="20142"/>
                </a:moveTo>
                <a:cubicBezTo>
                  <a:pt x="404486" y="19573"/>
                  <a:pt x="399359" y="20710"/>
                  <a:pt x="393662" y="23365"/>
                </a:cubicBezTo>
                <a:cubicBezTo>
                  <a:pt x="370115" y="36260"/>
                  <a:pt x="348847" y="80253"/>
                  <a:pt x="333655" y="112110"/>
                </a:cubicBezTo>
                <a:cubicBezTo>
                  <a:pt x="329098" y="121971"/>
                  <a:pt x="324541" y="131831"/>
                  <a:pt x="320743" y="138658"/>
                </a:cubicBezTo>
                <a:cubicBezTo>
                  <a:pt x="310109" y="159137"/>
                  <a:pt x="300234" y="179617"/>
                  <a:pt x="291119" y="201613"/>
                </a:cubicBezTo>
                <a:cubicBezTo>
                  <a:pt x="290360" y="204647"/>
                  <a:pt x="288841" y="207681"/>
                  <a:pt x="288081" y="210715"/>
                </a:cubicBezTo>
                <a:cubicBezTo>
                  <a:pt x="285043" y="218300"/>
                  <a:pt x="282004" y="225127"/>
                  <a:pt x="279726" y="232712"/>
                </a:cubicBezTo>
                <a:cubicBezTo>
                  <a:pt x="278206" y="236505"/>
                  <a:pt x="276687" y="239539"/>
                  <a:pt x="275928" y="243331"/>
                </a:cubicBezTo>
                <a:cubicBezTo>
                  <a:pt x="272890" y="252433"/>
                  <a:pt x="269851" y="261535"/>
                  <a:pt x="266813" y="271396"/>
                </a:cubicBezTo>
                <a:cubicBezTo>
                  <a:pt x="266813" y="272154"/>
                  <a:pt x="266813" y="272913"/>
                  <a:pt x="266053" y="273671"/>
                </a:cubicBezTo>
                <a:cubicBezTo>
                  <a:pt x="270611" y="272913"/>
                  <a:pt x="275168" y="272154"/>
                  <a:pt x="278966" y="269879"/>
                </a:cubicBezTo>
                <a:lnTo>
                  <a:pt x="286562" y="265328"/>
                </a:lnTo>
                <a:cubicBezTo>
                  <a:pt x="292638" y="261535"/>
                  <a:pt x="299475" y="259260"/>
                  <a:pt x="306311" y="258501"/>
                </a:cubicBezTo>
                <a:cubicBezTo>
                  <a:pt x="308590" y="257743"/>
                  <a:pt x="311628" y="257743"/>
                  <a:pt x="313907" y="257743"/>
                </a:cubicBezTo>
                <a:cubicBezTo>
                  <a:pt x="323781" y="257743"/>
                  <a:pt x="332896" y="260018"/>
                  <a:pt x="341251" y="265328"/>
                </a:cubicBezTo>
                <a:lnTo>
                  <a:pt x="348087" y="269879"/>
                </a:lnTo>
                <a:cubicBezTo>
                  <a:pt x="352645" y="272154"/>
                  <a:pt x="358721" y="273671"/>
                  <a:pt x="364038" y="273671"/>
                </a:cubicBezTo>
                <a:cubicBezTo>
                  <a:pt x="370115" y="273671"/>
                  <a:pt x="375432" y="272154"/>
                  <a:pt x="380749" y="269879"/>
                </a:cubicBezTo>
                <a:cubicBezTo>
                  <a:pt x="380749" y="269120"/>
                  <a:pt x="381509" y="269120"/>
                  <a:pt x="381509" y="269120"/>
                </a:cubicBezTo>
                <a:lnTo>
                  <a:pt x="398979" y="261535"/>
                </a:lnTo>
                <a:cubicBezTo>
                  <a:pt x="400498" y="255467"/>
                  <a:pt x="402017" y="250916"/>
                  <a:pt x="402777" y="249399"/>
                </a:cubicBezTo>
                <a:cubicBezTo>
                  <a:pt x="423285" y="184926"/>
                  <a:pt x="433919" y="121971"/>
                  <a:pt x="435438" y="62049"/>
                </a:cubicBezTo>
                <a:cubicBezTo>
                  <a:pt x="435438" y="51430"/>
                  <a:pt x="431641" y="36260"/>
                  <a:pt x="422526" y="27158"/>
                </a:cubicBezTo>
                <a:cubicBezTo>
                  <a:pt x="418348" y="22986"/>
                  <a:pt x="413981" y="20710"/>
                  <a:pt x="409233" y="20142"/>
                </a:cubicBezTo>
                <a:close/>
                <a:moveTo>
                  <a:pt x="412461" y="515"/>
                </a:moveTo>
                <a:cubicBezTo>
                  <a:pt x="421387" y="1937"/>
                  <a:pt x="429742" y="6299"/>
                  <a:pt x="436958" y="13505"/>
                </a:cubicBezTo>
                <a:cubicBezTo>
                  <a:pt x="448351" y="24882"/>
                  <a:pt x="455947" y="45362"/>
                  <a:pt x="455947" y="62807"/>
                </a:cubicBezTo>
                <a:cubicBezTo>
                  <a:pt x="454428" y="123488"/>
                  <a:pt x="443034" y="187202"/>
                  <a:pt x="423285" y="253192"/>
                </a:cubicBezTo>
                <a:cubicBezTo>
                  <a:pt x="425564" y="253192"/>
                  <a:pt x="428602" y="254709"/>
                  <a:pt x="430881" y="256984"/>
                </a:cubicBezTo>
                <a:cubicBezTo>
                  <a:pt x="433160" y="259260"/>
                  <a:pt x="434679" y="263052"/>
                  <a:pt x="434679" y="266845"/>
                </a:cubicBezTo>
                <a:lnTo>
                  <a:pt x="416449" y="520185"/>
                </a:lnTo>
                <a:cubicBezTo>
                  <a:pt x="414930" y="550525"/>
                  <a:pt x="389864" y="574797"/>
                  <a:pt x="359481" y="574797"/>
                </a:cubicBezTo>
                <a:lnTo>
                  <a:pt x="74640" y="574797"/>
                </a:lnTo>
                <a:cubicBezTo>
                  <a:pt x="44257" y="574797"/>
                  <a:pt x="18432" y="550525"/>
                  <a:pt x="16913" y="519426"/>
                </a:cubicBezTo>
                <a:lnTo>
                  <a:pt x="202" y="275188"/>
                </a:lnTo>
                <a:cubicBezTo>
                  <a:pt x="-557" y="271396"/>
                  <a:pt x="962" y="267603"/>
                  <a:pt x="2481" y="265328"/>
                </a:cubicBezTo>
                <a:cubicBezTo>
                  <a:pt x="-1317" y="250916"/>
                  <a:pt x="-557" y="238022"/>
                  <a:pt x="4760" y="228161"/>
                </a:cubicBezTo>
                <a:cubicBezTo>
                  <a:pt x="13874" y="210715"/>
                  <a:pt x="33623" y="203130"/>
                  <a:pt x="49575" y="198579"/>
                </a:cubicBezTo>
                <a:cubicBezTo>
                  <a:pt x="42738" y="191753"/>
                  <a:pt x="34383" y="184926"/>
                  <a:pt x="24509" y="184926"/>
                </a:cubicBezTo>
                <a:cubicBezTo>
                  <a:pt x="24509" y="184926"/>
                  <a:pt x="23749" y="184926"/>
                  <a:pt x="23749" y="184926"/>
                </a:cubicBezTo>
                <a:cubicBezTo>
                  <a:pt x="18432" y="184926"/>
                  <a:pt x="13874" y="181134"/>
                  <a:pt x="13874" y="175066"/>
                </a:cubicBezTo>
                <a:cubicBezTo>
                  <a:pt x="13115" y="169756"/>
                  <a:pt x="17672" y="165205"/>
                  <a:pt x="23749" y="165205"/>
                </a:cubicBezTo>
                <a:cubicBezTo>
                  <a:pt x="39700" y="164447"/>
                  <a:pt x="53372" y="173549"/>
                  <a:pt x="64006" y="184168"/>
                </a:cubicBezTo>
                <a:cubicBezTo>
                  <a:pt x="61728" y="179617"/>
                  <a:pt x="60209" y="174307"/>
                  <a:pt x="60209" y="168239"/>
                </a:cubicBezTo>
                <a:cubicBezTo>
                  <a:pt x="60209" y="159137"/>
                  <a:pt x="64006" y="150794"/>
                  <a:pt x="69323" y="143209"/>
                </a:cubicBezTo>
                <a:cubicBezTo>
                  <a:pt x="67045" y="137899"/>
                  <a:pt x="65526" y="131831"/>
                  <a:pt x="65526" y="125005"/>
                </a:cubicBezTo>
                <a:cubicBezTo>
                  <a:pt x="65526" y="101491"/>
                  <a:pt x="82236" y="81770"/>
                  <a:pt x="103504" y="76460"/>
                </a:cubicBezTo>
                <a:cubicBezTo>
                  <a:pt x="104264" y="55981"/>
                  <a:pt x="117936" y="37777"/>
                  <a:pt x="137685" y="32467"/>
                </a:cubicBezTo>
                <a:cubicBezTo>
                  <a:pt x="141483" y="16539"/>
                  <a:pt x="155915" y="4403"/>
                  <a:pt x="173385" y="4403"/>
                </a:cubicBezTo>
                <a:cubicBezTo>
                  <a:pt x="180221" y="4403"/>
                  <a:pt x="186298" y="5920"/>
                  <a:pt x="191615" y="8954"/>
                </a:cubicBezTo>
                <a:cubicBezTo>
                  <a:pt x="197692" y="5161"/>
                  <a:pt x="205287" y="3644"/>
                  <a:pt x="212883" y="4403"/>
                </a:cubicBezTo>
                <a:cubicBezTo>
                  <a:pt x="226555" y="5920"/>
                  <a:pt x="237949" y="15780"/>
                  <a:pt x="241747" y="28675"/>
                </a:cubicBezTo>
                <a:cubicBezTo>
                  <a:pt x="242506" y="30192"/>
                  <a:pt x="242506" y="30950"/>
                  <a:pt x="242506" y="32467"/>
                </a:cubicBezTo>
                <a:cubicBezTo>
                  <a:pt x="261496" y="36260"/>
                  <a:pt x="276687" y="50671"/>
                  <a:pt x="280485" y="69634"/>
                </a:cubicBezTo>
                <a:cubicBezTo>
                  <a:pt x="297196" y="77219"/>
                  <a:pt x="308590" y="92389"/>
                  <a:pt x="312387" y="109835"/>
                </a:cubicBezTo>
                <a:cubicBezTo>
                  <a:pt x="313147" y="108318"/>
                  <a:pt x="314666" y="106042"/>
                  <a:pt x="315426" y="103766"/>
                </a:cubicBezTo>
                <a:cubicBezTo>
                  <a:pt x="332896" y="66600"/>
                  <a:pt x="354164" y="21090"/>
                  <a:pt x="384547" y="5161"/>
                </a:cubicBezTo>
                <a:cubicBezTo>
                  <a:pt x="394042" y="610"/>
                  <a:pt x="403536" y="-907"/>
                  <a:pt x="412461" y="515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22" name="logistics-delivery-truck-and-clock_45869">
            <a:extLst>
              <a:ext uri="{FF2B5EF4-FFF2-40B4-BE49-F238E27FC236}">
                <a16:creationId xmlns:a16="http://schemas.microsoft.com/office/drawing/2014/main" xmlns="" id="{025C1523-D461-496F-A4FA-D78CB09B367F}"/>
              </a:ext>
            </a:extLst>
          </p:cNvPr>
          <p:cNvSpPr>
            <a:spLocks noChangeAspect="1"/>
          </p:cNvSpPr>
          <p:nvPr/>
        </p:nvSpPr>
        <p:spPr bwMode="auto">
          <a:xfrm>
            <a:off x="8472462" y="3454652"/>
            <a:ext cx="609685" cy="587915"/>
          </a:xfrm>
          <a:custGeom>
            <a:avLst/>
            <a:gdLst>
              <a:gd name="T0" fmla="*/ 5137 w 8160"/>
              <a:gd name="T1" fmla="*/ 3107 h 7880"/>
              <a:gd name="T2" fmla="*/ 5353 w 8160"/>
              <a:gd name="T3" fmla="*/ 913 h 7880"/>
              <a:gd name="T4" fmla="*/ 5178 w 8160"/>
              <a:gd name="T5" fmla="*/ 1012 h 7880"/>
              <a:gd name="T6" fmla="*/ 4333 w 8160"/>
              <a:gd name="T7" fmla="*/ 3378 h 7880"/>
              <a:gd name="T8" fmla="*/ 4913 w 8160"/>
              <a:gd name="T9" fmla="*/ 3805 h 7880"/>
              <a:gd name="T10" fmla="*/ 6353 w 8160"/>
              <a:gd name="T11" fmla="*/ 4400 h 7880"/>
              <a:gd name="T12" fmla="*/ 6322 w 8160"/>
              <a:gd name="T13" fmla="*/ 4199 h 7880"/>
              <a:gd name="T14" fmla="*/ 4560 w 8160"/>
              <a:gd name="T15" fmla="*/ 3378 h 7880"/>
              <a:gd name="T16" fmla="*/ 5004 w 8160"/>
              <a:gd name="T17" fmla="*/ 3378 h 7880"/>
              <a:gd name="T18" fmla="*/ 4560 w 8160"/>
              <a:gd name="T19" fmla="*/ 3378 h 7880"/>
              <a:gd name="T20" fmla="*/ 5816 w 8160"/>
              <a:gd name="T21" fmla="*/ 6594 h 7880"/>
              <a:gd name="T22" fmla="*/ 7706 w 8160"/>
              <a:gd name="T23" fmla="*/ 3378 h 7880"/>
              <a:gd name="T24" fmla="*/ 1858 w 8160"/>
              <a:gd name="T25" fmla="*/ 3378 h 7880"/>
              <a:gd name="T26" fmla="*/ 1438 w 8160"/>
              <a:gd name="T27" fmla="*/ 3853 h 7880"/>
              <a:gd name="T28" fmla="*/ 4782 w 8160"/>
              <a:gd name="T29" fmla="*/ 0 h 7880"/>
              <a:gd name="T30" fmla="*/ 5371 w 8160"/>
              <a:gd name="T31" fmla="*/ 5785 h 7880"/>
              <a:gd name="T32" fmla="*/ 4083 w 8160"/>
              <a:gd name="T33" fmla="*/ 4655 h 7880"/>
              <a:gd name="T34" fmla="*/ 3559 w 8160"/>
              <a:gd name="T35" fmla="*/ 4458 h 7880"/>
              <a:gd name="T36" fmla="*/ 265 w 8160"/>
              <a:gd name="T37" fmla="*/ 4194 h 7880"/>
              <a:gd name="T38" fmla="*/ 0 w 8160"/>
              <a:gd name="T39" fmla="*/ 6229 h 7880"/>
              <a:gd name="T40" fmla="*/ 5475 w 8160"/>
              <a:gd name="T41" fmla="*/ 6036 h 7880"/>
              <a:gd name="T42" fmla="*/ 4918 w 8160"/>
              <a:gd name="T43" fmla="*/ 5819 h 7880"/>
              <a:gd name="T44" fmla="*/ 3870 w 8160"/>
              <a:gd name="T45" fmla="*/ 5778 h 7880"/>
              <a:gd name="T46" fmla="*/ 3911 w 8160"/>
              <a:gd name="T47" fmla="*/ 4960 h 7880"/>
              <a:gd name="T48" fmla="*/ 4132 w 8160"/>
              <a:gd name="T49" fmla="*/ 4971 h 7880"/>
              <a:gd name="T50" fmla="*/ 4918 w 8160"/>
              <a:gd name="T51" fmla="*/ 5819 h 7880"/>
              <a:gd name="T52" fmla="*/ 5475 w 8160"/>
              <a:gd name="T53" fmla="*/ 6961 h 7880"/>
              <a:gd name="T54" fmla="*/ 4928 w 8160"/>
              <a:gd name="T55" fmla="*/ 7226 h 7880"/>
              <a:gd name="T56" fmla="*/ 3491 w 8160"/>
              <a:gd name="T57" fmla="*/ 7226 h 7880"/>
              <a:gd name="T58" fmla="*/ 1337 w 8160"/>
              <a:gd name="T59" fmla="*/ 6605 h 7880"/>
              <a:gd name="T60" fmla="*/ 265 w 8160"/>
              <a:gd name="T61" fmla="*/ 7226 h 7880"/>
              <a:gd name="T62" fmla="*/ 0 w 8160"/>
              <a:gd name="T63" fmla="*/ 6375 h 7880"/>
              <a:gd name="T64" fmla="*/ 4209 w 8160"/>
              <a:gd name="T65" fmla="*/ 6782 h 7880"/>
              <a:gd name="T66" fmla="*/ 4209 w 8160"/>
              <a:gd name="T67" fmla="*/ 7880 h 7880"/>
              <a:gd name="T68" fmla="*/ 4209 w 8160"/>
              <a:gd name="T69" fmla="*/ 6782 h 7880"/>
              <a:gd name="T70" fmla="*/ 3935 w 8160"/>
              <a:gd name="T71" fmla="*/ 7330 h 7880"/>
              <a:gd name="T72" fmla="*/ 4483 w 8160"/>
              <a:gd name="T73" fmla="*/ 7330 h 7880"/>
              <a:gd name="T74" fmla="*/ 1337 w 8160"/>
              <a:gd name="T75" fmla="*/ 6782 h 7880"/>
              <a:gd name="T76" fmla="*/ 1337 w 8160"/>
              <a:gd name="T77" fmla="*/ 7880 h 7880"/>
              <a:gd name="T78" fmla="*/ 1337 w 8160"/>
              <a:gd name="T79" fmla="*/ 6782 h 7880"/>
              <a:gd name="T80" fmla="*/ 1063 w 8160"/>
              <a:gd name="T81" fmla="*/ 7330 h 7880"/>
              <a:gd name="T82" fmla="*/ 1612 w 8160"/>
              <a:gd name="T83" fmla="*/ 7330 h 7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60" h="7880">
                <a:moveTo>
                  <a:pt x="5225" y="3325"/>
                </a:moveTo>
                <a:cubicBezTo>
                  <a:pt x="5215" y="3243"/>
                  <a:pt x="5184" y="3169"/>
                  <a:pt x="5137" y="3107"/>
                </a:cubicBezTo>
                <a:lnTo>
                  <a:pt x="5464" y="1078"/>
                </a:lnTo>
                <a:cubicBezTo>
                  <a:pt x="5476" y="1002"/>
                  <a:pt x="5428" y="930"/>
                  <a:pt x="5353" y="913"/>
                </a:cubicBezTo>
                <a:lnTo>
                  <a:pt x="5349" y="912"/>
                </a:lnTo>
                <a:cubicBezTo>
                  <a:pt x="5275" y="895"/>
                  <a:pt x="5200" y="938"/>
                  <a:pt x="5178" y="1012"/>
                </a:cubicBezTo>
                <a:lnTo>
                  <a:pt x="4582" y="2979"/>
                </a:lnTo>
                <a:cubicBezTo>
                  <a:pt x="4435" y="3053"/>
                  <a:pt x="4333" y="3203"/>
                  <a:pt x="4333" y="3378"/>
                </a:cubicBezTo>
                <a:cubicBezTo>
                  <a:pt x="4333" y="3626"/>
                  <a:pt x="4534" y="3827"/>
                  <a:pt x="4782" y="3827"/>
                </a:cubicBezTo>
                <a:cubicBezTo>
                  <a:pt x="4828" y="3827"/>
                  <a:pt x="4872" y="3818"/>
                  <a:pt x="4913" y="3805"/>
                </a:cubicBezTo>
                <a:lnTo>
                  <a:pt x="6158" y="4452"/>
                </a:lnTo>
                <a:cubicBezTo>
                  <a:pt x="6226" y="4487"/>
                  <a:pt x="6311" y="4465"/>
                  <a:pt x="6353" y="4400"/>
                </a:cubicBezTo>
                <a:lnTo>
                  <a:pt x="6355" y="4398"/>
                </a:lnTo>
                <a:cubicBezTo>
                  <a:pt x="6397" y="4333"/>
                  <a:pt x="6383" y="4247"/>
                  <a:pt x="6322" y="4199"/>
                </a:cubicBezTo>
                <a:lnTo>
                  <a:pt x="5225" y="3325"/>
                </a:lnTo>
                <a:close/>
                <a:moveTo>
                  <a:pt x="4560" y="3378"/>
                </a:moveTo>
                <a:cubicBezTo>
                  <a:pt x="4560" y="3256"/>
                  <a:pt x="4660" y="3157"/>
                  <a:pt x="4782" y="3157"/>
                </a:cubicBezTo>
                <a:cubicBezTo>
                  <a:pt x="4904" y="3157"/>
                  <a:pt x="5004" y="3256"/>
                  <a:pt x="5004" y="3378"/>
                </a:cubicBezTo>
                <a:cubicBezTo>
                  <a:pt x="5004" y="3501"/>
                  <a:pt x="4904" y="3600"/>
                  <a:pt x="4782" y="3600"/>
                </a:cubicBezTo>
                <a:cubicBezTo>
                  <a:pt x="4660" y="3600"/>
                  <a:pt x="4560" y="3501"/>
                  <a:pt x="4560" y="3378"/>
                </a:cubicBezTo>
                <a:close/>
                <a:moveTo>
                  <a:pt x="8160" y="3378"/>
                </a:moveTo>
                <a:cubicBezTo>
                  <a:pt x="8160" y="4880"/>
                  <a:pt x="7174" y="6156"/>
                  <a:pt x="5816" y="6594"/>
                </a:cubicBezTo>
                <a:lnTo>
                  <a:pt x="5816" y="6113"/>
                </a:lnTo>
                <a:cubicBezTo>
                  <a:pt x="6919" y="5694"/>
                  <a:pt x="7706" y="4627"/>
                  <a:pt x="7706" y="3378"/>
                </a:cubicBezTo>
                <a:cubicBezTo>
                  <a:pt x="7706" y="1766"/>
                  <a:pt x="6394" y="454"/>
                  <a:pt x="4782" y="454"/>
                </a:cubicBezTo>
                <a:cubicBezTo>
                  <a:pt x="3170" y="454"/>
                  <a:pt x="1858" y="1766"/>
                  <a:pt x="1858" y="3378"/>
                </a:cubicBezTo>
                <a:cubicBezTo>
                  <a:pt x="1858" y="3540"/>
                  <a:pt x="1872" y="3699"/>
                  <a:pt x="1897" y="3853"/>
                </a:cubicBezTo>
                <a:lnTo>
                  <a:pt x="1438" y="3853"/>
                </a:lnTo>
                <a:cubicBezTo>
                  <a:pt x="1416" y="3698"/>
                  <a:pt x="1404" y="3540"/>
                  <a:pt x="1404" y="3378"/>
                </a:cubicBezTo>
                <a:cubicBezTo>
                  <a:pt x="1404" y="1516"/>
                  <a:pt x="2919" y="0"/>
                  <a:pt x="4782" y="0"/>
                </a:cubicBezTo>
                <a:cubicBezTo>
                  <a:pt x="6645" y="0"/>
                  <a:pt x="8160" y="1516"/>
                  <a:pt x="8160" y="3378"/>
                </a:cubicBezTo>
                <a:close/>
                <a:moveTo>
                  <a:pt x="5371" y="5785"/>
                </a:moveTo>
                <a:lnTo>
                  <a:pt x="4331" y="4757"/>
                </a:lnTo>
                <a:cubicBezTo>
                  <a:pt x="4265" y="4691"/>
                  <a:pt x="4175" y="4655"/>
                  <a:pt x="4083" y="4655"/>
                </a:cubicBezTo>
                <a:lnTo>
                  <a:pt x="3559" y="4655"/>
                </a:lnTo>
                <a:lnTo>
                  <a:pt x="3559" y="4458"/>
                </a:lnTo>
                <a:cubicBezTo>
                  <a:pt x="3559" y="4312"/>
                  <a:pt x="3440" y="4194"/>
                  <a:pt x="3293" y="4194"/>
                </a:cubicBezTo>
                <a:lnTo>
                  <a:pt x="265" y="4194"/>
                </a:lnTo>
                <a:cubicBezTo>
                  <a:pt x="118" y="4194"/>
                  <a:pt x="0" y="4312"/>
                  <a:pt x="0" y="4458"/>
                </a:cubicBezTo>
                <a:lnTo>
                  <a:pt x="0" y="6229"/>
                </a:lnTo>
                <a:lnTo>
                  <a:pt x="5475" y="6229"/>
                </a:lnTo>
                <a:lnTo>
                  <a:pt x="5475" y="6036"/>
                </a:lnTo>
                <a:cubicBezTo>
                  <a:pt x="5475" y="5942"/>
                  <a:pt x="5438" y="5851"/>
                  <a:pt x="5371" y="5785"/>
                </a:cubicBezTo>
                <a:close/>
                <a:moveTo>
                  <a:pt x="4918" y="5819"/>
                </a:moveTo>
                <a:lnTo>
                  <a:pt x="3911" y="5819"/>
                </a:lnTo>
                <a:cubicBezTo>
                  <a:pt x="3888" y="5819"/>
                  <a:pt x="3870" y="5801"/>
                  <a:pt x="3870" y="5778"/>
                </a:cubicBezTo>
                <a:lnTo>
                  <a:pt x="3870" y="5001"/>
                </a:lnTo>
                <a:cubicBezTo>
                  <a:pt x="3870" y="4978"/>
                  <a:pt x="3888" y="4960"/>
                  <a:pt x="3911" y="4960"/>
                </a:cubicBezTo>
                <a:lnTo>
                  <a:pt x="4103" y="4960"/>
                </a:lnTo>
                <a:cubicBezTo>
                  <a:pt x="4113" y="4960"/>
                  <a:pt x="4124" y="4965"/>
                  <a:pt x="4132" y="4971"/>
                </a:cubicBezTo>
                <a:lnTo>
                  <a:pt x="4946" y="5749"/>
                </a:lnTo>
                <a:cubicBezTo>
                  <a:pt x="4973" y="5774"/>
                  <a:pt x="4955" y="5819"/>
                  <a:pt x="4918" y="5819"/>
                </a:cubicBezTo>
                <a:close/>
                <a:moveTo>
                  <a:pt x="5475" y="6375"/>
                </a:moveTo>
                <a:lnTo>
                  <a:pt x="5475" y="6961"/>
                </a:lnTo>
                <a:cubicBezTo>
                  <a:pt x="5475" y="7107"/>
                  <a:pt x="5357" y="7226"/>
                  <a:pt x="5211" y="7226"/>
                </a:cubicBezTo>
                <a:lnTo>
                  <a:pt x="4928" y="7226"/>
                </a:lnTo>
                <a:cubicBezTo>
                  <a:pt x="4876" y="6875"/>
                  <a:pt x="4574" y="6605"/>
                  <a:pt x="4209" y="6605"/>
                </a:cubicBezTo>
                <a:cubicBezTo>
                  <a:pt x="3844" y="6605"/>
                  <a:pt x="3542" y="6875"/>
                  <a:pt x="3491" y="7226"/>
                </a:cubicBezTo>
                <a:lnTo>
                  <a:pt x="2055" y="7226"/>
                </a:lnTo>
                <a:cubicBezTo>
                  <a:pt x="2004" y="6875"/>
                  <a:pt x="1702" y="6605"/>
                  <a:pt x="1337" y="6605"/>
                </a:cubicBezTo>
                <a:cubicBezTo>
                  <a:pt x="973" y="6605"/>
                  <a:pt x="670" y="6875"/>
                  <a:pt x="619" y="7226"/>
                </a:cubicBezTo>
                <a:lnTo>
                  <a:pt x="265" y="7226"/>
                </a:lnTo>
                <a:cubicBezTo>
                  <a:pt x="118" y="7226"/>
                  <a:pt x="0" y="7107"/>
                  <a:pt x="0" y="6961"/>
                </a:cubicBezTo>
                <a:lnTo>
                  <a:pt x="0" y="6375"/>
                </a:lnTo>
                <a:lnTo>
                  <a:pt x="5475" y="6375"/>
                </a:lnTo>
                <a:close/>
                <a:moveTo>
                  <a:pt x="4209" y="6782"/>
                </a:moveTo>
                <a:cubicBezTo>
                  <a:pt x="3906" y="6782"/>
                  <a:pt x="3660" y="7027"/>
                  <a:pt x="3660" y="7330"/>
                </a:cubicBezTo>
                <a:cubicBezTo>
                  <a:pt x="3660" y="7633"/>
                  <a:pt x="3906" y="7880"/>
                  <a:pt x="4209" y="7880"/>
                </a:cubicBezTo>
                <a:cubicBezTo>
                  <a:pt x="4513" y="7880"/>
                  <a:pt x="4758" y="7633"/>
                  <a:pt x="4758" y="7330"/>
                </a:cubicBezTo>
                <a:cubicBezTo>
                  <a:pt x="4758" y="7027"/>
                  <a:pt x="4513" y="6782"/>
                  <a:pt x="4209" y="6782"/>
                </a:cubicBezTo>
                <a:close/>
                <a:moveTo>
                  <a:pt x="4209" y="7605"/>
                </a:moveTo>
                <a:cubicBezTo>
                  <a:pt x="4057" y="7605"/>
                  <a:pt x="3935" y="7482"/>
                  <a:pt x="3935" y="7330"/>
                </a:cubicBezTo>
                <a:cubicBezTo>
                  <a:pt x="3935" y="7179"/>
                  <a:pt x="4057" y="7056"/>
                  <a:pt x="4209" y="7056"/>
                </a:cubicBezTo>
                <a:cubicBezTo>
                  <a:pt x="4360" y="7056"/>
                  <a:pt x="4483" y="7179"/>
                  <a:pt x="4483" y="7330"/>
                </a:cubicBezTo>
                <a:cubicBezTo>
                  <a:pt x="4483" y="7482"/>
                  <a:pt x="4360" y="7605"/>
                  <a:pt x="4209" y="7605"/>
                </a:cubicBezTo>
                <a:close/>
                <a:moveTo>
                  <a:pt x="1337" y="6782"/>
                </a:moveTo>
                <a:cubicBezTo>
                  <a:pt x="1034" y="6782"/>
                  <a:pt x="788" y="7027"/>
                  <a:pt x="788" y="7330"/>
                </a:cubicBezTo>
                <a:cubicBezTo>
                  <a:pt x="788" y="7633"/>
                  <a:pt x="1034" y="7880"/>
                  <a:pt x="1337" y="7880"/>
                </a:cubicBezTo>
                <a:cubicBezTo>
                  <a:pt x="1640" y="7880"/>
                  <a:pt x="1886" y="7633"/>
                  <a:pt x="1886" y="7330"/>
                </a:cubicBezTo>
                <a:cubicBezTo>
                  <a:pt x="1886" y="7027"/>
                  <a:pt x="1640" y="6782"/>
                  <a:pt x="1337" y="6782"/>
                </a:cubicBezTo>
                <a:close/>
                <a:moveTo>
                  <a:pt x="1337" y="7605"/>
                </a:moveTo>
                <a:cubicBezTo>
                  <a:pt x="1185" y="7605"/>
                  <a:pt x="1063" y="7482"/>
                  <a:pt x="1063" y="7330"/>
                </a:cubicBezTo>
                <a:cubicBezTo>
                  <a:pt x="1063" y="7179"/>
                  <a:pt x="1185" y="7056"/>
                  <a:pt x="1337" y="7056"/>
                </a:cubicBezTo>
                <a:cubicBezTo>
                  <a:pt x="1488" y="7056"/>
                  <a:pt x="1612" y="7179"/>
                  <a:pt x="1612" y="7330"/>
                </a:cubicBezTo>
                <a:cubicBezTo>
                  <a:pt x="1612" y="7482"/>
                  <a:pt x="1488" y="7605"/>
                  <a:pt x="1337" y="7605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23" name="cookbook_204985">
            <a:extLst>
              <a:ext uri="{FF2B5EF4-FFF2-40B4-BE49-F238E27FC236}">
                <a16:creationId xmlns:a16="http://schemas.microsoft.com/office/drawing/2014/main" xmlns="" id="{024F2FE9-8D42-4B79-83C9-C3C743212B6D}"/>
              </a:ext>
            </a:extLst>
          </p:cNvPr>
          <p:cNvSpPr>
            <a:spLocks noChangeAspect="1"/>
          </p:cNvSpPr>
          <p:nvPr/>
        </p:nvSpPr>
        <p:spPr bwMode="auto">
          <a:xfrm>
            <a:off x="6238221" y="5313124"/>
            <a:ext cx="410822" cy="609685"/>
          </a:xfrm>
          <a:custGeom>
            <a:avLst/>
            <a:gdLst>
              <a:gd name="connsiteX0" fmla="*/ 235688 w 408826"/>
              <a:gd name="connsiteY0" fmla="*/ 211577 h 606722"/>
              <a:gd name="connsiteX1" fmla="*/ 213881 w 408826"/>
              <a:gd name="connsiteY1" fmla="*/ 233263 h 606722"/>
              <a:gd name="connsiteX2" fmla="*/ 213881 w 408826"/>
              <a:gd name="connsiteY2" fmla="*/ 323650 h 606722"/>
              <a:gd name="connsiteX3" fmla="*/ 235688 w 408826"/>
              <a:gd name="connsiteY3" fmla="*/ 345336 h 606722"/>
              <a:gd name="connsiteX4" fmla="*/ 239960 w 408826"/>
              <a:gd name="connsiteY4" fmla="*/ 344892 h 606722"/>
              <a:gd name="connsiteX5" fmla="*/ 239960 w 408826"/>
              <a:gd name="connsiteY5" fmla="*/ 495538 h 606722"/>
              <a:gd name="connsiteX6" fmla="*/ 261766 w 408826"/>
              <a:gd name="connsiteY6" fmla="*/ 517223 h 606722"/>
              <a:gd name="connsiteX7" fmla="*/ 283484 w 408826"/>
              <a:gd name="connsiteY7" fmla="*/ 495538 h 606722"/>
              <a:gd name="connsiteX8" fmla="*/ 283484 w 408826"/>
              <a:gd name="connsiteY8" fmla="*/ 345159 h 606722"/>
              <a:gd name="connsiteX9" fmla="*/ 286065 w 408826"/>
              <a:gd name="connsiteY9" fmla="*/ 345336 h 606722"/>
              <a:gd name="connsiteX10" fmla="*/ 307782 w 408826"/>
              <a:gd name="connsiteY10" fmla="*/ 323650 h 606722"/>
              <a:gd name="connsiteX11" fmla="*/ 307871 w 408826"/>
              <a:gd name="connsiteY11" fmla="*/ 323650 h 606722"/>
              <a:gd name="connsiteX12" fmla="*/ 307871 w 408826"/>
              <a:gd name="connsiteY12" fmla="*/ 233263 h 606722"/>
              <a:gd name="connsiteX13" fmla="*/ 286065 w 408826"/>
              <a:gd name="connsiteY13" fmla="*/ 211577 h 606722"/>
              <a:gd name="connsiteX14" fmla="*/ 273871 w 408826"/>
              <a:gd name="connsiteY14" fmla="*/ 215310 h 606722"/>
              <a:gd name="connsiteX15" fmla="*/ 261766 w 408826"/>
              <a:gd name="connsiteY15" fmla="*/ 211577 h 606722"/>
              <a:gd name="connsiteX16" fmla="*/ 248682 w 408826"/>
              <a:gd name="connsiteY16" fmla="*/ 215932 h 606722"/>
              <a:gd name="connsiteX17" fmla="*/ 235688 w 408826"/>
              <a:gd name="connsiteY17" fmla="*/ 211577 h 606722"/>
              <a:gd name="connsiteX18" fmla="*/ 146949 w 408826"/>
              <a:gd name="connsiteY18" fmla="*/ 202867 h 606722"/>
              <a:gd name="connsiteX19" fmla="*/ 116509 w 408826"/>
              <a:gd name="connsiteY19" fmla="*/ 233263 h 606722"/>
              <a:gd name="connsiteX20" fmla="*/ 116509 w 408826"/>
              <a:gd name="connsiteY20" fmla="*/ 384353 h 606722"/>
              <a:gd name="connsiteX21" fmla="*/ 125231 w 408826"/>
              <a:gd name="connsiteY21" fmla="*/ 405683 h 606722"/>
              <a:gd name="connsiteX22" fmla="*/ 125231 w 408826"/>
              <a:gd name="connsiteY22" fmla="*/ 495538 h 606722"/>
              <a:gd name="connsiteX23" fmla="*/ 146949 w 408826"/>
              <a:gd name="connsiteY23" fmla="*/ 517223 h 606722"/>
              <a:gd name="connsiteX24" fmla="*/ 168666 w 408826"/>
              <a:gd name="connsiteY24" fmla="*/ 495538 h 606722"/>
              <a:gd name="connsiteX25" fmla="*/ 168666 w 408826"/>
              <a:gd name="connsiteY25" fmla="*/ 405683 h 606722"/>
              <a:gd name="connsiteX26" fmla="*/ 177389 w 408826"/>
              <a:gd name="connsiteY26" fmla="*/ 384353 h 606722"/>
              <a:gd name="connsiteX27" fmla="*/ 177389 w 408826"/>
              <a:gd name="connsiteY27" fmla="*/ 233263 h 606722"/>
              <a:gd name="connsiteX28" fmla="*/ 146949 w 408826"/>
              <a:gd name="connsiteY28" fmla="*/ 202867 h 606722"/>
              <a:gd name="connsiteX29" fmla="*/ 0 w 408826"/>
              <a:gd name="connsiteY29" fmla="*/ 108036 h 606722"/>
              <a:gd name="connsiteX30" fmla="*/ 1780 w 408826"/>
              <a:gd name="connsiteY30" fmla="*/ 108214 h 606722"/>
              <a:gd name="connsiteX31" fmla="*/ 408626 w 408826"/>
              <a:gd name="connsiteY31" fmla="*/ 108214 h 606722"/>
              <a:gd name="connsiteX32" fmla="*/ 408715 w 408826"/>
              <a:gd name="connsiteY32" fmla="*/ 108214 h 606722"/>
              <a:gd name="connsiteX33" fmla="*/ 408715 w 408826"/>
              <a:gd name="connsiteY33" fmla="*/ 606722 h 606722"/>
              <a:gd name="connsiteX34" fmla="*/ 0 w 408826"/>
              <a:gd name="connsiteY34" fmla="*/ 606722 h 606722"/>
              <a:gd name="connsiteX35" fmla="*/ 0 w 408826"/>
              <a:gd name="connsiteY35" fmla="*/ 33589 h 606722"/>
              <a:gd name="connsiteX36" fmla="*/ 48688 w 408826"/>
              <a:gd name="connsiteY36" fmla="*/ 33589 h 606722"/>
              <a:gd name="connsiteX37" fmla="*/ 48688 w 408826"/>
              <a:gd name="connsiteY37" fmla="*/ 52699 h 606722"/>
              <a:gd name="connsiteX38" fmla="*/ 57411 w 408826"/>
              <a:gd name="connsiteY38" fmla="*/ 61410 h 606722"/>
              <a:gd name="connsiteX39" fmla="*/ 133870 w 408826"/>
              <a:gd name="connsiteY39" fmla="*/ 61410 h 606722"/>
              <a:gd name="connsiteX40" fmla="*/ 142593 w 408826"/>
              <a:gd name="connsiteY40" fmla="*/ 52699 h 606722"/>
              <a:gd name="connsiteX41" fmla="*/ 142593 w 408826"/>
              <a:gd name="connsiteY41" fmla="*/ 33589 h 606722"/>
              <a:gd name="connsiteX42" fmla="*/ 408730 w 408826"/>
              <a:gd name="connsiteY42" fmla="*/ 33589 h 606722"/>
              <a:gd name="connsiteX43" fmla="*/ 408730 w 408826"/>
              <a:gd name="connsiteY43" fmla="*/ 82120 h 606722"/>
              <a:gd name="connsiteX44" fmla="*/ 408641 w 408826"/>
              <a:gd name="connsiteY44" fmla="*/ 82209 h 606722"/>
              <a:gd name="connsiteX45" fmla="*/ 1780 w 408826"/>
              <a:gd name="connsiteY45" fmla="*/ 82209 h 606722"/>
              <a:gd name="connsiteX46" fmla="*/ 0 w 408826"/>
              <a:gd name="connsiteY46" fmla="*/ 82120 h 606722"/>
              <a:gd name="connsiteX47" fmla="*/ 66049 w 408826"/>
              <a:gd name="connsiteY47" fmla="*/ 0 h 606722"/>
              <a:gd name="connsiteX48" fmla="*/ 91333 w 408826"/>
              <a:gd name="connsiteY48" fmla="*/ 14388 h 606722"/>
              <a:gd name="connsiteX49" fmla="*/ 99969 w 408826"/>
              <a:gd name="connsiteY49" fmla="*/ 14388 h 606722"/>
              <a:gd name="connsiteX50" fmla="*/ 125253 w 408826"/>
              <a:gd name="connsiteY50" fmla="*/ 0 h 606722"/>
              <a:gd name="connsiteX51" fmla="*/ 125253 w 408826"/>
              <a:gd name="connsiteY51" fmla="*/ 43962 h 606722"/>
              <a:gd name="connsiteX52" fmla="*/ 66049 w 408826"/>
              <a:gd name="connsiteY52" fmla="*/ 43962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08826" h="606722">
                <a:moveTo>
                  <a:pt x="235688" y="211577"/>
                </a:moveTo>
                <a:cubicBezTo>
                  <a:pt x="223672" y="211577"/>
                  <a:pt x="213881" y="221354"/>
                  <a:pt x="213881" y="233263"/>
                </a:cubicBezTo>
                <a:lnTo>
                  <a:pt x="213881" y="323650"/>
                </a:lnTo>
                <a:cubicBezTo>
                  <a:pt x="213881" y="335560"/>
                  <a:pt x="223672" y="345336"/>
                  <a:pt x="235688" y="345336"/>
                </a:cubicBezTo>
                <a:cubicBezTo>
                  <a:pt x="237112" y="345336"/>
                  <a:pt x="238625" y="345159"/>
                  <a:pt x="239960" y="344892"/>
                </a:cubicBezTo>
                <a:lnTo>
                  <a:pt x="239960" y="495538"/>
                </a:lnTo>
                <a:cubicBezTo>
                  <a:pt x="239960" y="507536"/>
                  <a:pt x="249751" y="517223"/>
                  <a:pt x="261766" y="517223"/>
                </a:cubicBezTo>
                <a:cubicBezTo>
                  <a:pt x="273782" y="517223"/>
                  <a:pt x="283484" y="507536"/>
                  <a:pt x="283484" y="495538"/>
                </a:cubicBezTo>
                <a:lnTo>
                  <a:pt x="283484" y="345159"/>
                </a:lnTo>
                <a:cubicBezTo>
                  <a:pt x="284374" y="345247"/>
                  <a:pt x="285175" y="345336"/>
                  <a:pt x="286065" y="345336"/>
                </a:cubicBezTo>
                <a:cubicBezTo>
                  <a:pt x="298081" y="345336"/>
                  <a:pt x="307782" y="335560"/>
                  <a:pt x="307782" y="323650"/>
                </a:cubicBezTo>
                <a:lnTo>
                  <a:pt x="307871" y="323650"/>
                </a:lnTo>
                <a:lnTo>
                  <a:pt x="307871" y="233263"/>
                </a:lnTo>
                <a:cubicBezTo>
                  <a:pt x="307871" y="221265"/>
                  <a:pt x="298081" y="211577"/>
                  <a:pt x="286065" y="211577"/>
                </a:cubicBezTo>
                <a:cubicBezTo>
                  <a:pt x="281615" y="211577"/>
                  <a:pt x="277431" y="212999"/>
                  <a:pt x="273871" y="215310"/>
                </a:cubicBezTo>
                <a:cubicBezTo>
                  <a:pt x="270400" y="212999"/>
                  <a:pt x="266217" y="211577"/>
                  <a:pt x="261766" y="211577"/>
                </a:cubicBezTo>
                <a:cubicBezTo>
                  <a:pt x="256871" y="211577"/>
                  <a:pt x="252332" y="213266"/>
                  <a:pt x="248682" y="215932"/>
                </a:cubicBezTo>
                <a:cubicBezTo>
                  <a:pt x="245033" y="213266"/>
                  <a:pt x="240583" y="211577"/>
                  <a:pt x="235688" y="211577"/>
                </a:cubicBezTo>
                <a:close/>
                <a:moveTo>
                  <a:pt x="146949" y="202867"/>
                </a:moveTo>
                <a:cubicBezTo>
                  <a:pt x="130127" y="202867"/>
                  <a:pt x="116509" y="216554"/>
                  <a:pt x="116509" y="233263"/>
                </a:cubicBezTo>
                <a:lnTo>
                  <a:pt x="116509" y="384353"/>
                </a:lnTo>
                <a:cubicBezTo>
                  <a:pt x="116509" y="392707"/>
                  <a:pt x="119802" y="400173"/>
                  <a:pt x="125231" y="405683"/>
                </a:cubicBezTo>
                <a:lnTo>
                  <a:pt x="125231" y="495538"/>
                </a:lnTo>
                <a:cubicBezTo>
                  <a:pt x="125231" y="507536"/>
                  <a:pt x="134933" y="517223"/>
                  <a:pt x="146949" y="517223"/>
                </a:cubicBezTo>
                <a:cubicBezTo>
                  <a:pt x="158965" y="517223"/>
                  <a:pt x="168666" y="507536"/>
                  <a:pt x="168666" y="495538"/>
                </a:cubicBezTo>
                <a:lnTo>
                  <a:pt x="168666" y="405683"/>
                </a:lnTo>
                <a:cubicBezTo>
                  <a:pt x="174095" y="400173"/>
                  <a:pt x="177389" y="392707"/>
                  <a:pt x="177389" y="384353"/>
                </a:cubicBezTo>
                <a:lnTo>
                  <a:pt x="177389" y="233263"/>
                </a:lnTo>
                <a:cubicBezTo>
                  <a:pt x="177389" y="216554"/>
                  <a:pt x="163771" y="202867"/>
                  <a:pt x="146949" y="202867"/>
                </a:cubicBezTo>
                <a:close/>
                <a:moveTo>
                  <a:pt x="0" y="108036"/>
                </a:moveTo>
                <a:cubicBezTo>
                  <a:pt x="1691" y="108036"/>
                  <a:pt x="1424" y="108214"/>
                  <a:pt x="1780" y="108214"/>
                </a:cubicBezTo>
                <a:lnTo>
                  <a:pt x="408626" y="108214"/>
                </a:lnTo>
                <a:cubicBezTo>
                  <a:pt x="408715" y="108214"/>
                  <a:pt x="408715" y="108214"/>
                  <a:pt x="408715" y="108214"/>
                </a:cubicBezTo>
                <a:lnTo>
                  <a:pt x="408715" y="606722"/>
                </a:lnTo>
                <a:lnTo>
                  <a:pt x="0" y="606722"/>
                </a:lnTo>
                <a:close/>
                <a:moveTo>
                  <a:pt x="0" y="33589"/>
                </a:moveTo>
                <a:lnTo>
                  <a:pt x="48688" y="33589"/>
                </a:lnTo>
                <a:lnTo>
                  <a:pt x="48688" y="52699"/>
                </a:lnTo>
                <a:cubicBezTo>
                  <a:pt x="48688" y="57499"/>
                  <a:pt x="52604" y="61410"/>
                  <a:pt x="57411" y="61410"/>
                </a:cubicBezTo>
                <a:lnTo>
                  <a:pt x="133870" y="61410"/>
                </a:lnTo>
                <a:cubicBezTo>
                  <a:pt x="138676" y="61410"/>
                  <a:pt x="142593" y="57499"/>
                  <a:pt x="142593" y="52699"/>
                </a:cubicBezTo>
                <a:lnTo>
                  <a:pt x="142593" y="33589"/>
                </a:lnTo>
                <a:lnTo>
                  <a:pt x="408730" y="33589"/>
                </a:lnTo>
                <a:lnTo>
                  <a:pt x="408730" y="82120"/>
                </a:lnTo>
                <a:cubicBezTo>
                  <a:pt x="408730" y="82120"/>
                  <a:pt x="408997" y="82209"/>
                  <a:pt x="408641" y="82209"/>
                </a:cubicBezTo>
                <a:lnTo>
                  <a:pt x="1780" y="82209"/>
                </a:lnTo>
                <a:cubicBezTo>
                  <a:pt x="1513" y="82209"/>
                  <a:pt x="1691" y="82120"/>
                  <a:pt x="0" y="82120"/>
                </a:cubicBezTo>
                <a:close/>
                <a:moveTo>
                  <a:pt x="66049" y="0"/>
                </a:moveTo>
                <a:lnTo>
                  <a:pt x="91333" y="14388"/>
                </a:lnTo>
                <a:cubicBezTo>
                  <a:pt x="94004" y="15986"/>
                  <a:pt x="97298" y="15986"/>
                  <a:pt x="99969" y="14388"/>
                </a:cubicBezTo>
                <a:lnTo>
                  <a:pt x="125253" y="0"/>
                </a:lnTo>
                <a:lnTo>
                  <a:pt x="125253" y="43962"/>
                </a:lnTo>
                <a:lnTo>
                  <a:pt x="66049" y="4396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24" name="compact-disc_337351">
            <a:extLst>
              <a:ext uri="{FF2B5EF4-FFF2-40B4-BE49-F238E27FC236}">
                <a16:creationId xmlns:a16="http://schemas.microsoft.com/office/drawing/2014/main" xmlns="" id="{DD190F93-6B62-4FCC-9249-701E16FF7CF9}"/>
              </a:ext>
            </a:extLst>
          </p:cNvPr>
          <p:cNvSpPr>
            <a:spLocks noChangeAspect="1"/>
          </p:cNvSpPr>
          <p:nvPr/>
        </p:nvSpPr>
        <p:spPr bwMode="auto">
          <a:xfrm>
            <a:off x="8536020" y="4408472"/>
            <a:ext cx="548042" cy="547215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639" h="606722">
                <a:moveTo>
                  <a:pt x="509565" y="328825"/>
                </a:moveTo>
                <a:cubicBezTo>
                  <a:pt x="514249" y="329436"/>
                  <a:pt x="518766" y="331347"/>
                  <a:pt x="522549" y="334502"/>
                </a:cubicBezTo>
                <a:cubicBezTo>
                  <a:pt x="531272" y="341701"/>
                  <a:pt x="607639" y="407379"/>
                  <a:pt x="607639" y="480255"/>
                </a:cubicBezTo>
                <a:cubicBezTo>
                  <a:pt x="607639" y="494208"/>
                  <a:pt x="596246" y="505584"/>
                  <a:pt x="582272" y="505584"/>
                </a:cubicBezTo>
                <a:cubicBezTo>
                  <a:pt x="568298" y="505584"/>
                  <a:pt x="556994" y="494208"/>
                  <a:pt x="556994" y="480255"/>
                </a:cubicBezTo>
                <a:cubicBezTo>
                  <a:pt x="556994" y="459903"/>
                  <a:pt x="545513" y="437684"/>
                  <a:pt x="531628" y="418488"/>
                </a:cubicBezTo>
                <a:lnTo>
                  <a:pt x="531628" y="480255"/>
                </a:lnTo>
                <a:lnTo>
                  <a:pt x="531628" y="538112"/>
                </a:lnTo>
                <a:cubicBezTo>
                  <a:pt x="531628" y="579082"/>
                  <a:pt x="504036" y="606722"/>
                  <a:pt x="462915" y="606722"/>
                </a:cubicBezTo>
                <a:lnTo>
                  <a:pt x="454459" y="606722"/>
                </a:lnTo>
                <a:cubicBezTo>
                  <a:pt x="413249" y="606722"/>
                  <a:pt x="379783" y="573217"/>
                  <a:pt x="379783" y="532068"/>
                </a:cubicBezTo>
                <a:cubicBezTo>
                  <a:pt x="379783" y="488165"/>
                  <a:pt x="409244" y="455015"/>
                  <a:pt x="448496" y="455015"/>
                </a:cubicBezTo>
                <a:lnTo>
                  <a:pt x="480983" y="455015"/>
                </a:lnTo>
                <a:lnTo>
                  <a:pt x="480983" y="353877"/>
                </a:lnTo>
                <a:cubicBezTo>
                  <a:pt x="480983" y="344101"/>
                  <a:pt x="486680" y="335124"/>
                  <a:pt x="495580" y="330947"/>
                </a:cubicBezTo>
                <a:cubicBezTo>
                  <a:pt x="500031" y="328903"/>
                  <a:pt x="504882" y="328214"/>
                  <a:pt x="509565" y="328825"/>
                </a:cubicBezTo>
                <a:close/>
                <a:moveTo>
                  <a:pt x="303775" y="50568"/>
                </a:moveTo>
                <a:cubicBezTo>
                  <a:pt x="164215" y="50568"/>
                  <a:pt x="50644" y="163967"/>
                  <a:pt x="50644" y="303316"/>
                </a:cubicBezTo>
                <a:cubicBezTo>
                  <a:pt x="50644" y="340820"/>
                  <a:pt x="59010" y="376191"/>
                  <a:pt x="73785" y="408184"/>
                </a:cubicBezTo>
                <a:lnTo>
                  <a:pt x="228121" y="305538"/>
                </a:lnTo>
                <a:cubicBezTo>
                  <a:pt x="228032" y="304738"/>
                  <a:pt x="227854" y="304116"/>
                  <a:pt x="227854" y="303316"/>
                </a:cubicBezTo>
                <a:cubicBezTo>
                  <a:pt x="227854" y="261547"/>
                  <a:pt x="261943" y="227510"/>
                  <a:pt x="303775" y="227510"/>
                </a:cubicBezTo>
                <a:cubicBezTo>
                  <a:pt x="304576" y="227510"/>
                  <a:pt x="305199" y="227687"/>
                  <a:pt x="306000" y="227776"/>
                </a:cubicBezTo>
                <a:lnTo>
                  <a:pt x="408801" y="73674"/>
                </a:lnTo>
                <a:cubicBezTo>
                  <a:pt x="376848" y="58921"/>
                  <a:pt x="341335" y="50568"/>
                  <a:pt x="303775" y="50568"/>
                </a:cubicBezTo>
                <a:close/>
                <a:moveTo>
                  <a:pt x="303775" y="0"/>
                </a:moveTo>
                <a:cubicBezTo>
                  <a:pt x="360026" y="0"/>
                  <a:pt x="412628" y="15641"/>
                  <a:pt x="457843" y="42303"/>
                </a:cubicBezTo>
                <a:cubicBezTo>
                  <a:pt x="458021" y="42480"/>
                  <a:pt x="458199" y="42480"/>
                  <a:pt x="458377" y="42569"/>
                </a:cubicBezTo>
                <a:cubicBezTo>
                  <a:pt x="459178" y="43013"/>
                  <a:pt x="459801" y="43547"/>
                  <a:pt x="460602" y="43991"/>
                </a:cubicBezTo>
                <a:cubicBezTo>
                  <a:pt x="469325" y="49323"/>
                  <a:pt x="477691" y="55011"/>
                  <a:pt x="485880" y="61054"/>
                </a:cubicBezTo>
                <a:cubicBezTo>
                  <a:pt x="488283" y="62832"/>
                  <a:pt x="490686" y="64520"/>
                  <a:pt x="493000" y="66387"/>
                </a:cubicBezTo>
                <a:cubicBezTo>
                  <a:pt x="499676" y="71808"/>
                  <a:pt x="506173" y="77495"/>
                  <a:pt x="512403" y="83361"/>
                </a:cubicBezTo>
                <a:cubicBezTo>
                  <a:pt x="514361" y="85227"/>
                  <a:pt x="516676" y="86916"/>
                  <a:pt x="518634" y="88871"/>
                </a:cubicBezTo>
                <a:cubicBezTo>
                  <a:pt x="520592" y="90737"/>
                  <a:pt x="522194" y="93048"/>
                  <a:pt x="524152" y="95092"/>
                </a:cubicBezTo>
                <a:cubicBezTo>
                  <a:pt x="530026" y="101313"/>
                  <a:pt x="535723" y="107712"/>
                  <a:pt x="541063" y="114377"/>
                </a:cubicBezTo>
                <a:cubicBezTo>
                  <a:pt x="542932" y="116776"/>
                  <a:pt x="544712" y="119265"/>
                  <a:pt x="546492" y="121664"/>
                </a:cubicBezTo>
                <a:cubicBezTo>
                  <a:pt x="552545" y="129752"/>
                  <a:pt x="558241" y="138105"/>
                  <a:pt x="563492" y="146726"/>
                </a:cubicBezTo>
                <a:cubicBezTo>
                  <a:pt x="563937" y="147526"/>
                  <a:pt x="564560" y="148148"/>
                  <a:pt x="565006" y="148948"/>
                </a:cubicBezTo>
                <a:cubicBezTo>
                  <a:pt x="565094" y="149214"/>
                  <a:pt x="565094" y="149392"/>
                  <a:pt x="565184" y="149570"/>
                </a:cubicBezTo>
                <a:cubicBezTo>
                  <a:pt x="591974" y="194716"/>
                  <a:pt x="607639" y="247239"/>
                  <a:pt x="607639" y="303316"/>
                </a:cubicBezTo>
                <a:cubicBezTo>
                  <a:pt x="607639" y="317269"/>
                  <a:pt x="596335" y="328645"/>
                  <a:pt x="582272" y="328645"/>
                </a:cubicBezTo>
                <a:cubicBezTo>
                  <a:pt x="568299" y="328645"/>
                  <a:pt x="556995" y="317269"/>
                  <a:pt x="556995" y="303316"/>
                </a:cubicBezTo>
                <a:cubicBezTo>
                  <a:pt x="556995" y="265902"/>
                  <a:pt x="548540" y="230442"/>
                  <a:pt x="533854" y="198449"/>
                </a:cubicBezTo>
                <a:lnTo>
                  <a:pt x="379518" y="301184"/>
                </a:lnTo>
                <a:cubicBezTo>
                  <a:pt x="379518" y="301895"/>
                  <a:pt x="379786" y="302606"/>
                  <a:pt x="379786" y="303316"/>
                </a:cubicBezTo>
                <a:cubicBezTo>
                  <a:pt x="379786" y="345175"/>
                  <a:pt x="345696" y="379212"/>
                  <a:pt x="303775" y="379212"/>
                </a:cubicBezTo>
                <a:cubicBezTo>
                  <a:pt x="303063" y="379212"/>
                  <a:pt x="302351" y="378946"/>
                  <a:pt x="301639" y="378946"/>
                </a:cubicBezTo>
                <a:lnTo>
                  <a:pt x="198749" y="533048"/>
                </a:lnTo>
                <a:cubicBezTo>
                  <a:pt x="230791" y="547712"/>
                  <a:pt x="266304" y="556155"/>
                  <a:pt x="303775" y="556155"/>
                </a:cubicBezTo>
                <a:cubicBezTo>
                  <a:pt x="317838" y="556155"/>
                  <a:pt x="329142" y="567441"/>
                  <a:pt x="329142" y="581394"/>
                </a:cubicBezTo>
                <a:cubicBezTo>
                  <a:pt x="329142" y="595347"/>
                  <a:pt x="317838" y="606722"/>
                  <a:pt x="303775" y="606722"/>
                </a:cubicBezTo>
                <a:cubicBezTo>
                  <a:pt x="247613" y="606722"/>
                  <a:pt x="195189" y="591081"/>
                  <a:pt x="149974" y="564508"/>
                </a:cubicBezTo>
                <a:cubicBezTo>
                  <a:pt x="149707" y="564331"/>
                  <a:pt x="149440" y="564331"/>
                  <a:pt x="149173" y="564153"/>
                </a:cubicBezTo>
                <a:cubicBezTo>
                  <a:pt x="148461" y="563709"/>
                  <a:pt x="147749" y="563175"/>
                  <a:pt x="147037" y="562642"/>
                </a:cubicBezTo>
                <a:cubicBezTo>
                  <a:pt x="138314" y="557399"/>
                  <a:pt x="129859" y="551711"/>
                  <a:pt x="121759" y="545579"/>
                </a:cubicBezTo>
                <a:cubicBezTo>
                  <a:pt x="119356" y="543890"/>
                  <a:pt x="116953" y="542113"/>
                  <a:pt x="114639" y="540335"/>
                </a:cubicBezTo>
                <a:cubicBezTo>
                  <a:pt x="107874" y="534914"/>
                  <a:pt x="101466" y="529227"/>
                  <a:pt x="95236" y="523361"/>
                </a:cubicBezTo>
                <a:cubicBezTo>
                  <a:pt x="93278" y="521495"/>
                  <a:pt x="90874" y="519806"/>
                  <a:pt x="89005" y="517851"/>
                </a:cubicBezTo>
                <a:cubicBezTo>
                  <a:pt x="87047" y="515896"/>
                  <a:pt x="85356" y="513585"/>
                  <a:pt x="83487" y="511630"/>
                </a:cubicBezTo>
                <a:cubicBezTo>
                  <a:pt x="77613" y="505409"/>
                  <a:pt x="71916" y="499010"/>
                  <a:pt x="66576" y="492256"/>
                </a:cubicBezTo>
                <a:cubicBezTo>
                  <a:pt x="64618" y="489946"/>
                  <a:pt x="62927" y="487457"/>
                  <a:pt x="61058" y="485058"/>
                </a:cubicBezTo>
                <a:cubicBezTo>
                  <a:pt x="55005" y="476970"/>
                  <a:pt x="49398" y="468617"/>
                  <a:pt x="44147" y="459907"/>
                </a:cubicBezTo>
                <a:cubicBezTo>
                  <a:pt x="43613" y="459196"/>
                  <a:pt x="43079" y="458485"/>
                  <a:pt x="42634" y="457685"/>
                </a:cubicBezTo>
                <a:cubicBezTo>
                  <a:pt x="42456" y="457508"/>
                  <a:pt x="42456" y="457330"/>
                  <a:pt x="42367" y="457152"/>
                </a:cubicBezTo>
                <a:cubicBezTo>
                  <a:pt x="15665" y="412006"/>
                  <a:pt x="0" y="359483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25" name="calories_100283">
            <a:extLst>
              <a:ext uri="{FF2B5EF4-FFF2-40B4-BE49-F238E27FC236}">
                <a16:creationId xmlns:a16="http://schemas.microsoft.com/office/drawing/2014/main" xmlns="" id="{75E2CEBC-44A4-43D2-9408-F25CB0AA02B9}"/>
              </a:ext>
            </a:extLst>
          </p:cNvPr>
          <p:cNvSpPr>
            <a:spLocks noChangeAspect="1"/>
          </p:cNvSpPr>
          <p:nvPr/>
        </p:nvSpPr>
        <p:spPr bwMode="auto">
          <a:xfrm>
            <a:off x="6138790" y="4354214"/>
            <a:ext cx="609685" cy="608767"/>
          </a:xfrm>
          <a:custGeom>
            <a:avLst/>
            <a:gdLst>
              <a:gd name="connsiteX0" fmla="*/ 402692 w 609050"/>
              <a:gd name="connsiteY0" fmla="*/ 339984 h 608133"/>
              <a:gd name="connsiteX1" fmla="*/ 423886 w 609050"/>
              <a:gd name="connsiteY1" fmla="*/ 339984 h 608133"/>
              <a:gd name="connsiteX2" fmla="*/ 423886 w 609050"/>
              <a:gd name="connsiteY2" fmla="*/ 359989 h 608133"/>
              <a:gd name="connsiteX3" fmla="*/ 413350 w 609050"/>
              <a:gd name="connsiteY3" fmla="*/ 370923 h 608133"/>
              <a:gd name="connsiteX4" fmla="*/ 395844 w 609050"/>
              <a:gd name="connsiteY4" fmla="*/ 375620 h 608133"/>
              <a:gd name="connsiteX5" fmla="*/ 383646 w 609050"/>
              <a:gd name="connsiteY5" fmla="*/ 371449 h 608133"/>
              <a:gd name="connsiteX6" fmla="*/ 379148 w 609050"/>
              <a:gd name="connsiteY6" fmla="*/ 360475 h 608133"/>
              <a:gd name="connsiteX7" fmla="*/ 385105 w 609050"/>
              <a:gd name="connsiteY7" fmla="*/ 346261 h 608133"/>
              <a:gd name="connsiteX8" fmla="*/ 402692 w 609050"/>
              <a:gd name="connsiteY8" fmla="*/ 339984 h 608133"/>
              <a:gd name="connsiteX9" fmla="*/ 405208 w 609050"/>
              <a:gd name="connsiteY9" fmla="*/ 262654 h 608133"/>
              <a:gd name="connsiteX10" fmla="*/ 363896 w 609050"/>
              <a:gd name="connsiteY10" fmla="*/ 275054 h 608133"/>
              <a:gd name="connsiteX11" fmla="*/ 349043 w 609050"/>
              <a:gd name="connsiteY11" fmla="*/ 304512 h 608133"/>
              <a:gd name="connsiteX12" fmla="*/ 349165 w 609050"/>
              <a:gd name="connsiteY12" fmla="*/ 305242 h 608133"/>
              <a:gd name="connsiteX13" fmla="*/ 384390 w 609050"/>
              <a:gd name="connsiteY13" fmla="*/ 305363 h 608133"/>
              <a:gd name="connsiteX14" fmla="*/ 389260 w 609050"/>
              <a:gd name="connsiteY14" fmla="*/ 293491 h 608133"/>
              <a:gd name="connsiteX15" fmla="*/ 403057 w 609050"/>
              <a:gd name="connsiteY15" fmla="*/ 289195 h 608133"/>
              <a:gd name="connsiteX16" fmla="*/ 418357 w 609050"/>
              <a:gd name="connsiteY16" fmla="*/ 294544 h 608133"/>
              <a:gd name="connsiteX17" fmla="*/ 423916 w 609050"/>
              <a:gd name="connsiteY17" fmla="*/ 309618 h 608133"/>
              <a:gd name="connsiteX18" fmla="*/ 423916 w 609050"/>
              <a:gd name="connsiteY18" fmla="*/ 320518 h 608133"/>
              <a:gd name="connsiteX19" fmla="*/ 402692 w 609050"/>
              <a:gd name="connsiteY19" fmla="*/ 320518 h 608133"/>
              <a:gd name="connsiteX20" fmla="*/ 358093 w 609050"/>
              <a:gd name="connsiteY20" fmla="*/ 331337 h 608133"/>
              <a:gd name="connsiteX21" fmla="*/ 342793 w 609050"/>
              <a:gd name="connsiteY21" fmla="*/ 361970 h 608133"/>
              <a:gd name="connsiteX22" fmla="*/ 354278 w 609050"/>
              <a:gd name="connsiteY22" fmla="*/ 391672 h 608133"/>
              <a:gd name="connsiteX23" fmla="*/ 386987 w 609050"/>
              <a:gd name="connsiteY23" fmla="*/ 402572 h 608133"/>
              <a:gd name="connsiteX24" fmla="*/ 408861 w 609050"/>
              <a:gd name="connsiteY24" fmla="*/ 396048 h 608133"/>
              <a:gd name="connsiteX25" fmla="*/ 423673 w 609050"/>
              <a:gd name="connsiteY25" fmla="*/ 379637 h 608133"/>
              <a:gd name="connsiteX26" fmla="*/ 425743 w 609050"/>
              <a:gd name="connsiteY26" fmla="*/ 389970 h 608133"/>
              <a:gd name="connsiteX27" fmla="*/ 429152 w 609050"/>
              <a:gd name="connsiteY27" fmla="*/ 399411 h 608133"/>
              <a:gd name="connsiteX28" fmla="*/ 465594 w 609050"/>
              <a:gd name="connsiteY28" fmla="*/ 399411 h 608133"/>
              <a:gd name="connsiteX29" fmla="*/ 461049 w 609050"/>
              <a:gd name="connsiteY29" fmla="*/ 383122 h 608133"/>
              <a:gd name="connsiteX30" fmla="*/ 459628 w 609050"/>
              <a:gd name="connsiteY30" fmla="*/ 365577 h 608133"/>
              <a:gd name="connsiteX31" fmla="*/ 459628 w 609050"/>
              <a:gd name="connsiteY31" fmla="*/ 309861 h 608133"/>
              <a:gd name="connsiteX32" fmla="*/ 444532 w 609050"/>
              <a:gd name="connsiteY32" fmla="*/ 274892 h 608133"/>
              <a:gd name="connsiteX33" fmla="*/ 405208 w 609050"/>
              <a:gd name="connsiteY33" fmla="*/ 262654 h 608133"/>
              <a:gd name="connsiteX34" fmla="*/ 274129 w 609050"/>
              <a:gd name="connsiteY34" fmla="*/ 262654 h 608133"/>
              <a:gd name="connsiteX35" fmla="*/ 227623 w 609050"/>
              <a:gd name="connsiteY35" fmla="*/ 281821 h 608133"/>
              <a:gd name="connsiteX36" fmla="*/ 211268 w 609050"/>
              <a:gd name="connsiteY36" fmla="*/ 330810 h 608133"/>
              <a:gd name="connsiteX37" fmla="*/ 211268 w 609050"/>
              <a:gd name="connsiteY37" fmla="*/ 334538 h 608133"/>
              <a:gd name="connsiteX38" fmla="*/ 227663 w 609050"/>
              <a:gd name="connsiteY38" fmla="*/ 383527 h 608133"/>
              <a:gd name="connsiteX39" fmla="*/ 274251 w 609050"/>
              <a:gd name="connsiteY39" fmla="*/ 402613 h 608133"/>
              <a:gd name="connsiteX40" fmla="*/ 313777 w 609050"/>
              <a:gd name="connsiteY40" fmla="*/ 388876 h 608133"/>
              <a:gd name="connsiteX41" fmla="*/ 329199 w 609050"/>
              <a:gd name="connsiteY41" fmla="*/ 354677 h 608133"/>
              <a:gd name="connsiteX42" fmla="*/ 328793 w 609050"/>
              <a:gd name="connsiteY42" fmla="*/ 354028 h 608133"/>
              <a:gd name="connsiteX43" fmla="*/ 295719 w 609050"/>
              <a:gd name="connsiteY43" fmla="*/ 354028 h 608133"/>
              <a:gd name="connsiteX44" fmla="*/ 289753 w 609050"/>
              <a:gd name="connsiteY44" fmla="*/ 368980 h 608133"/>
              <a:gd name="connsiteX45" fmla="*/ 274048 w 609050"/>
              <a:gd name="connsiteY45" fmla="*/ 374532 h 608133"/>
              <a:gd name="connsiteX46" fmla="*/ 253311 w 609050"/>
              <a:gd name="connsiteY46" fmla="*/ 363551 h 608133"/>
              <a:gd name="connsiteX47" fmla="*/ 246980 w 609050"/>
              <a:gd name="connsiteY47" fmla="*/ 334497 h 608133"/>
              <a:gd name="connsiteX48" fmla="*/ 246980 w 609050"/>
              <a:gd name="connsiteY48" fmla="*/ 330729 h 608133"/>
              <a:gd name="connsiteX49" fmla="*/ 253311 w 609050"/>
              <a:gd name="connsiteY49" fmla="*/ 302040 h 608133"/>
              <a:gd name="connsiteX50" fmla="*/ 274129 w 609050"/>
              <a:gd name="connsiteY50" fmla="*/ 290978 h 608133"/>
              <a:gd name="connsiteX51" fmla="*/ 289997 w 609050"/>
              <a:gd name="connsiteY51" fmla="*/ 298191 h 608133"/>
              <a:gd name="connsiteX52" fmla="*/ 295719 w 609050"/>
              <a:gd name="connsiteY52" fmla="*/ 316223 h 608133"/>
              <a:gd name="connsiteX53" fmla="*/ 328914 w 609050"/>
              <a:gd name="connsiteY53" fmla="*/ 316223 h 608133"/>
              <a:gd name="connsiteX54" fmla="*/ 329199 w 609050"/>
              <a:gd name="connsiteY54" fmla="*/ 314845 h 608133"/>
              <a:gd name="connsiteX55" fmla="*/ 314386 w 609050"/>
              <a:gd name="connsiteY55" fmla="*/ 276837 h 608133"/>
              <a:gd name="connsiteX56" fmla="*/ 274129 w 609050"/>
              <a:gd name="connsiteY56" fmla="*/ 262654 h 608133"/>
              <a:gd name="connsiteX57" fmla="*/ 488320 w 609050"/>
              <a:gd name="connsiteY57" fmla="*/ 206533 h 608133"/>
              <a:gd name="connsiteX58" fmla="*/ 488320 w 609050"/>
              <a:gd name="connsiteY58" fmla="*/ 399411 h 608133"/>
              <a:gd name="connsiteX59" fmla="*/ 526182 w 609050"/>
              <a:gd name="connsiteY59" fmla="*/ 399411 h 608133"/>
              <a:gd name="connsiteX60" fmla="*/ 526182 w 609050"/>
              <a:gd name="connsiteY60" fmla="*/ 206533 h 608133"/>
              <a:gd name="connsiteX61" fmla="*/ 82502 w 609050"/>
              <a:gd name="connsiteY61" fmla="*/ 206533 h 608133"/>
              <a:gd name="connsiteX62" fmla="*/ 82502 w 609050"/>
              <a:gd name="connsiteY62" fmla="*/ 399411 h 608133"/>
              <a:gd name="connsiteX63" fmla="*/ 120365 w 609050"/>
              <a:gd name="connsiteY63" fmla="*/ 399411 h 608133"/>
              <a:gd name="connsiteX64" fmla="*/ 120365 w 609050"/>
              <a:gd name="connsiteY64" fmla="*/ 344830 h 608133"/>
              <a:gd name="connsiteX65" fmla="*/ 129983 w 609050"/>
              <a:gd name="connsiteY65" fmla="*/ 344830 h 608133"/>
              <a:gd name="connsiteX66" fmla="*/ 167318 w 609050"/>
              <a:gd name="connsiteY66" fmla="*/ 399411 h 608133"/>
              <a:gd name="connsiteX67" fmla="*/ 209117 w 609050"/>
              <a:gd name="connsiteY67" fmla="*/ 399411 h 608133"/>
              <a:gd name="connsiteX68" fmla="*/ 159324 w 609050"/>
              <a:gd name="connsiteY68" fmla="*/ 326312 h 608133"/>
              <a:gd name="connsiteX69" fmla="*/ 202502 w 609050"/>
              <a:gd name="connsiteY69" fmla="*/ 265977 h 608133"/>
              <a:gd name="connsiteX70" fmla="*/ 160298 w 609050"/>
              <a:gd name="connsiteY70" fmla="*/ 265977 h 608133"/>
              <a:gd name="connsiteX71" fmla="*/ 128968 w 609050"/>
              <a:gd name="connsiteY71" fmla="*/ 316223 h 608133"/>
              <a:gd name="connsiteX72" fmla="*/ 120365 w 609050"/>
              <a:gd name="connsiteY72" fmla="*/ 316223 h 608133"/>
              <a:gd name="connsiteX73" fmla="*/ 120365 w 609050"/>
              <a:gd name="connsiteY73" fmla="*/ 206533 h 608133"/>
              <a:gd name="connsiteX74" fmla="*/ 304525 w 609050"/>
              <a:gd name="connsiteY74" fmla="*/ 0 h 608133"/>
              <a:gd name="connsiteX75" fmla="*/ 609050 w 609050"/>
              <a:gd name="connsiteY75" fmla="*/ 304067 h 608133"/>
              <a:gd name="connsiteX76" fmla="*/ 304525 w 609050"/>
              <a:gd name="connsiteY76" fmla="*/ 608133 h 608133"/>
              <a:gd name="connsiteX77" fmla="*/ 0 w 609050"/>
              <a:gd name="connsiteY77" fmla="*/ 304067 h 608133"/>
              <a:gd name="connsiteX78" fmla="*/ 304525 w 609050"/>
              <a:gd name="connsiteY78" fmla="*/ 0 h 60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608133">
                <a:moveTo>
                  <a:pt x="402692" y="339984"/>
                </a:moveTo>
                <a:lnTo>
                  <a:pt x="423886" y="339984"/>
                </a:lnTo>
                <a:lnTo>
                  <a:pt x="423886" y="359989"/>
                </a:lnTo>
                <a:cubicBezTo>
                  <a:pt x="421212" y="364119"/>
                  <a:pt x="418334" y="367764"/>
                  <a:pt x="413350" y="370923"/>
                </a:cubicBezTo>
                <a:cubicBezTo>
                  <a:pt x="408366" y="374041"/>
                  <a:pt x="402247" y="375620"/>
                  <a:pt x="395844" y="375620"/>
                </a:cubicBezTo>
                <a:cubicBezTo>
                  <a:pt x="390697" y="375620"/>
                  <a:pt x="386604" y="374162"/>
                  <a:pt x="383646" y="371449"/>
                </a:cubicBezTo>
                <a:cubicBezTo>
                  <a:pt x="380647" y="368695"/>
                  <a:pt x="379148" y="364970"/>
                  <a:pt x="379148" y="360475"/>
                </a:cubicBezTo>
                <a:cubicBezTo>
                  <a:pt x="379148" y="355008"/>
                  <a:pt x="381134" y="350108"/>
                  <a:pt x="385105" y="346261"/>
                </a:cubicBezTo>
                <a:cubicBezTo>
                  <a:pt x="389117" y="342373"/>
                  <a:pt x="394952" y="339984"/>
                  <a:pt x="402692" y="339984"/>
                </a:cubicBezTo>
                <a:close/>
                <a:moveTo>
                  <a:pt x="405208" y="262654"/>
                </a:moveTo>
                <a:cubicBezTo>
                  <a:pt x="388123" y="262654"/>
                  <a:pt x="374366" y="266788"/>
                  <a:pt x="363896" y="275054"/>
                </a:cubicBezTo>
                <a:cubicBezTo>
                  <a:pt x="353385" y="283320"/>
                  <a:pt x="348475" y="293126"/>
                  <a:pt x="349043" y="304512"/>
                </a:cubicBezTo>
                <a:lnTo>
                  <a:pt x="349165" y="305242"/>
                </a:lnTo>
                <a:lnTo>
                  <a:pt x="384390" y="305363"/>
                </a:lnTo>
                <a:cubicBezTo>
                  <a:pt x="384390" y="300298"/>
                  <a:pt x="386054" y="296327"/>
                  <a:pt x="389260" y="293491"/>
                </a:cubicBezTo>
                <a:cubicBezTo>
                  <a:pt x="392466" y="290614"/>
                  <a:pt x="397133" y="289195"/>
                  <a:pt x="403057" y="289195"/>
                </a:cubicBezTo>
                <a:cubicBezTo>
                  <a:pt x="409713" y="289195"/>
                  <a:pt x="414948" y="290978"/>
                  <a:pt x="418357" y="294544"/>
                </a:cubicBezTo>
                <a:cubicBezTo>
                  <a:pt x="421766" y="298110"/>
                  <a:pt x="423916" y="303135"/>
                  <a:pt x="423916" y="309618"/>
                </a:cubicBezTo>
                <a:lnTo>
                  <a:pt x="423916" y="320518"/>
                </a:lnTo>
                <a:lnTo>
                  <a:pt x="402692" y="320518"/>
                </a:lnTo>
                <a:cubicBezTo>
                  <a:pt x="383132" y="320518"/>
                  <a:pt x="368279" y="324084"/>
                  <a:pt x="358093" y="331337"/>
                </a:cubicBezTo>
                <a:cubicBezTo>
                  <a:pt x="347866" y="338590"/>
                  <a:pt x="342793" y="348761"/>
                  <a:pt x="342793" y="361970"/>
                </a:cubicBezTo>
                <a:cubicBezTo>
                  <a:pt x="342793" y="374491"/>
                  <a:pt x="346608" y="384419"/>
                  <a:pt x="354278" y="391672"/>
                </a:cubicBezTo>
                <a:cubicBezTo>
                  <a:pt x="361907" y="398925"/>
                  <a:pt x="372824" y="402572"/>
                  <a:pt x="386987" y="402572"/>
                </a:cubicBezTo>
                <a:cubicBezTo>
                  <a:pt x="395469" y="402572"/>
                  <a:pt x="402773" y="400343"/>
                  <a:pt x="408861" y="396048"/>
                </a:cubicBezTo>
                <a:cubicBezTo>
                  <a:pt x="414989" y="391713"/>
                  <a:pt x="419939" y="386202"/>
                  <a:pt x="423673" y="379637"/>
                </a:cubicBezTo>
                <a:cubicBezTo>
                  <a:pt x="424079" y="383203"/>
                  <a:pt x="424769" y="386566"/>
                  <a:pt x="425743" y="389970"/>
                </a:cubicBezTo>
                <a:cubicBezTo>
                  <a:pt x="426676" y="393374"/>
                  <a:pt x="427812" y="397264"/>
                  <a:pt x="429152" y="399411"/>
                </a:cubicBezTo>
                <a:lnTo>
                  <a:pt x="465594" y="399411"/>
                </a:lnTo>
                <a:cubicBezTo>
                  <a:pt x="463524" y="394549"/>
                  <a:pt x="462023" y="388673"/>
                  <a:pt x="461049" y="383122"/>
                </a:cubicBezTo>
                <a:cubicBezTo>
                  <a:pt x="460115" y="377530"/>
                  <a:pt x="459628" y="371898"/>
                  <a:pt x="459628" y="365577"/>
                </a:cubicBezTo>
                <a:lnTo>
                  <a:pt x="459628" y="309861"/>
                </a:lnTo>
                <a:cubicBezTo>
                  <a:pt x="459628" y="294747"/>
                  <a:pt x="454596" y="283077"/>
                  <a:pt x="444532" y="274892"/>
                </a:cubicBezTo>
                <a:cubicBezTo>
                  <a:pt x="434468" y="266747"/>
                  <a:pt x="421360" y="262654"/>
                  <a:pt x="405208" y="262654"/>
                </a:cubicBezTo>
                <a:close/>
                <a:moveTo>
                  <a:pt x="274129" y="262654"/>
                </a:moveTo>
                <a:cubicBezTo>
                  <a:pt x="254001" y="262654"/>
                  <a:pt x="238458" y="269016"/>
                  <a:pt x="227623" y="281821"/>
                </a:cubicBezTo>
                <a:cubicBezTo>
                  <a:pt x="216747" y="294625"/>
                  <a:pt x="211268" y="310955"/>
                  <a:pt x="211268" y="330810"/>
                </a:cubicBezTo>
                <a:lnTo>
                  <a:pt x="211268" y="334538"/>
                </a:lnTo>
                <a:cubicBezTo>
                  <a:pt x="211268" y="354474"/>
                  <a:pt x="216787" y="370804"/>
                  <a:pt x="227663" y="383527"/>
                </a:cubicBezTo>
                <a:cubicBezTo>
                  <a:pt x="238580" y="396251"/>
                  <a:pt x="254122" y="402613"/>
                  <a:pt x="274251" y="402613"/>
                </a:cubicBezTo>
                <a:cubicBezTo>
                  <a:pt x="289997" y="402613"/>
                  <a:pt x="303145" y="398034"/>
                  <a:pt x="313777" y="388876"/>
                </a:cubicBezTo>
                <a:cubicBezTo>
                  <a:pt x="324369" y="379678"/>
                  <a:pt x="329523" y="368332"/>
                  <a:pt x="329199" y="354677"/>
                </a:cubicBezTo>
                <a:lnTo>
                  <a:pt x="328793" y="354028"/>
                </a:lnTo>
                <a:lnTo>
                  <a:pt x="295719" y="354028"/>
                </a:lnTo>
                <a:cubicBezTo>
                  <a:pt x="295719" y="361038"/>
                  <a:pt x="293690" y="365253"/>
                  <a:pt x="289753" y="368980"/>
                </a:cubicBezTo>
                <a:cubicBezTo>
                  <a:pt x="285857" y="372749"/>
                  <a:pt x="280541" y="374532"/>
                  <a:pt x="274048" y="374532"/>
                </a:cubicBezTo>
                <a:cubicBezTo>
                  <a:pt x="264308" y="374532"/>
                  <a:pt x="257288" y="370885"/>
                  <a:pt x="253311" y="363551"/>
                </a:cubicBezTo>
                <a:cubicBezTo>
                  <a:pt x="249374" y="356217"/>
                  <a:pt x="246980" y="346492"/>
                  <a:pt x="246980" y="334497"/>
                </a:cubicBezTo>
                <a:lnTo>
                  <a:pt x="246980" y="330729"/>
                </a:lnTo>
                <a:cubicBezTo>
                  <a:pt x="246980" y="318978"/>
                  <a:pt x="249374" y="309496"/>
                  <a:pt x="253311" y="302040"/>
                </a:cubicBezTo>
                <a:cubicBezTo>
                  <a:pt x="257288" y="294585"/>
                  <a:pt x="264471" y="290978"/>
                  <a:pt x="274129" y="290978"/>
                </a:cubicBezTo>
                <a:cubicBezTo>
                  <a:pt x="280866" y="290978"/>
                  <a:pt x="286182" y="293612"/>
                  <a:pt x="289997" y="298191"/>
                </a:cubicBezTo>
                <a:cubicBezTo>
                  <a:pt x="293811" y="302810"/>
                  <a:pt x="295719" y="308645"/>
                  <a:pt x="295719" y="316223"/>
                </a:cubicBezTo>
                <a:lnTo>
                  <a:pt x="328914" y="316223"/>
                </a:lnTo>
                <a:lnTo>
                  <a:pt x="329199" y="314845"/>
                </a:lnTo>
                <a:cubicBezTo>
                  <a:pt x="329523" y="299407"/>
                  <a:pt x="324572" y="286318"/>
                  <a:pt x="314386" y="276837"/>
                </a:cubicBezTo>
                <a:cubicBezTo>
                  <a:pt x="304200" y="267355"/>
                  <a:pt x="290768" y="262654"/>
                  <a:pt x="274129" y="262654"/>
                </a:cubicBezTo>
                <a:close/>
                <a:moveTo>
                  <a:pt x="488320" y="206533"/>
                </a:moveTo>
                <a:lnTo>
                  <a:pt x="488320" y="399411"/>
                </a:lnTo>
                <a:lnTo>
                  <a:pt x="526182" y="399411"/>
                </a:lnTo>
                <a:lnTo>
                  <a:pt x="526182" y="206533"/>
                </a:lnTo>
                <a:close/>
                <a:moveTo>
                  <a:pt x="82502" y="206533"/>
                </a:moveTo>
                <a:lnTo>
                  <a:pt x="82502" y="399411"/>
                </a:lnTo>
                <a:lnTo>
                  <a:pt x="120365" y="399411"/>
                </a:lnTo>
                <a:lnTo>
                  <a:pt x="120365" y="344830"/>
                </a:lnTo>
                <a:lnTo>
                  <a:pt x="129983" y="344830"/>
                </a:lnTo>
                <a:lnTo>
                  <a:pt x="167318" y="399411"/>
                </a:lnTo>
                <a:lnTo>
                  <a:pt x="209117" y="399411"/>
                </a:lnTo>
                <a:lnTo>
                  <a:pt x="159324" y="326312"/>
                </a:lnTo>
                <a:lnTo>
                  <a:pt x="202502" y="265977"/>
                </a:lnTo>
                <a:lnTo>
                  <a:pt x="160298" y="265977"/>
                </a:lnTo>
                <a:lnTo>
                  <a:pt x="128968" y="316223"/>
                </a:lnTo>
                <a:lnTo>
                  <a:pt x="120365" y="316223"/>
                </a:lnTo>
                <a:lnTo>
                  <a:pt x="120365" y="206533"/>
                </a:lnTo>
                <a:close/>
                <a:moveTo>
                  <a:pt x="304525" y="0"/>
                </a:moveTo>
                <a:cubicBezTo>
                  <a:pt x="472452" y="0"/>
                  <a:pt x="609050" y="136392"/>
                  <a:pt x="609050" y="304067"/>
                </a:cubicBezTo>
                <a:cubicBezTo>
                  <a:pt x="609050" y="471741"/>
                  <a:pt x="472452" y="608133"/>
                  <a:pt x="304525" y="608133"/>
                </a:cubicBezTo>
                <a:cubicBezTo>
                  <a:pt x="136598" y="608133"/>
                  <a:pt x="0" y="471741"/>
                  <a:pt x="0" y="304067"/>
                </a:cubicBezTo>
                <a:cubicBezTo>
                  <a:pt x="0" y="136392"/>
                  <a:pt x="136598" y="0"/>
                  <a:pt x="30452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26" name="smart-technology-symbol_36405">
            <a:extLst>
              <a:ext uri="{FF2B5EF4-FFF2-40B4-BE49-F238E27FC236}">
                <a16:creationId xmlns:a16="http://schemas.microsoft.com/office/drawing/2014/main" xmlns="" id="{B762A4FD-F749-41FB-8D52-9874A111F87A}"/>
              </a:ext>
            </a:extLst>
          </p:cNvPr>
          <p:cNvSpPr>
            <a:spLocks noChangeAspect="1"/>
          </p:cNvSpPr>
          <p:nvPr/>
        </p:nvSpPr>
        <p:spPr bwMode="auto">
          <a:xfrm>
            <a:off x="8555637" y="5321592"/>
            <a:ext cx="579821" cy="579324"/>
          </a:xfrm>
          <a:custGeom>
            <a:avLst/>
            <a:gdLst>
              <a:gd name="connsiteX0" fmla="*/ 287026 w 573852"/>
              <a:gd name="connsiteY0" fmla="*/ 374041 h 573361"/>
              <a:gd name="connsiteX1" fmla="*/ 297027 w 573852"/>
              <a:gd name="connsiteY1" fmla="*/ 383352 h 573361"/>
              <a:gd name="connsiteX2" fmla="*/ 287026 w 573852"/>
              <a:gd name="connsiteY2" fmla="*/ 392663 h 573361"/>
              <a:gd name="connsiteX3" fmla="*/ 277025 w 573852"/>
              <a:gd name="connsiteY3" fmla="*/ 383352 h 573361"/>
              <a:gd name="connsiteX4" fmla="*/ 287026 w 573852"/>
              <a:gd name="connsiteY4" fmla="*/ 374041 h 573361"/>
              <a:gd name="connsiteX5" fmla="*/ 469309 w 573852"/>
              <a:gd name="connsiteY5" fmla="*/ 322516 h 573361"/>
              <a:gd name="connsiteX6" fmla="*/ 400419 w 573852"/>
              <a:gd name="connsiteY6" fmla="*/ 399919 h 573361"/>
              <a:gd name="connsiteX7" fmla="*/ 322919 w 573852"/>
              <a:gd name="connsiteY7" fmla="*/ 468723 h 573361"/>
              <a:gd name="connsiteX8" fmla="*/ 479355 w 573852"/>
              <a:gd name="connsiteY8" fmla="*/ 530359 h 573361"/>
              <a:gd name="connsiteX9" fmla="*/ 518105 w 573852"/>
              <a:gd name="connsiteY9" fmla="*/ 517458 h 573361"/>
              <a:gd name="connsiteX10" fmla="*/ 469309 w 573852"/>
              <a:gd name="connsiteY10" fmla="*/ 322516 h 573361"/>
              <a:gd name="connsiteX11" fmla="*/ 104769 w 573852"/>
              <a:gd name="connsiteY11" fmla="*/ 322516 h 573361"/>
              <a:gd name="connsiteX12" fmla="*/ 43056 w 573852"/>
              <a:gd name="connsiteY12" fmla="*/ 478756 h 573361"/>
              <a:gd name="connsiteX13" fmla="*/ 55972 w 573852"/>
              <a:gd name="connsiteY13" fmla="*/ 517458 h 573361"/>
              <a:gd name="connsiteX14" fmla="*/ 94723 w 573852"/>
              <a:gd name="connsiteY14" fmla="*/ 530359 h 573361"/>
              <a:gd name="connsiteX15" fmla="*/ 251159 w 573852"/>
              <a:gd name="connsiteY15" fmla="*/ 468723 h 573361"/>
              <a:gd name="connsiteX16" fmla="*/ 173658 w 573852"/>
              <a:gd name="connsiteY16" fmla="*/ 399919 h 573361"/>
              <a:gd name="connsiteX17" fmla="*/ 104769 w 573852"/>
              <a:gd name="connsiteY17" fmla="*/ 322516 h 573361"/>
              <a:gd name="connsiteX18" fmla="*/ 231082 w 573852"/>
              <a:gd name="connsiteY18" fmla="*/ 186446 h 573361"/>
              <a:gd name="connsiteX19" fmla="*/ 342970 w 573852"/>
              <a:gd name="connsiteY19" fmla="*/ 186446 h 573361"/>
              <a:gd name="connsiteX20" fmla="*/ 355880 w 573852"/>
              <a:gd name="connsiteY20" fmla="*/ 200773 h 573361"/>
              <a:gd name="connsiteX21" fmla="*/ 355880 w 573852"/>
              <a:gd name="connsiteY21" fmla="*/ 351208 h 573361"/>
              <a:gd name="connsiteX22" fmla="*/ 342970 w 573852"/>
              <a:gd name="connsiteY22" fmla="*/ 365535 h 573361"/>
              <a:gd name="connsiteX23" fmla="*/ 231082 w 573852"/>
              <a:gd name="connsiteY23" fmla="*/ 365535 h 573361"/>
              <a:gd name="connsiteX24" fmla="*/ 218172 w 573852"/>
              <a:gd name="connsiteY24" fmla="*/ 351208 h 573361"/>
              <a:gd name="connsiteX25" fmla="*/ 218172 w 573852"/>
              <a:gd name="connsiteY25" fmla="*/ 200773 h 573361"/>
              <a:gd name="connsiteX26" fmla="*/ 231082 w 573852"/>
              <a:gd name="connsiteY26" fmla="*/ 186446 h 573361"/>
              <a:gd name="connsiteX27" fmla="*/ 231066 w 573852"/>
              <a:gd name="connsiteY27" fmla="*/ 172008 h 573361"/>
              <a:gd name="connsiteX28" fmla="*/ 203798 w 573852"/>
              <a:gd name="connsiteY28" fmla="*/ 200676 h 573361"/>
              <a:gd name="connsiteX29" fmla="*/ 203798 w 573852"/>
              <a:gd name="connsiteY29" fmla="*/ 372685 h 573361"/>
              <a:gd name="connsiteX30" fmla="*/ 231066 w 573852"/>
              <a:gd name="connsiteY30" fmla="*/ 401353 h 573361"/>
              <a:gd name="connsiteX31" fmla="*/ 343012 w 573852"/>
              <a:gd name="connsiteY31" fmla="*/ 401353 h 573361"/>
              <a:gd name="connsiteX32" fmla="*/ 370280 w 573852"/>
              <a:gd name="connsiteY32" fmla="*/ 372685 h 573361"/>
              <a:gd name="connsiteX33" fmla="*/ 370280 w 573852"/>
              <a:gd name="connsiteY33" fmla="*/ 200676 h 573361"/>
              <a:gd name="connsiteX34" fmla="*/ 343012 w 573852"/>
              <a:gd name="connsiteY34" fmla="*/ 172008 h 573361"/>
              <a:gd name="connsiteX35" fmla="*/ 479355 w 573852"/>
              <a:gd name="connsiteY35" fmla="*/ 43002 h 573361"/>
              <a:gd name="connsiteX36" fmla="*/ 322919 w 573852"/>
              <a:gd name="connsiteY36" fmla="*/ 104638 h 573361"/>
              <a:gd name="connsiteX37" fmla="*/ 400419 w 573852"/>
              <a:gd name="connsiteY37" fmla="*/ 173442 h 573361"/>
              <a:gd name="connsiteX38" fmla="*/ 469309 w 573852"/>
              <a:gd name="connsiteY38" fmla="*/ 250845 h 573361"/>
              <a:gd name="connsiteX39" fmla="*/ 518105 w 573852"/>
              <a:gd name="connsiteY39" fmla="*/ 55903 h 573361"/>
              <a:gd name="connsiteX40" fmla="*/ 479355 w 573852"/>
              <a:gd name="connsiteY40" fmla="*/ 43002 h 573361"/>
              <a:gd name="connsiteX41" fmla="*/ 94723 w 573852"/>
              <a:gd name="connsiteY41" fmla="*/ 43002 h 573361"/>
              <a:gd name="connsiteX42" fmla="*/ 55972 w 573852"/>
              <a:gd name="connsiteY42" fmla="*/ 55903 h 573361"/>
              <a:gd name="connsiteX43" fmla="*/ 43056 w 573852"/>
              <a:gd name="connsiteY43" fmla="*/ 94605 h 573361"/>
              <a:gd name="connsiteX44" fmla="*/ 104769 w 573852"/>
              <a:gd name="connsiteY44" fmla="*/ 250845 h 573361"/>
              <a:gd name="connsiteX45" fmla="*/ 173658 w 573852"/>
              <a:gd name="connsiteY45" fmla="*/ 173442 h 573361"/>
              <a:gd name="connsiteX46" fmla="*/ 251159 w 573852"/>
              <a:gd name="connsiteY46" fmla="*/ 104638 h 573361"/>
              <a:gd name="connsiteX47" fmla="*/ 94723 w 573852"/>
              <a:gd name="connsiteY47" fmla="*/ 43002 h 573361"/>
              <a:gd name="connsiteX48" fmla="*/ 94723 w 573852"/>
              <a:gd name="connsiteY48" fmla="*/ 0 h 573361"/>
              <a:gd name="connsiteX49" fmla="*/ 287039 w 573852"/>
              <a:gd name="connsiteY49" fmla="*/ 77404 h 573361"/>
              <a:gd name="connsiteX50" fmla="*/ 479355 w 573852"/>
              <a:gd name="connsiteY50" fmla="*/ 0 h 573361"/>
              <a:gd name="connsiteX51" fmla="*/ 548245 w 573852"/>
              <a:gd name="connsiteY51" fmla="*/ 25801 h 573361"/>
              <a:gd name="connsiteX52" fmla="*/ 496578 w 573852"/>
              <a:gd name="connsiteY52" fmla="*/ 286681 h 573361"/>
              <a:gd name="connsiteX53" fmla="*/ 548245 w 573852"/>
              <a:gd name="connsiteY53" fmla="*/ 547560 h 573361"/>
              <a:gd name="connsiteX54" fmla="*/ 479355 w 573852"/>
              <a:gd name="connsiteY54" fmla="*/ 573361 h 573361"/>
              <a:gd name="connsiteX55" fmla="*/ 287039 w 573852"/>
              <a:gd name="connsiteY55" fmla="*/ 495957 h 573361"/>
              <a:gd name="connsiteX56" fmla="*/ 94723 w 573852"/>
              <a:gd name="connsiteY56" fmla="*/ 573361 h 573361"/>
              <a:gd name="connsiteX57" fmla="*/ 25833 w 573852"/>
              <a:gd name="connsiteY57" fmla="*/ 547560 h 573361"/>
              <a:gd name="connsiteX58" fmla="*/ 0 w 573852"/>
              <a:gd name="connsiteY58" fmla="*/ 478756 h 573361"/>
              <a:gd name="connsiteX59" fmla="*/ 77500 w 573852"/>
              <a:gd name="connsiteY59" fmla="*/ 286681 h 573361"/>
              <a:gd name="connsiteX60" fmla="*/ 0 w 573852"/>
              <a:gd name="connsiteY60" fmla="*/ 94605 h 573361"/>
              <a:gd name="connsiteX61" fmla="*/ 25833 w 573852"/>
              <a:gd name="connsiteY61" fmla="*/ 25801 h 573361"/>
              <a:gd name="connsiteX62" fmla="*/ 94723 w 573852"/>
              <a:gd name="connsiteY62" fmla="*/ 0 h 57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73852" h="573361">
                <a:moveTo>
                  <a:pt x="287026" y="374041"/>
                </a:moveTo>
                <a:cubicBezTo>
                  <a:pt x="292549" y="374041"/>
                  <a:pt x="297027" y="378210"/>
                  <a:pt x="297027" y="383352"/>
                </a:cubicBezTo>
                <a:cubicBezTo>
                  <a:pt x="297027" y="388494"/>
                  <a:pt x="292549" y="392663"/>
                  <a:pt x="287026" y="392663"/>
                </a:cubicBezTo>
                <a:cubicBezTo>
                  <a:pt x="281503" y="392663"/>
                  <a:pt x="277025" y="388494"/>
                  <a:pt x="277025" y="383352"/>
                </a:cubicBezTo>
                <a:cubicBezTo>
                  <a:pt x="277025" y="378210"/>
                  <a:pt x="281503" y="374041"/>
                  <a:pt x="287026" y="374041"/>
                </a:cubicBezTo>
                <a:close/>
                <a:moveTo>
                  <a:pt x="469309" y="322516"/>
                </a:moveTo>
                <a:cubicBezTo>
                  <a:pt x="449216" y="348317"/>
                  <a:pt x="426253" y="374118"/>
                  <a:pt x="400419" y="399919"/>
                </a:cubicBezTo>
                <a:cubicBezTo>
                  <a:pt x="376021" y="425721"/>
                  <a:pt x="350188" y="448655"/>
                  <a:pt x="322919" y="468723"/>
                </a:cubicBezTo>
                <a:cubicBezTo>
                  <a:pt x="381762" y="507425"/>
                  <a:pt x="437735" y="530359"/>
                  <a:pt x="479355" y="530359"/>
                </a:cubicBezTo>
                <a:cubicBezTo>
                  <a:pt x="496578" y="530359"/>
                  <a:pt x="509494" y="526059"/>
                  <a:pt x="518105" y="517458"/>
                </a:cubicBezTo>
                <a:cubicBezTo>
                  <a:pt x="546809" y="490224"/>
                  <a:pt x="529587" y="412820"/>
                  <a:pt x="469309" y="322516"/>
                </a:cubicBezTo>
                <a:close/>
                <a:moveTo>
                  <a:pt x="104769" y="322516"/>
                </a:moveTo>
                <a:cubicBezTo>
                  <a:pt x="66019" y="381285"/>
                  <a:pt x="43056" y="437188"/>
                  <a:pt x="43056" y="478756"/>
                </a:cubicBezTo>
                <a:cubicBezTo>
                  <a:pt x="43056" y="495957"/>
                  <a:pt x="47361" y="508858"/>
                  <a:pt x="55972" y="517458"/>
                </a:cubicBezTo>
                <a:cubicBezTo>
                  <a:pt x="64584" y="526059"/>
                  <a:pt x="77500" y="530359"/>
                  <a:pt x="94723" y="530359"/>
                </a:cubicBezTo>
                <a:cubicBezTo>
                  <a:pt x="136343" y="530359"/>
                  <a:pt x="192316" y="507425"/>
                  <a:pt x="251159" y="468723"/>
                </a:cubicBezTo>
                <a:cubicBezTo>
                  <a:pt x="223891" y="448655"/>
                  <a:pt x="198057" y="425721"/>
                  <a:pt x="173658" y="399919"/>
                </a:cubicBezTo>
                <a:cubicBezTo>
                  <a:pt x="147825" y="375551"/>
                  <a:pt x="124862" y="348317"/>
                  <a:pt x="104769" y="322516"/>
                </a:cubicBezTo>
                <a:close/>
                <a:moveTo>
                  <a:pt x="231082" y="186446"/>
                </a:moveTo>
                <a:lnTo>
                  <a:pt x="342970" y="186446"/>
                </a:lnTo>
                <a:cubicBezTo>
                  <a:pt x="350142" y="186446"/>
                  <a:pt x="355880" y="192177"/>
                  <a:pt x="355880" y="200773"/>
                </a:cubicBezTo>
                <a:lnTo>
                  <a:pt x="355880" y="351208"/>
                </a:lnTo>
                <a:cubicBezTo>
                  <a:pt x="355880" y="359804"/>
                  <a:pt x="350142" y="365535"/>
                  <a:pt x="342970" y="365535"/>
                </a:cubicBezTo>
                <a:lnTo>
                  <a:pt x="231082" y="365535"/>
                </a:lnTo>
                <a:cubicBezTo>
                  <a:pt x="223910" y="365535"/>
                  <a:pt x="218172" y="359804"/>
                  <a:pt x="218172" y="351208"/>
                </a:cubicBezTo>
                <a:lnTo>
                  <a:pt x="218172" y="200773"/>
                </a:lnTo>
                <a:cubicBezTo>
                  <a:pt x="218172" y="192177"/>
                  <a:pt x="223910" y="186446"/>
                  <a:pt x="231082" y="186446"/>
                </a:cubicBezTo>
                <a:close/>
                <a:moveTo>
                  <a:pt x="231066" y="172008"/>
                </a:moveTo>
                <a:cubicBezTo>
                  <a:pt x="216714" y="172008"/>
                  <a:pt x="203798" y="184909"/>
                  <a:pt x="203798" y="200676"/>
                </a:cubicBezTo>
                <a:lnTo>
                  <a:pt x="203798" y="372685"/>
                </a:lnTo>
                <a:cubicBezTo>
                  <a:pt x="203798" y="388452"/>
                  <a:pt x="216714" y="401353"/>
                  <a:pt x="231066" y="401353"/>
                </a:cubicBezTo>
                <a:lnTo>
                  <a:pt x="343012" y="401353"/>
                </a:lnTo>
                <a:cubicBezTo>
                  <a:pt x="357364" y="401353"/>
                  <a:pt x="370280" y="388452"/>
                  <a:pt x="370280" y="372685"/>
                </a:cubicBezTo>
                <a:lnTo>
                  <a:pt x="370280" y="200676"/>
                </a:lnTo>
                <a:cubicBezTo>
                  <a:pt x="370280" y="184909"/>
                  <a:pt x="357364" y="172008"/>
                  <a:pt x="343012" y="172008"/>
                </a:cubicBezTo>
                <a:close/>
                <a:moveTo>
                  <a:pt x="479355" y="43002"/>
                </a:moveTo>
                <a:cubicBezTo>
                  <a:pt x="437735" y="43002"/>
                  <a:pt x="381762" y="65937"/>
                  <a:pt x="322919" y="104638"/>
                </a:cubicBezTo>
                <a:cubicBezTo>
                  <a:pt x="350188" y="124706"/>
                  <a:pt x="376021" y="147640"/>
                  <a:pt x="400419" y="173442"/>
                </a:cubicBezTo>
                <a:cubicBezTo>
                  <a:pt x="426253" y="199243"/>
                  <a:pt x="449216" y="225044"/>
                  <a:pt x="469309" y="250845"/>
                </a:cubicBezTo>
                <a:cubicBezTo>
                  <a:pt x="529587" y="160541"/>
                  <a:pt x="546809" y="83137"/>
                  <a:pt x="518105" y="55903"/>
                </a:cubicBezTo>
                <a:cubicBezTo>
                  <a:pt x="510929" y="47302"/>
                  <a:pt x="496578" y="43002"/>
                  <a:pt x="479355" y="43002"/>
                </a:cubicBezTo>
                <a:close/>
                <a:moveTo>
                  <a:pt x="94723" y="43002"/>
                </a:moveTo>
                <a:cubicBezTo>
                  <a:pt x="77500" y="43002"/>
                  <a:pt x="64584" y="47302"/>
                  <a:pt x="55972" y="55903"/>
                </a:cubicBezTo>
                <a:cubicBezTo>
                  <a:pt x="47361" y="64503"/>
                  <a:pt x="43056" y="77404"/>
                  <a:pt x="43056" y="94605"/>
                </a:cubicBezTo>
                <a:cubicBezTo>
                  <a:pt x="43056" y="136173"/>
                  <a:pt x="66019" y="192076"/>
                  <a:pt x="104769" y="250845"/>
                </a:cubicBezTo>
                <a:cubicBezTo>
                  <a:pt x="124862" y="223611"/>
                  <a:pt x="147825" y="197810"/>
                  <a:pt x="173658" y="173442"/>
                </a:cubicBezTo>
                <a:cubicBezTo>
                  <a:pt x="198057" y="147640"/>
                  <a:pt x="223891" y="124706"/>
                  <a:pt x="251159" y="104638"/>
                </a:cubicBezTo>
                <a:cubicBezTo>
                  <a:pt x="192316" y="65937"/>
                  <a:pt x="136343" y="43002"/>
                  <a:pt x="94723" y="43002"/>
                </a:cubicBezTo>
                <a:close/>
                <a:moveTo>
                  <a:pt x="94723" y="0"/>
                </a:moveTo>
                <a:cubicBezTo>
                  <a:pt x="146390" y="0"/>
                  <a:pt x="216714" y="28668"/>
                  <a:pt x="287039" y="77404"/>
                </a:cubicBezTo>
                <a:cubicBezTo>
                  <a:pt x="357364" y="28668"/>
                  <a:pt x="427688" y="0"/>
                  <a:pt x="479355" y="0"/>
                </a:cubicBezTo>
                <a:cubicBezTo>
                  <a:pt x="508059" y="0"/>
                  <a:pt x="532457" y="8600"/>
                  <a:pt x="548245" y="25801"/>
                </a:cubicBezTo>
                <a:cubicBezTo>
                  <a:pt x="597041" y="73104"/>
                  <a:pt x="574078" y="176309"/>
                  <a:pt x="496578" y="286681"/>
                </a:cubicBezTo>
                <a:cubicBezTo>
                  <a:pt x="574078" y="397053"/>
                  <a:pt x="597041" y="500257"/>
                  <a:pt x="548245" y="547560"/>
                </a:cubicBezTo>
                <a:cubicBezTo>
                  <a:pt x="532457" y="564761"/>
                  <a:pt x="508059" y="573361"/>
                  <a:pt x="479355" y="573361"/>
                </a:cubicBezTo>
                <a:cubicBezTo>
                  <a:pt x="427688" y="573361"/>
                  <a:pt x="357364" y="544693"/>
                  <a:pt x="287039" y="495957"/>
                </a:cubicBezTo>
                <a:cubicBezTo>
                  <a:pt x="216714" y="544693"/>
                  <a:pt x="146390" y="573361"/>
                  <a:pt x="94723" y="573361"/>
                </a:cubicBezTo>
                <a:cubicBezTo>
                  <a:pt x="66019" y="573361"/>
                  <a:pt x="41621" y="564761"/>
                  <a:pt x="25833" y="547560"/>
                </a:cubicBezTo>
                <a:cubicBezTo>
                  <a:pt x="8611" y="531792"/>
                  <a:pt x="0" y="507425"/>
                  <a:pt x="0" y="478756"/>
                </a:cubicBezTo>
                <a:cubicBezTo>
                  <a:pt x="0" y="427154"/>
                  <a:pt x="28704" y="356917"/>
                  <a:pt x="77500" y="286681"/>
                </a:cubicBezTo>
                <a:cubicBezTo>
                  <a:pt x="28704" y="216444"/>
                  <a:pt x="0" y="146207"/>
                  <a:pt x="0" y="94605"/>
                </a:cubicBezTo>
                <a:cubicBezTo>
                  <a:pt x="0" y="65937"/>
                  <a:pt x="8611" y="41569"/>
                  <a:pt x="25833" y="25801"/>
                </a:cubicBezTo>
                <a:cubicBezTo>
                  <a:pt x="41621" y="8600"/>
                  <a:pt x="66019" y="0"/>
                  <a:pt x="9472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27" name="kitchen-pack_329712">
            <a:extLst>
              <a:ext uri="{FF2B5EF4-FFF2-40B4-BE49-F238E27FC236}">
                <a16:creationId xmlns:a16="http://schemas.microsoft.com/office/drawing/2014/main" xmlns="" id="{EF643136-BA29-4CAB-BE87-DAD9D8B75926}"/>
              </a:ext>
            </a:extLst>
          </p:cNvPr>
          <p:cNvSpPr>
            <a:spLocks noChangeAspect="1"/>
          </p:cNvSpPr>
          <p:nvPr/>
        </p:nvSpPr>
        <p:spPr bwMode="auto">
          <a:xfrm>
            <a:off x="6138790" y="2768244"/>
            <a:ext cx="609685" cy="354156"/>
          </a:xfrm>
          <a:custGeom>
            <a:avLst/>
            <a:gdLst>
              <a:gd name="connsiteX0" fmla="*/ 510979 w 607639"/>
              <a:gd name="connsiteY0" fmla="*/ 321947 h 352968"/>
              <a:gd name="connsiteX1" fmla="*/ 515964 w 607639"/>
              <a:gd name="connsiteY1" fmla="*/ 334391 h 352968"/>
              <a:gd name="connsiteX2" fmla="*/ 549964 w 607639"/>
              <a:gd name="connsiteY2" fmla="*/ 334391 h 352968"/>
              <a:gd name="connsiteX3" fmla="*/ 549964 w 607639"/>
              <a:gd name="connsiteY3" fmla="*/ 321947 h 352968"/>
              <a:gd name="connsiteX4" fmla="*/ 57675 w 607639"/>
              <a:gd name="connsiteY4" fmla="*/ 321947 h 352968"/>
              <a:gd name="connsiteX5" fmla="*/ 57675 w 607639"/>
              <a:gd name="connsiteY5" fmla="*/ 334391 h 352968"/>
              <a:gd name="connsiteX6" fmla="*/ 91675 w 607639"/>
              <a:gd name="connsiteY6" fmla="*/ 334391 h 352968"/>
              <a:gd name="connsiteX7" fmla="*/ 96660 w 607639"/>
              <a:gd name="connsiteY7" fmla="*/ 321947 h 352968"/>
              <a:gd name="connsiteX8" fmla="*/ 533192 w 607639"/>
              <a:gd name="connsiteY8" fmla="*/ 260104 h 352968"/>
              <a:gd name="connsiteX9" fmla="*/ 551821 w 607639"/>
              <a:gd name="connsiteY9" fmla="*/ 260104 h 352968"/>
              <a:gd name="connsiteX10" fmla="*/ 551821 w 607639"/>
              <a:gd name="connsiteY10" fmla="*/ 278663 h 352968"/>
              <a:gd name="connsiteX11" fmla="*/ 533192 w 607639"/>
              <a:gd name="connsiteY11" fmla="*/ 278663 h 352968"/>
              <a:gd name="connsiteX12" fmla="*/ 496004 w 607639"/>
              <a:gd name="connsiteY12" fmla="*/ 260104 h 352968"/>
              <a:gd name="connsiteX13" fmla="*/ 514633 w 607639"/>
              <a:gd name="connsiteY13" fmla="*/ 260104 h 352968"/>
              <a:gd name="connsiteX14" fmla="*/ 514633 w 607639"/>
              <a:gd name="connsiteY14" fmla="*/ 278663 h 352968"/>
              <a:gd name="connsiteX15" fmla="*/ 496004 w 607639"/>
              <a:gd name="connsiteY15" fmla="*/ 278663 h 352968"/>
              <a:gd name="connsiteX16" fmla="*/ 533192 w 607639"/>
              <a:gd name="connsiteY16" fmla="*/ 222916 h 352968"/>
              <a:gd name="connsiteX17" fmla="*/ 551821 w 607639"/>
              <a:gd name="connsiteY17" fmla="*/ 222916 h 352968"/>
              <a:gd name="connsiteX18" fmla="*/ 551821 w 607639"/>
              <a:gd name="connsiteY18" fmla="*/ 241475 h 352968"/>
              <a:gd name="connsiteX19" fmla="*/ 533192 w 607639"/>
              <a:gd name="connsiteY19" fmla="*/ 241475 h 352968"/>
              <a:gd name="connsiteX20" fmla="*/ 496004 w 607639"/>
              <a:gd name="connsiteY20" fmla="*/ 222916 h 352968"/>
              <a:gd name="connsiteX21" fmla="*/ 514633 w 607639"/>
              <a:gd name="connsiteY21" fmla="*/ 222916 h 352968"/>
              <a:gd name="connsiteX22" fmla="*/ 514633 w 607639"/>
              <a:gd name="connsiteY22" fmla="*/ 241475 h 352968"/>
              <a:gd name="connsiteX23" fmla="*/ 496004 w 607639"/>
              <a:gd name="connsiteY23" fmla="*/ 241475 h 352968"/>
              <a:gd name="connsiteX24" fmla="*/ 533192 w 607639"/>
              <a:gd name="connsiteY24" fmla="*/ 185799 h 352968"/>
              <a:gd name="connsiteX25" fmla="*/ 551821 w 607639"/>
              <a:gd name="connsiteY25" fmla="*/ 185799 h 352968"/>
              <a:gd name="connsiteX26" fmla="*/ 551821 w 607639"/>
              <a:gd name="connsiteY26" fmla="*/ 204358 h 352968"/>
              <a:gd name="connsiteX27" fmla="*/ 533192 w 607639"/>
              <a:gd name="connsiteY27" fmla="*/ 204358 h 352968"/>
              <a:gd name="connsiteX28" fmla="*/ 496004 w 607639"/>
              <a:gd name="connsiteY28" fmla="*/ 185799 h 352968"/>
              <a:gd name="connsiteX29" fmla="*/ 514633 w 607639"/>
              <a:gd name="connsiteY29" fmla="*/ 185799 h 352968"/>
              <a:gd name="connsiteX30" fmla="*/ 514633 w 607639"/>
              <a:gd name="connsiteY30" fmla="*/ 204358 h 352968"/>
              <a:gd name="connsiteX31" fmla="*/ 496004 w 607639"/>
              <a:gd name="connsiteY31" fmla="*/ 204358 h 352968"/>
              <a:gd name="connsiteX32" fmla="*/ 502175 w 607639"/>
              <a:gd name="connsiteY32" fmla="*/ 61983 h 352968"/>
              <a:gd name="connsiteX33" fmla="*/ 502175 w 607639"/>
              <a:gd name="connsiteY33" fmla="*/ 90439 h 352968"/>
              <a:gd name="connsiteX34" fmla="*/ 545581 w 607639"/>
              <a:gd name="connsiteY34" fmla="*/ 90439 h 352968"/>
              <a:gd name="connsiteX35" fmla="*/ 545581 w 607639"/>
              <a:gd name="connsiteY35" fmla="*/ 61983 h 352968"/>
              <a:gd name="connsiteX36" fmla="*/ 49580 w 607639"/>
              <a:gd name="connsiteY36" fmla="*/ 49552 h 352968"/>
              <a:gd name="connsiteX37" fmla="*/ 49580 w 607639"/>
              <a:gd name="connsiteY37" fmla="*/ 272437 h 352968"/>
              <a:gd name="connsiteX38" fmla="*/ 372048 w 607639"/>
              <a:gd name="connsiteY38" fmla="*/ 272437 h 352968"/>
              <a:gd name="connsiteX39" fmla="*/ 372048 w 607639"/>
              <a:gd name="connsiteY39" fmla="*/ 49552 h 352968"/>
              <a:gd name="connsiteX40" fmla="*/ 483585 w 607639"/>
              <a:gd name="connsiteY40" fmla="*/ 43398 h 352968"/>
              <a:gd name="connsiteX41" fmla="*/ 564171 w 607639"/>
              <a:gd name="connsiteY41" fmla="*/ 43398 h 352968"/>
              <a:gd name="connsiteX42" fmla="*/ 564171 w 607639"/>
              <a:gd name="connsiteY42" fmla="*/ 109024 h 352968"/>
              <a:gd name="connsiteX43" fmla="*/ 483585 w 607639"/>
              <a:gd name="connsiteY43" fmla="*/ 109024 h 352968"/>
              <a:gd name="connsiteX44" fmla="*/ 405610 w 607639"/>
              <a:gd name="connsiteY44" fmla="*/ 40293 h 352968"/>
              <a:gd name="connsiteX45" fmla="*/ 424169 w 607639"/>
              <a:gd name="connsiteY45" fmla="*/ 40293 h 352968"/>
              <a:gd name="connsiteX46" fmla="*/ 424169 w 607639"/>
              <a:gd name="connsiteY46" fmla="*/ 281768 h 352968"/>
              <a:gd name="connsiteX47" fmla="*/ 405610 w 607639"/>
              <a:gd name="connsiteY47" fmla="*/ 281768 h 352968"/>
              <a:gd name="connsiteX48" fmla="*/ 30978 w 607639"/>
              <a:gd name="connsiteY48" fmla="*/ 30978 h 352968"/>
              <a:gd name="connsiteX49" fmla="*/ 390650 w 607639"/>
              <a:gd name="connsiteY49" fmla="*/ 30978 h 352968"/>
              <a:gd name="connsiteX50" fmla="*/ 390650 w 607639"/>
              <a:gd name="connsiteY50" fmla="*/ 291011 h 352968"/>
              <a:gd name="connsiteX51" fmla="*/ 30978 w 607639"/>
              <a:gd name="connsiteY51" fmla="*/ 291011 h 352968"/>
              <a:gd name="connsiteX52" fmla="*/ 458822 w 607639"/>
              <a:gd name="connsiteY52" fmla="*/ 18577 h 352968"/>
              <a:gd name="connsiteX53" fmla="*/ 458822 w 607639"/>
              <a:gd name="connsiteY53" fmla="*/ 303370 h 352968"/>
              <a:gd name="connsiteX54" fmla="*/ 589037 w 607639"/>
              <a:gd name="connsiteY54" fmla="*/ 303370 h 352968"/>
              <a:gd name="connsiteX55" fmla="*/ 589037 w 607639"/>
              <a:gd name="connsiteY55" fmla="*/ 18577 h 352968"/>
              <a:gd name="connsiteX56" fmla="*/ 18602 w 607639"/>
              <a:gd name="connsiteY56" fmla="*/ 18577 h 352968"/>
              <a:gd name="connsiteX57" fmla="*/ 18602 w 607639"/>
              <a:gd name="connsiteY57" fmla="*/ 303370 h 352968"/>
              <a:gd name="connsiteX58" fmla="*/ 440220 w 607639"/>
              <a:gd name="connsiteY58" fmla="*/ 303370 h 352968"/>
              <a:gd name="connsiteX59" fmla="*/ 440220 w 607639"/>
              <a:gd name="connsiteY59" fmla="*/ 18577 h 352968"/>
              <a:gd name="connsiteX60" fmla="*/ 0 w 607639"/>
              <a:gd name="connsiteY60" fmla="*/ 0 h 352968"/>
              <a:gd name="connsiteX61" fmla="*/ 607639 w 607639"/>
              <a:gd name="connsiteY61" fmla="*/ 0 h 352968"/>
              <a:gd name="connsiteX62" fmla="*/ 607639 w 607639"/>
              <a:gd name="connsiteY62" fmla="*/ 321947 h 352968"/>
              <a:gd name="connsiteX63" fmla="*/ 568566 w 607639"/>
              <a:gd name="connsiteY63" fmla="*/ 321947 h 352968"/>
              <a:gd name="connsiteX64" fmla="*/ 568566 w 607639"/>
              <a:gd name="connsiteY64" fmla="*/ 352968 h 352968"/>
              <a:gd name="connsiteX65" fmla="*/ 503325 w 607639"/>
              <a:gd name="connsiteY65" fmla="*/ 352968 h 352968"/>
              <a:gd name="connsiteX66" fmla="*/ 490953 w 607639"/>
              <a:gd name="connsiteY66" fmla="*/ 321947 h 352968"/>
              <a:gd name="connsiteX67" fmla="*/ 116686 w 607639"/>
              <a:gd name="connsiteY67" fmla="*/ 321947 h 352968"/>
              <a:gd name="connsiteX68" fmla="*/ 104225 w 607639"/>
              <a:gd name="connsiteY68" fmla="*/ 352968 h 352968"/>
              <a:gd name="connsiteX69" fmla="*/ 39073 w 607639"/>
              <a:gd name="connsiteY69" fmla="*/ 352968 h 352968"/>
              <a:gd name="connsiteX70" fmla="*/ 39073 w 607639"/>
              <a:gd name="connsiteY70" fmla="*/ 321947 h 352968"/>
              <a:gd name="connsiteX71" fmla="*/ 0 w 607639"/>
              <a:gd name="connsiteY71" fmla="*/ 321947 h 35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7639" h="352968">
                <a:moveTo>
                  <a:pt x="510979" y="321947"/>
                </a:moveTo>
                <a:lnTo>
                  <a:pt x="515964" y="334391"/>
                </a:lnTo>
                <a:lnTo>
                  <a:pt x="549964" y="334391"/>
                </a:lnTo>
                <a:lnTo>
                  <a:pt x="549964" y="321947"/>
                </a:lnTo>
                <a:close/>
                <a:moveTo>
                  <a:pt x="57675" y="321947"/>
                </a:moveTo>
                <a:lnTo>
                  <a:pt x="57675" y="334391"/>
                </a:lnTo>
                <a:lnTo>
                  <a:pt x="91675" y="334391"/>
                </a:lnTo>
                <a:lnTo>
                  <a:pt x="96660" y="321947"/>
                </a:lnTo>
                <a:close/>
                <a:moveTo>
                  <a:pt x="533192" y="260104"/>
                </a:moveTo>
                <a:lnTo>
                  <a:pt x="551821" y="260104"/>
                </a:lnTo>
                <a:lnTo>
                  <a:pt x="551821" y="278663"/>
                </a:lnTo>
                <a:lnTo>
                  <a:pt x="533192" y="278663"/>
                </a:lnTo>
                <a:close/>
                <a:moveTo>
                  <a:pt x="496004" y="260104"/>
                </a:moveTo>
                <a:lnTo>
                  <a:pt x="514633" y="260104"/>
                </a:lnTo>
                <a:lnTo>
                  <a:pt x="514633" y="278663"/>
                </a:lnTo>
                <a:lnTo>
                  <a:pt x="496004" y="278663"/>
                </a:lnTo>
                <a:close/>
                <a:moveTo>
                  <a:pt x="533192" y="222916"/>
                </a:moveTo>
                <a:lnTo>
                  <a:pt x="551821" y="222916"/>
                </a:lnTo>
                <a:lnTo>
                  <a:pt x="551821" y="241475"/>
                </a:lnTo>
                <a:lnTo>
                  <a:pt x="533192" y="241475"/>
                </a:lnTo>
                <a:close/>
                <a:moveTo>
                  <a:pt x="496004" y="222916"/>
                </a:moveTo>
                <a:lnTo>
                  <a:pt x="514633" y="222916"/>
                </a:lnTo>
                <a:lnTo>
                  <a:pt x="514633" y="241475"/>
                </a:lnTo>
                <a:lnTo>
                  <a:pt x="496004" y="241475"/>
                </a:lnTo>
                <a:close/>
                <a:moveTo>
                  <a:pt x="533192" y="185799"/>
                </a:moveTo>
                <a:lnTo>
                  <a:pt x="551821" y="185799"/>
                </a:lnTo>
                <a:lnTo>
                  <a:pt x="551821" y="204358"/>
                </a:lnTo>
                <a:lnTo>
                  <a:pt x="533192" y="204358"/>
                </a:lnTo>
                <a:close/>
                <a:moveTo>
                  <a:pt x="496004" y="185799"/>
                </a:moveTo>
                <a:lnTo>
                  <a:pt x="514633" y="185799"/>
                </a:lnTo>
                <a:lnTo>
                  <a:pt x="514633" y="204358"/>
                </a:lnTo>
                <a:lnTo>
                  <a:pt x="496004" y="204358"/>
                </a:lnTo>
                <a:close/>
                <a:moveTo>
                  <a:pt x="502175" y="61983"/>
                </a:moveTo>
                <a:lnTo>
                  <a:pt x="502175" y="90439"/>
                </a:lnTo>
                <a:lnTo>
                  <a:pt x="545581" y="90439"/>
                </a:lnTo>
                <a:lnTo>
                  <a:pt x="545581" y="61983"/>
                </a:lnTo>
                <a:close/>
                <a:moveTo>
                  <a:pt x="49580" y="49552"/>
                </a:moveTo>
                <a:lnTo>
                  <a:pt x="49580" y="272437"/>
                </a:lnTo>
                <a:lnTo>
                  <a:pt x="372048" y="272437"/>
                </a:lnTo>
                <a:lnTo>
                  <a:pt x="372048" y="49552"/>
                </a:lnTo>
                <a:close/>
                <a:moveTo>
                  <a:pt x="483585" y="43398"/>
                </a:moveTo>
                <a:lnTo>
                  <a:pt x="564171" y="43398"/>
                </a:lnTo>
                <a:lnTo>
                  <a:pt x="564171" y="109024"/>
                </a:lnTo>
                <a:lnTo>
                  <a:pt x="483585" y="109024"/>
                </a:lnTo>
                <a:close/>
                <a:moveTo>
                  <a:pt x="405610" y="40293"/>
                </a:moveTo>
                <a:lnTo>
                  <a:pt x="424169" y="40293"/>
                </a:lnTo>
                <a:lnTo>
                  <a:pt x="424169" y="281768"/>
                </a:lnTo>
                <a:lnTo>
                  <a:pt x="405610" y="281768"/>
                </a:lnTo>
                <a:close/>
                <a:moveTo>
                  <a:pt x="30978" y="30978"/>
                </a:moveTo>
                <a:lnTo>
                  <a:pt x="390650" y="30978"/>
                </a:lnTo>
                <a:lnTo>
                  <a:pt x="390650" y="291011"/>
                </a:lnTo>
                <a:lnTo>
                  <a:pt x="30978" y="291011"/>
                </a:lnTo>
                <a:close/>
                <a:moveTo>
                  <a:pt x="458822" y="18577"/>
                </a:moveTo>
                <a:lnTo>
                  <a:pt x="458822" y="303370"/>
                </a:lnTo>
                <a:lnTo>
                  <a:pt x="589037" y="303370"/>
                </a:lnTo>
                <a:lnTo>
                  <a:pt x="589037" y="18577"/>
                </a:lnTo>
                <a:close/>
                <a:moveTo>
                  <a:pt x="18602" y="18577"/>
                </a:moveTo>
                <a:lnTo>
                  <a:pt x="18602" y="303370"/>
                </a:lnTo>
                <a:lnTo>
                  <a:pt x="440220" y="303370"/>
                </a:lnTo>
                <a:lnTo>
                  <a:pt x="440220" y="18577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321947"/>
                </a:lnTo>
                <a:lnTo>
                  <a:pt x="568566" y="321947"/>
                </a:lnTo>
                <a:lnTo>
                  <a:pt x="568566" y="352968"/>
                </a:lnTo>
                <a:lnTo>
                  <a:pt x="503325" y="352968"/>
                </a:lnTo>
                <a:lnTo>
                  <a:pt x="490953" y="321947"/>
                </a:lnTo>
                <a:lnTo>
                  <a:pt x="116686" y="321947"/>
                </a:lnTo>
                <a:lnTo>
                  <a:pt x="104225" y="352968"/>
                </a:lnTo>
                <a:lnTo>
                  <a:pt x="39073" y="352968"/>
                </a:lnTo>
                <a:lnTo>
                  <a:pt x="39073" y="321947"/>
                </a:lnTo>
                <a:lnTo>
                  <a:pt x="0" y="32194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37" name="furniture_90670">
            <a:extLst>
              <a:ext uri="{FF2B5EF4-FFF2-40B4-BE49-F238E27FC236}">
                <a16:creationId xmlns:a16="http://schemas.microsoft.com/office/drawing/2014/main" xmlns="" id="{0E80019A-2AAF-43D2-AC27-CDCC4F55E3C9}"/>
              </a:ext>
            </a:extLst>
          </p:cNvPr>
          <p:cNvSpPr>
            <a:spLocks noChangeAspect="1"/>
          </p:cNvSpPr>
          <p:nvPr/>
        </p:nvSpPr>
        <p:spPr bwMode="auto">
          <a:xfrm>
            <a:off x="8472461" y="2667085"/>
            <a:ext cx="609685" cy="500494"/>
          </a:xfrm>
          <a:custGeom>
            <a:avLst/>
            <a:gdLst>
              <a:gd name="connsiteX0" fmla="*/ 9303 w 609544"/>
              <a:gd name="connsiteY0" fmla="*/ 441739 h 500379"/>
              <a:gd name="connsiteX1" fmla="*/ 9303 w 609544"/>
              <a:gd name="connsiteY1" fmla="*/ 483996 h 500379"/>
              <a:gd name="connsiteX2" fmla="*/ 197379 w 609544"/>
              <a:gd name="connsiteY2" fmla="*/ 483996 h 500379"/>
              <a:gd name="connsiteX3" fmla="*/ 197379 w 609544"/>
              <a:gd name="connsiteY3" fmla="*/ 441739 h 500379"/>
              <a:gd name="connsiteX4" fmla="*/ 584634 w 609544"/>
              <a:gd name="connsiteY4" fmla="*/ 431366 h 500379"/>
              <a:gd name="connsiteX5" fmla="*/ 593949 w 609544"/>
              <a:gd name="connsiteY5" fmla="*/ 431366 h 500379"/>
              <a:gd name="connsiteX6" fmla="*/ 593949 w 609544"/>
              <a:gd name="connsiteY6" fmla="*/ 448231 h 500379"/>
              <a:gd name="connsiteX7" fmla="*/ 584634 w 609544"/>
              <a:gd name="connsiteY7" fmla="*/ 448231 h 500379"/>
              <a:gd name="connsiteX8" fmla="*/ 385075 w 609544"/>
              <a:gd name="connsiteY8" fmla="*/ 431366 h 500379"/>
              <a:gd name="connsiteX9" fmla="*/ 394390 w 609544"/>
              <a:gd name="connsiteY9" fmla="*/ 431366 h 500379"/>
              <a:gd name="connsiteX10" fmla="*/ 394390 w 609544"/>
              <a:gd name="connsiteY10" fmla="*/ 448231 h 500379"/>
              <a:gd name="connsiteX11" fmla="*/ 385075 w 609544"/>
              <a:gd name="connsiteY11" fmla="*/ 448231 h 500379"/>
              <a:gd name="connsiteX12" fmla="*/ 410364 w 609544"/>
              <a:gd name="connsiteY12" fmla="*/ 395585 h 500379"/>
              <a:gd name="connsiteX13" fmla="*/ 410364 w 609544"/>
              <a:gd name="connsiteY13" fmla="*/ 483996 h 500379"/>
              <a:gd name="connsiteX14" fmla="*/ 600240 w 609544"/>
              <a:gd name="connsiteY14" fmla="*/ 483996 h 500379"/>
              <a:gd name="connsiteX15" fmla="*/ 600240 w 609544"/>
              <a:gd name="connsiteY15" fmla="*/ 395585 h 500379"/>
              <a:gd name="connsiteX16" fmla="*/ 206783 w 609544"/>
              <a:gd name="connsiteY16" fmla="*/ 395585 h 500379"/>
              <a:gd name="connsiteX17" fmla="*/ 206783 w 609544"/>
              <a:gd name="connsiteY17" fmla="*/ 483996 h 500379"/>
              <a:gd name="connsiteX18" fmla="*/ 401060 w 609544"/>
              <a:gd name="connsiteY18" fmla="*/ 483996 h 500379"/>
              <a:gd name="connsiteX19" fmla="*/ 401060 w 609544"/>
              <a:gd name="connsiteY19" fmla="*/ 395585 h 500379"/>
              <a:gd name="connsiteX20" fmla="*/ 9303 w 609544"/>
              <a:gd name="connsiteY20" fmla="*/ 395585 h 500379"/>
              <a:gd name="connsiteX21" fmla="*/ 9303 w 609544"/>
              <a:gd name="connsiteY21" fmla="*/ 432448 h 500379"/>
              <a:gd name="connsiteX22" fmla="*/ 197379 w 609544"/>
              <a:gd name="connsiteY22" fmla="*/ 432448 h 500379"/>
              <a:gd name="connsiteX23" fmla="*/ 197379 w 609544"/>
              <a:gd name="connsiteY23" fmla="*/ 395585 h 500379"/>
              <a:gd name="connsiteX24" fmla="*/ 427371 w 609544"/>
              <a:gd name="connsiteY24" fmla="*/ 380301 h 500379"/>
              <a:gd name="connsiteX25" fmla="*/ 452881 w 609544"/>
              <a:gd name="connsiteY25" fmla="*/ 386295 h 500379"/>
              <a:gd name="connsiteX26" fmla="*/ 478391 w 609544"/>
              <a:gd name="connsiteY26" fmla="*/ 380301 h 500379"/>
              <a:gd name="connsiteX27" fmla="*/ 418467 w 609544"/>
              <a:gd name="connsiteY27" fmla="*/ 362319 h 500379"/>
              <a:gd name="connsiteX28" fmla="*/ 419968 w 609544"/>
              <a:gd name="connsiteY28" fmla="*/ 371010 h 500379"/>
              <a:gd name="connsiteX29" fmla="*/ 485694 w 609544"/>
              <a:gd name="connsiteY29" fmla="*/ 371010 h 500379"/>
              <a:gd name="connsiteX30" fmla="*/ 487295 w 609544"/>
              <a:gd name="connsiteY30" fmla="*/ 362319 h 500379"/>
              <a:gd name="connsiteX31" fmla="*/ 423069 w 609544"/>
              <a:gd name="connsiteY31" fmla="*/ 344337 h 500379"/>
              <a:gd name="connsiteX32" fmla="*/ 419468 w 609544"/>
              <a:gd name="connsiteY32" fmla="*/ 353029 h 500379"/>
              <a:gd name="connsiteX33" fmla="*/ 486194 w 609544"/>
              <a:gd name="connsiteY33" fmla="*/ 353029 h 500379"/>
              <a:gd name="connsiteX34" fmla="*/ 482593 w 609544"/>
              <a:gd name="connsiteY34" fmla="*/ 344337 h 500379"/>
              <a:gd name="connsiteX35" fmla="*/ 452881 w 609544"/>
              <a:gd name="connsiteY35" fmla="*/ 327255 h 500379"/>
              <a:gd name="connsiteX36" fmla="*/ 431072 w 609544"/>
              <a:gd name="connsiteY36" fmla="*/ 335047 h 500379"/>
              <a:gd name="connsiteX37" fmla="*/ 474590 w 609544"/>
              <a:gd name="connsiteY37" fmla="*/ 335047 h 500379"/>
              <a:gd name="connsiteX38" fmla="*/ 452881 w 609544"/>
              <a:gd name="connsiteY38" fmla="*/ 327255 h 500379"/>
              <a:gd name="connsiteX39" fmla="*/ 448379 w 609544"/>
              <a:gd name="connsiteY39" fmla="*/ 269913 h 500379"/>
              <a:gd name="connsiteX40" fmla="*/ 452381 w 609544"/>
              <a:gd name="connsiteY40" fmla="*/ 308873 h 500379"/>
              <a:gd name="connsiteX41" fmla="*/ 454982 w 609544"/>
              <a:gd name="connsiteY41" fmla="*/ 287195 h 500379"/>
              <a:gd name="connsiteX42" fmla="*/ 464286 w 609544"/>
              <a:gd name="connsiteY42" fmla="*/ 288294 h 500379"/>
              <a:gd name="connsiteX43" fmla="*/ 460584 w 609544"/>
              <a:gd name="connsiteY43" fmla="*/ 318564 h 500379"/>
              <a:gd name="connsiteX44" fmla="*/ 496599 w 609544"/>
              <a:gd name="connsiteY44" fmla="*/ 361620 h 500379"/>
              <a:gd name="connsiteX45" fmla="*/ 485694 w 609544"/>
              <a:gd name="connsiteY45" fmla="*/ 386295 h 500379"/>
              <a:gd name="connsiteX46" fmla="*/ 609544 w 609544"/>
              <a:gd name="connsiteY46" fmla="*/ 386295 h 500379"/>
              <a:gd name="connsiteX47" fmla="*/ 609544 w 609544"/>
              <a:gd name="connsiteY47" fmla="*/ 493286 h 500379"/>
              <a:gd name="connsiteX48" fmla="*/ 597840 w 609544"/>
              <a:gd name="connsiteY48" fmla="*/ 493286 h 500379"/>
              <a:gd name="connsiteX49" fmla="*/ 597840 w 609544"/>
              <a:gd name="connsiteY49" fmla="*/ 500379 h 500379"/>
              <a:gd name="connsiteX50" fmla="*/ 581833 w 609544"/>
              <a:gd name="connsiteY50" fmla="*/ 500379 h 500379"/>
              <a:gd name="connsiteX51" fmla="*/ 581833 w 609544"/>
              <a:gd name="connsiteY51" fmla="*/ 493286 h 500379"/>
              <a:gd name="connsiteX52" fmla="*/ 27811 w 609544"/>
              <a:gd name="connsiteY52" fmla="*/ 493286 h 500379"/>
              <a:gd name="connsiteX53" fmla="*/ 27811 w 609544"/>
              <a:gd name="connsiteY53" fmla="*/ 500379 h 500379"/>
              <a:gd name="connsiteX54" fmla="*/ 11804 w 609544"/>
              <a:gd name="connsiteY54" fmla="*/ 500379 h 500379"/>
              <a:gd name="connsiteX55" fmla="*/ 11804 w 609544"/>
              <a:gd name="connsiteY55" fmla="*/ 493286 h 500379"/>
              <a:gd name="connsiteX56" fmla="*/ 0 w 609544"/>
              <a:gd name="connsiteY56" fmla="*/ 493286 h 500379"/>
              <a:gd name="connsiteX57" fmla="*/ 0 w 609544"/>
              <a:gd name="connsiteY57" fmla="*/ 386295 h 500379"/>
              <a:gd name="connsiteX58" fmla="*/ 419968 w 609544"/>
              <a:gd name="connsiteY58" fmla="*/ 386295 h 500379"/>
              <a:gd name="connsiteX59" fmla="*/ 409064 w 609544"/>
              <a:gd name="connsiteY59" fmla="*/ 361620 h 500379"/>
              <a:gd name="connsiteX60" fmla="*/ 443977 w 609544"/>
              <a:gd name="connsiteY60" fmla="*/ 318863 h 500379"/>
              <a:gd name="connsiteX61" fmla="*/ 439076 w 609544"/>
              <a:gd name="connsiteY61" fmla="*/ 270912 h 500379"/>
              <a:gd name="connsiteX62" fmla="*/ 261706 w 609544"/>
              <a:gd name="connsiteY62" fmla="*/ 217381 h 500379"/>
              <a:gd name="connsiteX63" fmla="*/ 164251 w 609544"/>
              <a:gd name="connsiteY63" fmla="*/ 314786 h 500379"/>
              <a:gd name="connsiteX64" fmla="*/ 261706 w 609544"/>
              <a:gd name="connsiteY64" fmla="*/ 314786 h 500379"/>
              <a:gd name="connsiteX65" fmla="*/ 218882 w 609544"/>
              <a:gd name="connsiteY65" fmla="*/ 215583 h 500379"/>
              <a:gd name="connsiteX66" fmla="*/ 119525 w 609544"/>
              <a:gd name="connsiteY66" fmla="*/ 314786 h 500379"/>
              <a:gd name="connsiteX67" fmla="*/ 151043 w 609544"/>
              <a:gd name="connsiteY67" fmla="*/ 314786 h 500379"/>
              <a:gd name="connsiteX68" fmla="*/ 250400 w 609544"/>
              <a:gd name="connsiteY68" fmla="*/ 215583 h 500379"/>
              <a:gd name="connsiteX69" fmla="*/ 198070 w 609544"/>
              <a:gd name="connsiteY69" fmla="*/ 215583 h 500379"/>
              <a:gd name="connsiteX70" fmla="*/ 98613 w 609544"/>
              <a:gd name="connsiteY70" fmla="*/ 314786 h 500379"/>
              <a:gd name="connsiteX71" fmla="*/ 106317 w 609544"/>
              <a:gd name="connsiteY71" fmla="*/ 314786 h 500379"/>
              <a:gd name="connsiteX72" fmla="*/ 205674 w 609544"/>
              <a:gd name="connsiteY72" fmla="*/ 215583 h 500379"/>
              <a:gd name="connsiteX73" fmla="*/ 70697 w 609544"/>
              <a:gd name="connsiteY73" fmla="*/ 215583 h 500379"/>
              <a:gd name="connsiteX74" fmla="*/ 70697 w 609544"/>
              <a:gd name="connsiteY74" fmla="*/ 314786 h 500379"/>
              <a:gd name="connsiteX75" fmla="*/ 85405 w 609544"/>
              <a:gd name="connsiteY75" fmla="*/ 314786 h 500379"/>
              <a:gd name="connsiteX76" fmla="*/ 184862 w 609544"/>
              <a:gd name="connsiteY76" fmla="*/ 215583 h 500379"/>
              <a:gd name="connsiteX77" fmla="*/ 61392 w 609544"/>
              <a:gd name="connsiteY77" fmla="*/ 206192 h 500379"/>
              <a:gd name="connsiteX78" fmla="*/ 271112 w 609544"/>
              <a:gd name="connsiteY78" fmla="*/ 206192 h 500379"/>
              <a:gd name="connsiteX79" fmla="*/ 271112 w 609544"/>
              <a:gd name="connsiteY79" fmla="*/ 324177 h 500379"/>
              <a:gd name="connsiteX80" fmla="*/ 61392 w 609544"/>
              <a:gd name="connsiteY80" fmla="*/ 324177 h 500379"/>
              <a:gd name="connsiteX81" fmla="*/ 50232 w 609544"/>
              <a:gd name="connsiteY81" fmla="*/ 194028 h 500379"/>
              <a:gd name="connsiteX82" fmla="*/ 50232 w 609544"/>
              <a:gd name="connsiteY82" fmla="*/ 336341 h 500379"/>
              <a:gd name="connsiteX83" fmla="*/ 282342 w 609544"/>
              <a:gd name="connsiteY83" fmla="*/ 336341 h 500379"/>
              <a:gd name="connsiteX84" fmla="*/ 282342 w 609544"/>
              <a:gd name="connsiteY84" fmla="*/ 194028 h 500379"/>
              <a:gd name="connsiteX85" fmla="*/ 419078 w 609544"/>
              <a:gd name="connsiteY85" fmla="*/ 191241 h 500379"/>
              <a:gd name="connsiteX86" fmla="*/ 419078 w 609544"/>
              <a:gd name="connsiteY86" fmla="*/ 199834 h 500379"/>
              <a:gd name="connsiteX87" fmla="*/ 483805 w 609544"/>
              <a:gd name="connsiteY87" fmla="*/ 199834 h 500379"/>
              <a:gd name="connsiteX88" fmla="*/ 483805 w 609544"/>
              <a:gd name="connsiteY88" fmla="*/ 191241 h 500379"/>
              <a:gd name="connsiteX89" fmla="*/ 40928 w 609544"/>
              <a:gd name="connsiteY89" fmla="*/ 184740 h 500379"/>
              <a:gd name="connsiteX90" fmla="*/ 291647 w 609544"/>
              <a:gd name="connsiteY90" fmla="*/ 184740 h 500379"/>
              <a:gd name="connsiteX91" fmla="*/ 291647 w 609544"/>
              <a:gd name="connsiteY91" fmla="*/ 345629 h 500379"/>
              <a:gd name="connsiteX92" fmla="*/ 40928 w 609544"/>
              <a:gd name="connsiteY92" fmla="*/ 345629 h 500379"/>
              <a:gd name="connsiteX93" fmla="*/ 410374 w 609544"/>
              <a:gd name="connsiteY93" fmla="*/ 173256 h 500379"/>
              <a:gd name="connsiteX94" fmla="*/ 410374 w 609544"/>
              <a:gd name="connsiteY94" fmla="*/ 181849 h 500379"/>
              <a:gd name="connsiteX95" fmla="*/ 475101 w 609544"/>
              <a:gd name="connsiteY95" fmla="*/ 181849 h 500379"/>
              <a:gd name="connsiteX96" fmla="*/ 475101 w 609544"/>
              <a:gd name="connsiteY96" fmla="*/ 173256 h 500379"/>
              <a:gd name="connsiteX97" fmla="*/ 423780 w 609544"/>
              <a:gd name="connsiteY97" fmla="*/ 155271 h 500379"/>
              <a:gd name="connsiteX98" fmla="*/ 423780 w 609544"/>
              <a:gd name="connsiteY98" fmla="*/ 163864 h 500379"/>
              <a:gd name="connsiteX99" fmla="*/ 484405 w 609544"/>
              <a:gd name="connsiteY99" fmla="*/ 163864 h 500379"/>
              <a:gd name="connsiteX100" fmla="*/ 484605 w 609544"/>
              <a:gd name="connsiteY100" fmla="*/ 163864 h 500379"/>
              <a:gd name="connsiteX101" fmla="*/ 484605 w 609544"/>
              <a:gd name="connsiteY101" fmla="*/ 155271 h 500379"/>
              <a:gd name="connsiteX102" fmla="*/ 397969 w 609544"/>
              <a:gd name="connsiteY102" fmla="*/ 122998 h 500379"/>
              <a:gd name="connsiteX103" fmla="*/ 397969 w 609544"/>
              <a:gd name="connsiteY103" fmla="*/ 199834 h 500379"/>
              <a:gd name="connsiteX104" fmla="*/ 409774 w 609544"/>
              <a:gd name="connsiteY104" fmla="*/ 199834 h 500379"/>
              <a:gd name="connsiteX105" fmla="*/ 409774 w 609544"/>
              <a:gd name="connsiteY105" fmla="*/ 191241 h 500379"/>
              <a:gd name="connsiteX106" fmla="*/ 401070 w 609544"/>
              <a:gd name="connsiteY106" fmla="*/ 191241 h 500379"/>
              <a:gd name="connsiteX107" fmla="*/ 401070 w 609544"/>
              <a:gd name="connsiteY107" fmla="*/ 163864 h 500379"/>
              <a:gd name="connsiteX108" fmla="*/ 414376 w 609544"/>
              <a:gd name="connsiteY108" fmla="*/ 163864 h 500379"/>
              <a:gd name="connsiteX109" fmla="*/ 414376 w 609544"/>
              <a:gd name="connsiteY109" fmla="*/ 145879 h 500379"/>
              <a:gd name="connsiteX110" fmla="*/ 494009 w 609544"/>
              <a:gd name="connsiteY110" fmla="*/ 145879 h 500379"/>
              <a:gd name="connsiteX111" fmla="*/ 494009 w 609544"/>
              <a:gd name="connsiteY111" fmla="*/ 173256 h 500379"/>
              <a:gd name="connsiteX112" fmla="*/ 484405 w 609544"/>
              <a:gd name="connsiteY112" fmla="*/ 173256 h 500379"/>
              <a:gd name="connsiteX113" fmla="*/ 484405 w 609544"/>
              <a:gd name="connsiteY113" fmla="*/ 181849 h 500379"/>
              <a:gd name="connsiteX114" fmla="*/ 493109 w 609544"/>
              <a:gd name="connsiteY114" fmla="*/ 181849 h 500379"/>
              <a:gd name="connsiteX115" fmla="*/ 493109 w 609544"/>
              <a:gd name="connsiteY115" fmla="*/ 199834 h 500379"/>
              <a:gd name="connsiteX116" fmla="*/ 499812 w 609544"/>
              <a:gd name="connsiteY116" fmla="*/ 199834 h 500379"/>
              <a:gd name="connsiteX117" fmla="*/ 499812 w 609544"/>
              <a:gd name="connsiteY117" fmla="*/ 122998 h 500379"/>
              <a:gd name="connsiteX118" fmla="*/ 397969 w 609544"/>
              <a:gd name="connsiteY118" fmla="*/ 97319 h 500379"/>
              <a:gd name="connsiteX119" fmla="*/ 397969 w 609544"/>
              <a:gd name="connsiteY119" fmla="*/ 113705 h 500379"/>
              <a:gd name="connsiteX120" fmla="*/ 412575 w 609544"/>
              <a:gd name="connsiteY120" fmla="*/ 113705 h 500379"/>
              <a:gd name="connsiteX121" fmla="*/ 412575 w 609544"/>
              <a:gd name="connsiteY121" fmla="*/ 97319 h 500379"/>
              <a:gd name="connsiteX122" fmla="*/ 405772 w 609544"/>
              <a:gd name="connsiteY122" fmla="*/ 97319 h 500379"/>
              <a:gd name="connsiteX123" fmla="*/ 310831 w 609544"/>
              <a:gd name="connsiteY123" fmla="*/ 97319 h 500379"/>
              <a:gd name="connsiteX124" fmla="*/ 310831 w 609544"/>
              <a:gd name="connsiteY124" fmla="*/ 199834 h 500379"/>
              <a:gd name="connsiteX125" fmla="*/ 388565 w 609544"/>
              <a:gd name="connsiteY125" fmla="*/ 199834 h 500379"/>
              <a:gd name="connsiteX126" fmla="*/ 388565 w 609544"/>
              <a:gd name="connsiteY126" fmla="*/ 97319 h 500379"/>
              <a:gd name="connsiteX127" fmla="*/ 177374 w 609544"/>
              <a:gd name="connsiteY127" fmla="*/ 97319 h 500379"/>
              <a:gd name="connsiteX128" fmla="*/ 177374 w 609544"/>
              <a:gd name="connsiteY128" fmla="*/ 113705 h 500379"/>
              <a:gd name="connsiteX129" fmla="*/ 301427 w 609544"/>
              <a:gd name="connsiteY129" fmla="*/ 113705 h 500379"/>
              <a:gd name="connsiteX130" fmla="*/ 301427 w 609544"/>
              <a:gd name="connsiteY130" fmla="*/ 97319 h 500379"/>
              <a:gd name="connsiteX131" fmla="*/ 119650 w 609544"/>
              <a:gd name="connsiteY131" fmla="*/ 81332 h 500379"/>
              <a:gd name="connsiteX132" fmla="*/ 119650 w 609544"/>
              <a:gd name="connsiteY132" fmla="*/ 87927 h 500379"/>
              <a:gd name="connsiteX133" fmla="*/ 133356 w 609544"/>
              <a:gd name="connsiteY133" fmla="*/ 87927 h 500379"/>
              <a:gd name="connsiteX134" fmla="*/ 133356 w 609544"/>
              <a:gd name="connsiteY134" fmla="*/ 81332 h 500379"/>
              <a:gd name="connsiteX135" fmla="*/ 331740 w 609544"/>
              <a:gd name="connsiteY135" fmla="*/ 79334 h 500379"/>
              <a:gd name="connsiteX136" fmla="*/ 331740 w 609544"/>
              <a:gd name="connsiteY136" fmla="*/ 87927 h 500379"/>
              <a:gd name="connsiteX137" fmla="*/ 396368 w 609544"/>
              <a:gd name="connsiteY137" fmla="*/ 87927 h 500379"/>
              <a:gd name="connsiteX138" fmla="*/ 396368 w 609544"/>
              <a:gd name="connsiteY138" fmla="*/ 79334 h 500379"/>
              <a:gd name="connsiteX139" fmla="*/ 326038 w 609544"/>
              <a:gd name="connsiteY139" fmla="*/ 61349 h 500379"/>
              <a:gd name="connsiteX140" fmla="*/ 326038 w 609544"/>
              <a:gd name="connsiteY140" fmla="*/ 69942 h 500379"/>
              <a:gd name="connsiteX141" fmla="*/ 387064 w 609544"/>
              <a:gd name="connsiteY141" fmla="*/ 69942 h 500379"/>
              <a:gd name="connsiteX142" fmla="*/ 387064 w 609544"/>
              <a:gd name="connsiteY142" fmla="*/ 61349 h 500379"/>
              <a:gd name="connsiteX143" fmla="*/ 118929 w 609544"/>
              <a:gd name="connsiteY143" fmla="*/ 26678 h 500379"/>
              <a:gd name="connsiteX144" fmla="*/ 118929 w 609544"/>
              <a:gd name="connsiteY144" fmla="*/ 54644 h 500379"/>
              <a:gd name="connsiteX145" fmla="*/ 134048 w 609544"/>
              <a:gd name="connsiteY145" fmla="*/ 54644 h 500379"/>
              <a:gd name="connsiteX146" fmla="*/ 134048 w 609544"/>
              <a:gd name="connsiteY146" fmla="*/ 26678 h 500379"/>
              <a:gd name="connsiteX147" fmla="*/ 109518 w 609544"/>
              <a:gd name="connsiteY147" fmla="*/ 17289 h 500379"/>
              <a:gd name="connsiteX148" fmla="*/ 143460 w 609544"/>
              <a:gd name="connsiteY148" fmla="*/ 17289 h 500379"/>
              <a:gd name="connsiteX149" fmla="*/ 143460 w 609544"/>
              <a:gd name="connsiteY149" fmla="*/ 63933 h 500379"/>
              <a:gd name="connsiteX150" fmla="*/ 109518 w 609544"/>
              <a:gd name="connsiteY150" fmla="*/ 63933 h 500379"/>
              <a:gd name="connsiteX151" fmla="*/ 421979 w 609544"/>
              <a:gd name="connsiteY151" fmla="*/ 11091 h 500379"/>
              <a:gd name="connsiteX152" fmla="*/ 421979 w 609544"/>
              <a:gd name="connsiteY152" fmla="*/ 71341 h 500379"/>
              <a:gd name="connsiteX153" fmla="*/ 421979 w 609544"/>
              <a:gd name="connsiteY153" fmla="*/ 97319 h 500379"/>
              <a:gd name="connsiteX154" fmla="*/ 421979 w 609544"/>
              <a:gd name="connsiteY154" fmla="*/ 113705 h 500379"/>
              <a:gd name="connsiteX155" fmla="*/ 499812 w 609544"/>
              <a:gd name="connsiteY155" fmla="*/ 113705 h 500379"/>
              <a:gd name="connsiteX156" fmla="*/ 499812 w 609544"/>
              <a:gd name="connsiteY156" fmla="*/ 11091 h 500379"/>
              <a:gd name="connsiteX157" fmla="*/ 310831 w 609544"/>
              <a:gd name="connsiteY157" fmla="*/ 11091 h 500379"/>
              <a:gd name="connsiteX158" fmla="*/ 310831 w 609544"/>
              <a:gd name="connsiteY158" fmla="*/ 87927 h 500379"/>
              <a:gd name="connsiteX159" fmla="*/ 322336 w 609544"/>
              <a:gd name="connsiteY159" fmla="*/ 87927 h 500379"/>
              <a:gd name="connsiteX160" fmla="*/ 322336 w 609544"/>
              <a:gd name="connsiteY160" fmla="*/ 79334 h 500379"/>
              <a:gd name="connsiteX161" fmla="*/ 316734 w 609544"/>
              <a:gd name="connsiteY161" fmla="*/ 79334 h 500379"/>
              <a:gd name="connsiteX162" fmla="*/ 316734 w 609544"/>
              <a:gd name="connsiteY162" fmla="*/ 51957 h 500379"/>
              <a:gd name="connsiteX163" fmla="*/ 396368 w 609544"/>
              <a:gd name="connsiteY163" fmla="*/ 51957 h 500379"/>
              <a:gd name="connsiteX164" fmla="*/ 396368 w 609544"/>
              <a:gd name="connsiteY164" fmla="*/ 69942 h 500379"/>
              <a:gd name="connsiteX165" fmla="*/ 405772 w 609544"/>
              <a:gd name="connsiteY165" fmla="*/ 69942 h 500379"/>
              <a:gd name="connsiteX166" fmla="*/ 405772 w 609544"/>
              <a:gd name="connsiteY166" fmla="*/ 87927 h 500379"/>
              <a:gd name="connsiteX167" fmla="*/ 412575 w 609544"/>
              <a:gd name="connsiteY167" fmla="*/ 87927 h 500379"/>
              <a:gd name="connsiteX168" fmla="*/ 412575 w 609544"/>
              <a:gd name="connsiteY168" fmla="*/ 71341 h 500379"/>
              <a:gd name="connsiteX169" fmla="*/ 412575 w 609544"/>
              <a:gd name="connsiteY169" fmla="*/ 11091 h 500379"/>
              <a:gd name="connsiteX170" fmla="*/ 105344 w 609544"/>
              <a:gd name="connsiteY170" fmla="*/ 9392 h 500379"/>
              <a:gd name="connsiteX171" fmla="*/ 105344 w 609544"/>
              <a:gd name="connsiteY171" fmla="*/ 71940 h 500379"/>
              <a:gd name="connsiteX172" fmla="*/ 147662 w 609544"/>
              <a:gd name="connsiteY172" fmla="*/ 71940 h 500379"/>
              <a:gd name="connsiteX173" fmla="*/ 147662 w 609544"/>
              <a:gd name="connsiteY173" fmla="*/ 9392 h 500379"/>
              <a:gd name="connsiteX174" fmla="*/ 96040 w 609544"/>
              <a:gd name="connsiteY174" fmla="*/ 0 h 500379"/>
              <a:gd name="connsiteX175" fmla="*/ 156966 w 609544"/>
              <a:gd name="connsiteY175" fmla="*/ 0 h 500379"/>
              <a:gd name="connsiteX176" fmla="*/ 156966 w 609544"/>
              <a:gd name="connsiteY176" fmla="*/ 81332 h 500379"/>
              <a:gd name="connsiteX177" fmla="*/ 142760 w 609544"/>
              <a:gd name="connsiteY177" fmla="*/ 81332 h 500379"/>
              <a:gd name="connsiteX178" fmla="*/ 142760 w 609544"/>
              <a:gd name="connsiteY178" fmla="*/ 87927 h 500379"/>
              <a:gd name="connsiteX179" fmla="*/ 301427 w 609544"/>
              <a:gd name="connsiteY179" fmla="*/ 87927 h 500379"/>
              <a:gd name="connsiteX180" fmla="*/ 301427 w 609544"/>
              <a:gd name="connsiteY180" fmla="*/ 1799 h 500379"/>
              <a:gd name="connsiteX181" fmla="*/ 421979 w 609544"/>
              <a:gd name="connsiteY181" fmla="*/ 1799 h 500379"/>
              <a:gd name="connsiteX182" fmla="*/ 509116 w 609544"/>
              <a:gd name="connsiteY182" fmla="*/ 1799 h 500379"/>
              <a:gd name="connsiteX183" fmla="*/ 509116 w 609544"/>
              <a:gd name="connsiteY183" fmla="*/ 87927 h 500379"/>
              <a:gd name="connsiteX184" fmla="*/ 604957 w 609544"/>
              <a:gd name="connsiteY184" fmla="*/ 87927 h 500379"/>
              <a:gd name="connsiteX185" fmla="*/ 604957 w 609544"/>
              <a:gd name="connsiteY185" fmla="*/ 97319 h 500379"/>
              <a:gd name="connsiteX186" fmla="*/ 509116 w 609544"/>
              <a:gd name="connsiteY186" fmla="*/ 97319 h 500379"/>
              <a:gd name="connsiteX187" fmla="*/ 509116 w 609544"/>
              <a:gd name="connsiteY187" fmla="*/ 113705 h 500379"/>
              <a:gd name="connsiteX188" fmla="*/ 604957 w 609544"/>
              <a:gd name="connsiteY188" fmla="*/ 113705 h 500379"/>
              <a:gd name="connsiteX189" fmla="*/ 604957 w 609544"/>
              <a:gd name="connsiteY189" fmla="*/ 122998 h 500379"/>
              <a:gd name="connsiteX190" fmla="*/ 509116 w 609544"/>
              <a:gd name="connsiteY190" fmla="*/ 122998 h 500379"/>
              <a:gd name="connsiteX191" fmla="*/ 509116 w 609544"/>
              <a:gd name="connsiteY191" fmla="*/ 209226 h 500379"/>
              <a:gd name="connsiteX192" fmla="*/ 301427 w 609544"/>
              <a:gd name="connsiteY192" fmla="*/ 209226 h 500379"/>
              <a:gd name="connsiteX193" fmla="*/ 301427 w 609544"/>
              <a:gd name="connsiteY193" fmla="*/ 122998 h 500379"/>
              <a:gd name="connsiteX194" fmla="*/ 9103 w 609544"/>
              <a:gd name="connsiteY194" fmla="*/ 122998 h 500379"/>
              <a:gd name="connsiteX195" fmla="*/ 9103 w 609544"/>
              <a:gd name="connsiteY195" fmla="*/ 113705 h 500379"/>
              <a:gd name="connsiteX196" fmla="*/ 168071 w 609544"/>
              <a:gd name="connsiteY196" fmla="*/ 113705 h 500379"/>
              <a:gd name="connsiteX197" fmla="*/ 168071 w 609544"/>
              <a:gd name="connsiteY197" fmla="*/ 97319 h 500379"/>
              <a:gd name="connsiteX198" fmla="*/ 9103 w 609544"/>
              <a:gd name="connsiteY198" fmla="*/ 97319 h 500379"/>
              <a:gd name="connsiteX199" fmla="*/ 9103 w 609544"/>
              <a:gd name="connsiteY199" fmla="*/ 87927 h 500379"/>
              <a:gd name="connsiteX200" fmla="*/ 110246 w 609544"/>
              <a:gd name="connsiteY200" fmla="*/ 87927 h 500379"/>
              <a:gd name="connsiteX201" fmla="*/ 110246 w 609544"/>
              <a:gd name="connsiteY201" fmla="*/ 81332 h 500379"/>
              <a:gd name="connsiteX202" fmla="*/ 96040 w 609544"/>
              <a:gd name="connsiteY202" fmla="*/ 81332 h 50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609544" h="500379">
                <a:moveTo>
                  <a:pt x="9303" y="441739"/>
                </a:moveTo>
                <a:lnTo>
                  <a:pt x="9303" y="483996"/>
                </a:lnTo>
                <a:lnTo>
                  <a:pt x="197379" y="483996"/>
                </a:lnTo>
                <a:lnTo>
                  <a:pt x="197379" y="441739"/>
                </a:lnTo>
                <a:close/>
                <a:moveTo>
                  <a:pt x="584634" y="431366"/>
                </a:moveTo>
                <a:lnTo>
                  <a:pt x="593949" y="431366"/>
                </a:lnTo>
                <a:lnTo>
                  <a:pt x="593949" y="448231"/>
                </a:lnTo>
                <a:lnTo>
                  <a:pt x="584634" y="448231"/>
                </a:lnTo>
                <a:close/>
                <a:moveTo>
                  <a:pt x="385075" y="431366"/>
                </a:moveTo>
                <a:lnTo>
                  <a:pt x="394390" y="431366"/>
                </a:lnTo>
                <a:lnTo>
                  <a:pt x="394390" y="448231"/>
                </a:lnTo>
                <a:lnTo>
                  <a:pt x="385075" y="448231"/>
                </a:lnTo>
                <a:close/>
                <a:moveTo>
                  <a:pt x="410364" y="395585"/>
                </a:moveTo>
                <a:lnTo>
                  <a:pt x="410364" y="483996"/>
                </a:lnTo>
                <a:lnTo>
                  <a:pt x="600240" y="483996"/>
                </a:lnTo>
                <a:lnTo>
                  <a:pt x="600240" y="395585"/>
                </a:lnTo>
                <a:close/>
                <a:moveTo>
                  <a:pt x="206783" y="395585"/>
                </a:moveTo>
                <a:lnTo>
                  <a:pt x="206783" y="483996"/>
                </a:lnTo>
                <a:lnTo>
                  <a:pt x="401060" y="483996"/>
                </a:lnTo>
                <a:lnTo>
                  <a:pt x="401060" y="395585"/>
                </a:lnTo>
                <a:close/>
                <a:moveTo>
                  <a:pt x="9303" y="395585"/>
                </a:moveTo>
                <a:lnTo>
                  <a:pt x="9303" y="432448"/>
                </a:lnTo>
                <a:lnTo>
                  <a:pt x="197379" y="432448"/>
                </a:lnTo>
                <a:lnTo>
                  <a:pt x="197379" y="395585"/>
                </a:lnTo>
                <a:close/>
                <a:moveTo>
                  <a:pt x="427371" y="380301"/>
                </a:moveTo>
                <a:cubicBezTo>
                  <a:pt x="433073" y="384297"/>
                  <a:pt x="441577" y="386295"/>
                  <a:pt x="452881" y="386295"/>
                </a:cubicBezTo>
                <a:cubicBezTo>
                  <a:pt x="464086" y="386295"/>
                  <a:pt x="472589" y="384297"/>
                  <a:pt x="478391" y="380301"/>
                </a:cubicBezTo>
                <a:close/>
                <a:moveTo>
                  <a:pt x="418467" y="362319"/>
                </a:moveTo>
                <a:cubicBezTo>
                  <a:pt x="418467" y="365516"/>
                  <a:pt x="419068" y="368413"/>
                  <a:pt x="419968" y="371010"/>
                </a:cubicBezTo>
                <a:lnTo>
                  <a:pt x="485694" y="371010"/>
                </a:lnTo>
                <a:cubicBezTo>
                  <a:pt x="486695" y="368413"/>
                  <a:pt x="487195" y="365516"/>
                  <a:pt x="487295" y="362319"/>
                </a:cubicBezTo>
                <a:close/>
                <a:moveTo>
                  <a:pt x="423069" y="344337"/>
                </a:moveTo>
                <a:cubicBezTo>
                  <a:pt x="421569" y="347035"/>
                  <a:pt x="420268" y="349932"/>
                  <a:pt x="419468" y="353029"/>
                </a:cubicBezTo>
                <a:lnTo>
                  <a:pt x="486194" y="353029"/>
                </a:lnTo>
                <a:cubicBezTo>
                  <a:pt x="485394" y="349932"/>
                  <a:pt x="484194" y="347035"/>
                  <a:pt x="482593" y="344337"/>
                </a:cubicBezTo>
                <a:close/>
                <a:moveTo>
                  <a:pt x="452881" y="327255"/>
                </a:moveTo>
                <a:cubicBezTo>
                  <a:pt x="444578" y="327255"/>
                  <a:pt x="436975" y="330152"/>
                  <a:pt x="431072" y="335047"/>
                </a:cubicBezTo>
                <a:lnTo>
                  <a:pt x="474590" y="335047"/>
                </a:lnTo>
                <a:cubicBezTo>
                  <a:pt x="468687" y="330152"/>
                  <a:pt x="461084" y="327255"/>
                  <a:pt x="452881" y="327255"/>
                </a:cubicBezTo>
                <a:close/>
                <a:moveTo>
                  <a:pt x="448379" y="269913"/>
                </a:moveTo>
                <a:lnTo>
                  <a:pt x="452381" y="308873"/>
                </a:lnTo>
                <a:lnTo>
                  <a:pt x="454982" y="287195"/>
                </a:lnTo>
                <a:lnTo>
                  <a:pt x="464286" y="288294"/>
                </a:lnTo>
                <a:lnTo>
                  <a:pt x="460584" y="318564"/>
                </a:lnTo>
                <a:cubicBezTo>
                  <a:pt x="481092" y="322260"/>
                  <a:pt x="496599" y="340142"/>
                  <a:pt x="496599" y="361620"/>
                </a:cubicBezTo>
                <a:cubicBezTo>
                  <a:pt x="496599" y="372209"/>
                  <a:pt x="492797" y="380501"/>
                  <a:pt x="485694" y="386295"/>
                </a:cubicBezTo>
                <a:lnTo>
                  <a:pt x="609544" y="386295"/>
                </a:lnTo>
                <a:lnTo>
                  <a:pt x="609544" y="493286"/>
                </a:lnTo>
                <a:lnTo>
                  <a:pt x="597840" y="493286"/>
                </a:lnTo>
                <a:lnTo>
                  <a:pt x="597840" y="500379"/>
                </a:lnTo>
                <a:lnTo>
                  <a:pt x="581833" y="500379"/>
                </a:lnTo>
                <a:lnTo>
                  <a:pt x="581833" y="493286"/>
                </a:lnTo>
                <a:lnTo>
                  <a:pt x="27811" y="493286"/>
                </a:lnTo>
                <a:lnTo>
                  <a:pt x="27811" y="500379"/>
                </a:lnTo>
                <a:lnTo>
                  <a:pt x="11804" y="500379"/>
                </a:lnTo>
                <a:lnTo>
                  <a:pt x="11804" y="493286"/>
                </a:lnTo>
                <a:lnTo>
                  <a:pt x="0" y="493286"/>
                </a:lnTo>
                <a:lnTo>
                  <a:pt x="0" y="386295"/>
                </a:lnTo>
                <a:lnTo>
                  <a:pt x="419968" y="386295"/>
                </a:lnTo>
                <a:cubicBezTo>
                  <a:pt x="412865" y="380501"/>
                  <a:pt x="409064" y="372209"/>
                  <a:pt x="409064" y="361620"/>
                </a:cubicBezTo>
                <a:cubicBezTo>
                  <a:pt x="409064" y="340541"/>
                  <a:pt x="424070" y="322959"/>
                  <a:pt x="443977" y="318863"/>
                </a:cubicBezTo>
                <a:lnTo>
                  <a:pt x="439076" y="270912"/>
                </a:lnTo>
                <a:close/>
                <a:moveTo>
                  <a:pt x="261706" y="217381"/>
                </a:moveTo>
                <a:lnTo>
                  <a:pt x="164251" y="314786"/>
                </a:lnTo>
                <a:lnTo>
                  <a:pt x="261706" y="314786"/>
                </a:lnTo>
                <a:close/>
                <a:moveTo>
                  <a:pt x="218882" y="215583"/>
                </a:moveTo>
                <a:lnTo>
                  <a:pt x="119525" y="314786"/>
                </a:lnTo>
                <a:lnTo>
                  <a:pt x="151043" y="314786"/>
                </a:lnTo>
                <a:lnTo>
                  <a:pt x="250400" y="215583"/>
                </a:lnTo>
                <a:close/>
                <a:moveTo>
                  <a:pt x="198070" y="215583"/>
                </a:moveTo>
                <a:lnTo>
                  <a:pt x="98613" y="314786"/>
                </a:lnTo>
                <a:lnTo>
                  <a:pt x="106317" y="314786"/>
                </a:lnTo>
                <a:lnTo>
                  <a:pt x="205674" y="215583"/>
                </a:lnTo>
                <a:close/>
                <a:moveTo>
                  <a:pt x="70697" y="215583"/>
                </a:moveTo>
                <a:lnTo>
                  <a:pt x="70697" y="314786"/>
                </a:lnTo>
                <a:lnTo>
                  <a:pt x="85405" y="314786"/>
                </a:lnTo>
                <a:lnTo>
                  <a:pt x="184862" y="215583"/>
                </a:lnTo>
                <a:close/>
                <a:moveTo>
                  <a:pt x="61392" y="206192"/>
                </a:moveTo>
                <a:lnTo>
                  <a:pt x="271112" y="206192"/>
                </a:lnTo>
                <a:lnTo>
                  <a:pt x="271112" y="324177"/>
                </a:lnTo>
                <a:lnTo>
                  <a:pt x="61392" y="324177"/>
                </a:lnTo>
                <a:close/>
                <a:moveTo>
                  <a:pt x="50232" y="194028"/>
                </a:moveTo>
                <a:lnTo>
                  <a:pt x="50232" y="336341"/>
                </a:lnTo>
                <a:lnTo>
                  <a:pt x="282342" y="336341"/>
                </a:lnTo>
                <a:lnTo>
                  <a:pt x="282342" y="194028"/>
                </a:lnTo>
                <a:close/>
                <a:moveTo>
                  <a:pt x="419078" y="191241"/>
                </a:moveTo>
                <a:lnTo>
                  <a:pt x="419078" y="199834"/>
                </a:lnTo>
                <a:lnTo>
                  <a:pt x="483805" y="199834"/>
                </a:lnTo>
                <a:lnTo>
                  <a:pt x="483805" y="191241"/>
                </a:lnTo>
                <a:close/>
                <a:moveTo>
                  <a:pt x="40928" y="184740"/>
                </a:moveTo>
                <a:lnTo>
                  <a:pt x="291647" y="184740"/>
                </a:lnTo>
                <a:lnTo>
                  <a:pt x="291647" y="345629"/>
                </a:lnTo>
                <a:lnTo>
                  <a:pt x="40928" y="345629"/>
                </a:lnTo>
                <a:close/>
                <a:moveTo>
                  <a:pt x="410374" y="173256"/>
                </a:moveTo>
                <a:lnTo>
                  <a:pt x="410374" y="181849"/>
                </a:lnTo>
                <a:lnTo>
                  <a:pt x="475101" y="181849"/>
                </a:lnTo>
                <a:lnTo>
                  <a:pt x="475101" y="173256"/>
                </a:lnTo>
                <a:close/>
                <a:moveTo>
                  <a:pt x="423780" y="155271"/>
                </a:moveTo>
                <a:lnTo>
                  <a:pt x="423780" y="163864"/>
                </a:lnTo>
                <a:lnTo>
                  <a:pt x="484405" y="163864"/>
                </a:lnTo>
                <a:lnTo>
                  <a:pt x="484605" y="163864"/>
                </a:lnTo>
                <a:lnTo>
                  <a:pt x="484605" y="155271"/>
                </a:lnTo>
                <a:close/>
                <a:moveTo>
                  <a:pt x="397969" y="122998"/>
                </a:moveTo>
                <a:lnTo>
                  <a:pt x="397969" y="199834"/>
                </a:lnTo>
                <a:lnTo>
                  <a:pt x="409774" y="199834"/>
                </a:lnTo>
                <a:lnTo>
                  <a:pt x="409774" y="191241"/>
                </a:lnTo>
                <a:lnTo>
                  <a:pt x="401070" y="191241"/>
                </a:lnTo>
                <a:lnTo>
                  <a:pt x="401070" y="163864"/>
                </a:lnTo>
                <a:lnTo>
                  <a:pt x="414376" y="163864"/>
                </a:lnTo>
                <a:lnTo>
                  <a:pt x="414376" y="145879"/>
                </a:lnTo>
                <a:lnTo>
                  <a:pt x="494009" y="145879"/>
                </a:lnTo>
                <a:lnTo>
                  <a:pt x="494009" y="173256"/>
                </a:lnTo>
                <a:lnTo>
                  <a:pt x="484405" y="173256"/>
                </a:lnTo>
                <a:lnTo>
                  <a:pt x="484405" y="181849"/>
                </a:lnTo>
                <a:lnTo>
                  <a:pt x="493109" y="181849"/>
                </a:lnTo>
                <a:lnTo>
                  <a:pt x="493109" y="199834"/>
                </a:lnTo>
                <a:lnTo>
                  <a:pt x="499812" y="199834"/>
                </a:lnTo>
                <a:lnTo>
                  <a:pt x="499812" y="122998"/>
                </a:lnTo>
                <a:close/>
                <a:moveTo>
                  <a:pt x="397969" y="97319"/>
                </a:moveTo>
                <a:lnTo>
                  <a:pt x="397969" y="113705"/>
                </a:lnTo>
                <a:lnTo>
                  <a:pt x="412575" y="113705"/>
                </a:lnTo>
                <a:lnTo>
                  <a:pt x="412575" y="97319"/>
                </a:lnTo>
                <a:lnTo>
                  <a:pt x="405772" y="97319"/>
                </a:lnTo>
                <a:close/>
                <a:moveTo>
                  <a:pt x="310831" y="97319"/>
                </a:moveTo>
                <a:lnTo>
                  <a:pt x="310831" y="199834"/>
                </a:lnTo>
                <a:lnTo>
                  <a:pt x="388565" y="199834"/>
                </a:lnTo>
                <a:lnTo>
                  <a:pt x="388565" y="97319"/>
                </a:lnTo>
                <a:close/>
                <a:moveTo>
                  <a:pt x="177374" y="97319"/>
                </a:moveTo>
                <a:lnTo>
                  <a:pt x="177374" y="113705"/>
                </a:lnTo>
                <a:lnTo>
                  <a:pt x="301427" y="113705"/>
                </a:lnTo>
                <a:lnTo>
                  <a:pt x="301427" y="97319"/>
                </a:lnTo>
                <a:close/>
                <a:moveTo>
                  <a:pt x="119650" y="81332"/>
                </a:moveTo>
                <a:lnTo>
                  <a:pt x="119650" y="87927"/>
                </a:lnTo>
                <a:lnTo>
                  <a:pt x="133356" y="87927"/>
                </a:lnTo>
                <a:lnTo>
                  <a:pt x="133356" y="81332"/>
                </a:lnTo>
                <a:close/>
                <a:moveTo>
                  <a:pt x="331740" y="79334"/>
                </a:moveTo>
                <a:lnTo>
                  <a:pt x="331740" y="87927"/>
                </a:lnTo>
                <a:lnTo>
                  <a:pt x="396368" y="87927"/>
                </a:lnTo>
                <a:lnTo>
                  <a:pt x="396368" y="79334"/>
                </a:lnTo>
                <a:close/>
                <a:moveTo>
                  <a:pt x="326038" y="61349"/>
                </a:moveTo>
                <a:lnTo>
                  <a:pt x="326038" y="69942"/>
                </a:lnTo>
                <a:lnTo>
                  <a:pt x="387064" y="69942"/>
                </a:lnTo>
                <a:lnTo>
                  <a:pt x="387064" y="61349"/>
                </a:lnTo>
                <a:close/>
                <a:moveTo>
                  <a:pt x="118929" y="26678"/>
                </a:moveTo>
                <a:lnTo>
                  <a:pt x="118929" y="54644"/>
                </a:lnTo>
                <a:lnTo>
                  <a:pt x="134048" y="54644"/>
                </a:lnTo>
                <a:lnTo>
                  <a:pt x="134048" y="26678"/>
                </a:lnTo>
                <a:close/>
                <a:moveTo>
                  <a:pt x="109518" y="17289"/>
                </a:moveTo>
                <a:lnTo>
                  <a:pt x="143460" y="17289"/>
                </a:lnTo>
                <a:lnTo>
                  <a:pt x="143460" y="63933"/>
                </a:lnTo>
                <a:lnTo>
                  <a:pt x="109518" y="63933"/>
                </a:lnTo>
                <a:close/>
                <a:moveTo>
                  <a:pt x="421979" y="11091"/>
                </a:moveTo>
                <a:lnTo>
                  <a:pt x="421979" y="71341"/>
                </a:lnTo>
                <a:lnTo>
                  <a:pt x="421979" y="97319"/>
                </a:lnTo>
                <a:lnTo>
                  <a:pt x="421979" y="113705"/>
                </a:lnTo>
                <a:lnTo>
                  <a:pt x="499812" y="113705"/>
                </a:lnTo>
                <a:lnTo>
                  <a:pt x="499812" y="11091"/>
                </a:lnTo>
                <a:close/>
                <a:moveTo>
                  <a:pt x="310831" y="11091"/>
                </a:moveTo>
                <a:lnTo>
                  <a:pt x="310831" y="87927"/>
                </a:lnTo>
                <a:lnTo>
                  <a:pt x="322336" y="87927"/>
                </a:lnTo>
                <a:lnTo>
                  <a:pt x="322336" y="79334"/>
                </a:lnTo>
                <a:lnTo>
                  <a:pt x="316734" y="79334"/>
                </a:lnTo>
                <a:lnTo>
                  <a:pt x="316734" y="51957"/>
                </a:lnTo>
                <a:lnTo>
                  <a:pt x="396368" y="51957"/>
                </a:lnTo>
                <a:lnTo>
                  <a:pt x="396368" y="69942"/>
                </a:lnTo>
                <a:lnTo>
                  <a:pt x="405772" y="69942"/>
                </a:lnTo>
                <a:lnTo>
                  <a:pt x="405772" y="87927"/>
                </a:lnTo>
                <a:lnTo>
                  <a:pt x="412575" y="87927"/>
                </a:lnTo>
                <a:lnTo>
                  <a:pt x="412575" y="71341"/>
                </a:lnTo>
                <a:lnTo>
                  <a:pt x="412575" y="11091"/>
                </a:lnTo>
                <a:close/>
                <a:moveTo>
                  <a:pt x="105344" y="9392"/>
                </a:moveTo>
                <a:lnTo>
                  <a:pt x="105344" y="71940"/>
                </a:lnTo>
                <a:lnTo>
                  <a:pt x="147662" y="71940"/>
                </a:lnTo>
                <a:lnTo>
                  <a:pt x="147662" y="9392"/>
                </a:lnTo>
                <a:close/>
                <a:moveTo>
                  <a:pt x="96040" y="0"/>
                </a:moveTo>
                <a:lnTo>
                  <a:pt x="156966" y="0"/>
                </a:lnTo>
                <a:lnTo>
                  <a:pt x="156966" y="81332"/>
                </a:lnTo>
                <a:lnTo>
                  <a:pt x="142760" y="81332"/>
                </a:lnTo>
                <a:lnTo>
                  <a:pt x="142760" y="87927"/>
                </a:lnTo>
                <a:lnTo>
                  <a:pt x="301427" y="87927"/>
                </a:lnTo>
                <a:lnTo>
                  <a:pt x="301427" y="1799"/>
                </a:lnTo>
                <a:lnTo>
                  <a:pt x="421979" y="1799"/>
                </a:lnTo>
                <a:lnTo>
                  <a:pt x="509116" y="1799"/>
                </a:lnTo>
                <a:lnTo>
                  <a:pt x="509116" y="87927"/>
                </a:lnTo>
                <a:lnTo>
                  <a:pt x="604957" y="87927"/>
                </a:lnTo>
                <a:lnTo>
                  <a:pt x="604957" y="97319"/>
                </a:lnTo>
                <a:lnTo>
                  <a:pt x="509116" y="97319"/>
                </a:lnTo>
                <a:lnTo>
                  <a:pt x="509116" y="113705"/>
                </a:lnTo>
                <a:lnTo>
                  <a:pt x="604957" y="113705"/>
                </a:lnTo>
                <a:lnTo>
                  <a:pt x="604957" y="122998"/>
                </a:lnTo>
                <a:lnTo>
                  <a:pt x="509116" y="122998"/>
                </a:lnTo>
                <a:lnTo>
                  <a:pt x="509116" y="209226"/>
                </a:lnTo>
                <a:lnTo>
                  <a:pt x="301427" y="209226"/>
                </a:lnTo>
                <a:lnTo>
                  <a:pt x="301427" y="122998"/>
                </a:lnTo>
                <a:lnTo>
                  <a:pt x="9103" y="122998"/>
                </a:lnTo>
                <a:lnTo>
                  <a:pt x="9103" y="113705"/>
                </a:lnTo>
                <a:lnTo>
                  <a:pt x="168071" y="113705"/>
                </a:lnTo>
                <a:lnTo>
                  <a:pt x="168071" y="97319"/>
                </a:lnTo>
                <a:lnTo>
                  <a:pt x="9103" y="97319"/>
                </a:lnTo>
                <a:lnTo>
                  <a:pt x="9103" y="87927"/>
                </a:lnTo>
                <a:lnTo>
                  <a:pt x="110246" y="87927"/>
                </a:lnTo>
                <a:lnTo>
                  <a:pt x="110246" y="81332"/>
                </a:lnTo>
                <a:lnTo>
                  <a:pt x="96040" y="8133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7DE6C40E-0DC5-40C8-BF58-1B1CD0A216E0}"/>
              </a:ext>
            </a:extLst>
          </p:cNvPr>
          <p:cNvSpPr/>
          <p:nvPr/>
        </p:nvSpPr>
        <p:spPr>
          <a:xfrm>
            <a:off x="10476877" y="3982403"/>
            <a:ext cx="1446177" cy="371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……</a:t>
            </a:r>
          </a:p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so on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62B46CD7-F802-45FB-ADAA-B4687F7B0973}"/>
              </a:ext>
            </a:extLst>
          </p:cNvPr>
          <p:cNvGrpSpPr/>
          <p:nvPr/>
        </p:nvGrpSpPr>
        <p:grpSpPr>
          <a:xfrm>
            <a:off x="685802" y="1429169"/>
            <a:ext cx="4584562" cy="4824528"/>
            <a:chOff x="311526" y="2149027"/>
            <a:chExt cx="3589127" cy="3776991"/>
          </a:xfrm>
          <a:effectLst>
            <a:reflection blurRad="76200" stA="50000" endPos="14000" dir="5400000" sy="-100000" algn="bl" rotWithShape="0"/>
          </a:effectLst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0FD50BA9-57DF-45EB-9BBA-FC327FA3E0EF}"/>
                </a:ext>
              </a:extLst>
            </p:cNvPr>
            <p:cNvGrpSpPr/>
            <p:nvPr/>
          </p:nvGrpSpPr>
          <p:grpSpPr>
            <a:xfrm>
              <a:off x="311526" y="2497585"/>
              <a:ext cx="3428433" cy="3428433"/>
              <a:chOff x="5577174" y="2172416"/>
              <a:chExt cx="4101779" cy="4101779"/>
            </a:xfrm>
          </p:grpSpPr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xmlns="" id="{564F2F3B-9EE3-4FC0-8738-62A80B5E78AB}"/>
                  </a:ext>
                </a:extLst>
              </p:cNvPr>
              <p:cNvGrpSpPr/>
              <p:nvPr/>
            </p:nvGrpSpPr>
            <p:grpSpPr>
              <a:xfrm>
                <a:off x="5577174" y="2172416"/>
                <a:ext cx="4101779" cy="4101779"/>
                <a:chOff x="5577174" y="1371704"/>
                <a:chExt cx="4902492" cy="4902492"/>
              </a:xfrm>
            </p:grpSpPr>
            <p:grpSp>
              <p:nvGrpSpPr>
                <p:cNvPr id="47" name="组合 46">
                  <a:extLst>
                    <a:ext uri="{FF2B5EF4-FFF2-40B4-BE49-F238E27FC236}">
                      <a16:creationId xmlns:a16="http://schemas.microsoft.com/office/drawing/2014/main" xmlns="" id="{B1519DFC-9049-4556-89CE-A8E5933EAD14}"/>
                    </a:ext>
                  </a:extLst>
                </p:cNvPr>
                <p:cNvGrpSpPr/>
                <p:nvPr/>
              </p:nvGrpSpPr>
              <p:grpSpPr>
                <a:xfrm>
                  <a:off x="5577174" y="1371704"/>
                  <a:ext cx="4902492" cy="4902492"/>
                  <a:chOff x="6440774" y="1613401"/>
                  <a:chExt cx="4114591" cy="4114591"/>
                </a:xfrm>
              </p:grpSpPr>
              <p:sp>
                <p:nvSpPr>
                  <p:cNvPr id="78" name="椭圆 77">
                    <a:extLst>
                      <a:ext uri="{FF2B5EF4-FFF2-40B4-BE49-F238E27FC236}">
                        <a16:creationId xmlns:a16="http://schemas.microsoft.com/office/drawing/2014/main" xmlns="" id="{DD1588D9-BA3D-480F-A2D3-CEFDD448F4CD}"/>
                      </a:ext>
                    </a:extLst>
                  </p:cNvPr>
                  <p:cNvSpPr/>
                  <p:nvPr/>
                </p:nvSpPr>
                <p:spPr>
                  <a:xfrm>
                    <a:off x="6440774" y="1613401"/>
                    <a:ext cx="4114591" cy="4114591"/>
                  </a:xfrm>
                  <a:prstGeom prst="ellipse">
                    <a:avLst/>
                  </a:prstGeom>
                  <a:solidFill>
                    <a:srgbClr val="B9CDE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50" dirty="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79" name="椭圆 78">
                    <a:extLst>
                      <a:ext uri="{FF2B5EF4-FFF2-40B4-BE49-F238E27FC236}">
                        <a16:creationId xmlns:a16="http://schemas.microsoft.com/office/drawing/2014/main" xmlns="" id="{D8590F04-5280-4A9E-AEC4-C49EA317905C}"/>
                      </a:ext>
                    </a:extLst>
                  </p:cNvPr>
                  <p:cNvSpPr/>
                  <p:nvPr/>
                </p:nvSpPr>
                <p:spPr>
                  <a:xfrm>
                    <a:off x="7013265" y="2185892"/>
                    <a:ext cx="2969609" cy="2969609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50" dirty="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80" name="椭圆 79">
                    <a:extLst>
                      <a:ext uri="{FF2B5EF4-FFF2-40B4-BE49-F238E27FC236}">
                        <a16:creationId xmlns:a16="http://schemas.microsoft.com/office/drawing/2014/main" xmlns="" id="{39E2A74A-80D3-43F3-81DC-446F22962AE3}"/>
                      </a:ext>
                    </a:extLst>
                  </p:cNvPr>
                  <p:cNvSpPr/>
                  <p:nvPr/>
                </p:nvSpPr>
                <p:spPr>
                  <a:xfrm>
                    <a:off x="7579280" y="2754987"/>
                    <a:ext cx="1831419" cy="1831419"/>
                  </a:xfrm>
                  <a:prstGeom prst="ellipse">
                    <a:avLst/>
                  </a:prstGeom>
                  <a:solidFill>
                    <a:srgbClr val="C6D9F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50" dirty="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endParaRPr>
                  </a:p>
                </p:txBody>
              </p:sp>
              <p:cxnSp>
                <p:nvCxnSpPr>
                  <p:cNvPr id="81" name="直接连接符 80">
                    <a:extLst>
                      <a:ext uri="{FF2B5EF4-FFF2-40B4-BE49-F238E27FC236}">
                        <a16:creationId xmlns:a16="http://schemas.microsoft.com/office/drawing/2014/main" xmlns="" id="{55143BD8-3B35-4BCD-AEEC-34C4734C9A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88313" y="1639215"/>
                    <a:ext cx="14536" cy="2005045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>
                    <a:extLst>
                      <a:ext uri="{FF2B5EF4-FFF2-40B4-BE49-F238E27FC236}">
                        <a16:creationId xmlns:a16="http://schemas.microsoft.com/office/drawing/2014/main" xmlns="" id="{612C358A-7DA0-4297-8C0E-238DD32107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45005" y="3053076"/>
                    <a:ext cx="1957844" cy="591184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>
                    <a:extLst>
                      <a:ext uri="{FF2B5EF4-FFF2-40B4-BE49-F238E27FC236}">
                        <a16:creationId xmlns:a16="http://schemas.microsoft.com/office/drawing/2014/main" xmlns="" id="{510DE391-9C81-4FE3-A0B8-10D27E88A5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287283" y="3644260"/>
                    <a:ext cx="1215566" cy="1696492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>
                    <a:extLst>
                      <a:ext uri="{FF2B5EF4-FFF2-40B4-BE49-F238E27FC236}">
                        <a16:creationId xmlns:a16="http://schemas.microsoft.com/office/drawing/2014/main" xmlns="" id="{F3FC9E79-12FA-4002-9E99-A9BD46ABCF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528616" y="3670074"/>
                    <a:ext cx="1160727" cy="1670678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接连接符 84">
                    <a:extLst>
                      <a:ext uri="{FF2B5EF4-FFF2-40B4-BE49-F238E27FC236}">
                        <a16:creationId xmlns:a16="http://schemas.microsoft.com/office/drawing/2014/main" xmlns="" id="{6E12B6CE-30A3-4043-842E-5FF34C12A9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502853" y="3053076"/>
                    <a:ext cx="1928768" cy="591184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椭圆 85">
                    <a:extLst>
                      <a:ext uri="{FF2B5EF4-FFF2-40B4-BE49-F238E27FC236}">
                        <a16:creationId xmlns:a16="http://schemas.microsoft.com/office/drawing/2014/main" xmlns="" id="{581D3EDC-B796-49C9-9F31-3D6446C23656}"/>
                      </a:ext>
                    </a:extLst>
                  </p:cNvPr>
                  <p:cNvSpPr/>
                  <p:nvPr/>
                </p:nvSpPr>
                <p:spPr>
                  <a:xfrm>
                    <a:off x="8039754" y="3212381"/>
                    <a:ext cx="916630" cy="91663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b="1" dirty="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endParaRPr>
                  </a:p>
                </p:txBody>
              </p:sp>
            </p:grpSp>
            <p:pic>
              <p:nvPicPr>
                <p:cNvPr id="48" name="图片 47">
                  <a:extLst>
                    <a:ext uri="{FF2B5EF4-FFF2-40B4-BE49-F238E27FC236}">
                      <a16:creationId xmlns:a16="http://schemas.microsoft.com/office/drawing/2014/main" xmlns="" id="{A934AE77-2F95-411E-8BDA-5414359906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43435" y="2143632"/>
                  <a:ext cx="325132" cy="617750"/>
                </a:xfrm>
                <a:prstGeom prst="rect">
                  <a:avLst/>
                </a:prstGeom>
              </p:spPr>
            </p:pic>
            <p:pic>
              <p:nvPicPr>
                <p:cNvPr id="49" name="Picture 2">
                  <a:extLst>
                    <a:ext uri="{FF2B5EF4-FFF2-40B4-BE49-F238E27FC236}">
                      <a16:creationId xmlns:a16="http://schemas.microsoft.com/office/drawing/2014/main" xmlns="" id="{F506A183-65E7-482C-9621-462552A470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955" t="2583" r="26955" b="2583"/>
                <a:stretch/>
              </p:blipFill>
              <p:spPr bwMode="auto">
                <a:xfrm>
                  <a:off x="9274322" y="3502505"/>
                  <a:ext cx="300435" cy="6181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图片 49">
                  <a:extLst>
                    <a:ext uri="{FF2B5EF4-FFF2-40B4-BE49-F238E27FC236}">
                      <a16:creationId xmlns:a16="http://schemas.microsoft.com/office/drawing/2014/main" xmlns="" id="{67D66282-B6F4-4BD4-BFED-9052D5F6EA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08777" y="4290291"/>
                  <a:ext cx="320632" cy="670121"/>
                </a:xfrm>
                <a:prstGeom prst="rect">
                  <a:avLst/>
                </a:prstGeom>
              </p:spPr>
            </p:pic>
            <p:pic>
              <p:nvPicPr>
                <p:cNvPr id="51" name="Picture 8">
                  <a:extLst>
                    <a:ext uri="{FF2B5EF4-FFF2-40B4-BE49-F238E27FC236}">
                      <a16:creationId xmlns:a16="http://schemas.microsoft.com/office/drawing/2014/main" xmlns="" id="{E16B1685-397D-4E17-B2D9-9957A9A306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EBEBEB"/>
                    </a:clrFrom>
                    <a:clrTo>
                      <a:srgbClr val="EBEBEB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827" b="10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328" t="7192" r="23328"/>
                <a:stretch/>
              </p:blipFill>
              <p:spPr bwMode="auto">
                <a:xfrm>
                  <a:off x="7316324" y="4891275"/>
                  <a:ext cx="446292" cy="5373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10">
                  <a:extLst>
                    <a:ext uri="{FF2B5EF4-FFF2-40B4-BE49-F238E27FC236}">
                      <a16:creationId xmlns:a16="http://schemas.microsoft.com/office/drawing/2014/main" xmlns="" id="{DC6403A6-22B6-4ADA-9A5C-A2072F6FD4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4" r="19684"/>
                <a:stretch/>
              </p:blipFill>
              <p:spPr bwMode="auto">
                <a:xfrm>
                  <a:off x="7787336" y="4989931"/>
                  <a:ext cx="456099" cy="45350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图片 52">
                  <a:extLst>
                    <a:ext uri="{FF2B5EF4-FFF2-40B4-BE49-F238E27FC236}">
                      <a16:creationId xmlns:a16="http://schemas.microsoft.com/office/drawing/2014/main" xmlns="" id="{C7967AC5-B6AA-4D6D-8B9D-40C4D484AF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9F9F9"/>
                    </a:clrFrom>
                    <a:clrTo>
                      <a:srgbClr val="F9F9F9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99505" l="0" r="9805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1233" y="3406886"/>
                  <a:ext cx="369667" cy="362488"/>
                </a:xfrm>
                <a:prstGeom prst="rect">
                  <a:avLst/>
                </a:prstGeom>
              </p:spPr>
            </p:pic>
            <p:pic>
              <p:nvPicPr>
                <p:cNvPr id="54" name="图片 53">
                  <a:extLst>
                    <a:ext uri="{FF2B5EF4-FFF2-40B4-BE49-F238E27FC236}">
                      <a16:creationId xmlns:a16="http://schemas.microsoft.com/office/drawing/2014/main" xmlns="" id="{41014D95-AC5F-4556-A263-E71E5A17D2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10312" y="4222833"/>
                  <a:ext cx="408347" cy="313758"/>
                </a:xfrm>
                <a:prstGeom prst="rect">
                  <a:avLst/>
                </a:prstGeom>
              </p:spPr>
            </p:pic>
            <p:pic>
              <p:nvPicPr>
                <p:cNvPr id="55" name="Picture 3">
                  <a:extLst>
                    <a:ext uri="{FF2B5EF4-FFF2-40B4-BE49-F238E27FC236}">
                      <a16:creationId xmlns:a16="http://schemas.microsoft.com/office/drawing/2014/main" xmlns="" id="{92C38884-1F0A-48DA-B8A0-8529AC2FA7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2764"/>
                <a:stretch/>
              </p:blipFill>
              <p:spPr bwMode="auto">
                <a:xfrm>
                  <a:off x="6741558" y="4668621"/>
                  <a:ext cx="364115" cy="2812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图片 55">
                  <a:extLst>
                    <a:ext uri="{FF2B5EF4-FFF2-40B4-BE49-F238E27FC236}">
                      <a16:creationId xmlns:a16="http://schemas.microsoft.com/office/drawing/2014/main" xmlns="" id="{D57441E6-4112-4C15-8637-DF7F97D917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291" t="13927" r="26712" b="15016"/>
                <a:stretch/>
              </p:blipFill>
              <p:spPr>
                <a:xfrm>
                  <a:off x="6478800" y="3808754"/>
                  <a:ext cx="396043" cy="395796"/>
                </a:xfrm>
                <a:prstGeom prst="ellips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</p:pic>
            <p:pic>
              <p:nvPicPr>
                <p:cNvPr id="57" name="图片 56">
                  <a:extLst>
                    <a:ext uri="{FF2B5EF4-FFF2-40B4-BE49-F238E27FC236}">
                      <a16:creationId xmlns:a16="http://schemas.microsoft.com/office/drawing/2014/main" xmlns="" id="{9CC794A8-6581-4347-B0BA-B0041A819D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87397" y="2684325"/>
                  <a:ext cx="369667" cy="516643"/>
                </a:xfrm>
                <a:prstGeom prst="rect">
                  <a:avLst/>
                </a:prstGeom>
              </p:spPr>
            </p:pic>
            <p:pic>
              <p:nvPicPr>
                <p:cNvPr id="58" name="Picture 14" descr="【准新品】美国亚摩斯（Amos）洗菜机食材净化机多功能果蔬清洗机 全自动家用活氧解毒机 蔬菜水果肉类">
                  <a:extLst>
                    <a:ext uri="{FF2B5EF4-FFF2-40B4-BE49-F238E27FC236}">
                      <a16:creationId xmlns:a16="http://schemas.microsoft.com/office/drawing/2014/main" xmlns="" id="{86EF608D-3787-4FDF-B2CC-2317FFB20F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0000" b="90000" l="10000" r="90000">
                              <a14:foregroundMark x1="21111" y1="14222" x2="68889" y2="82444"/>
                              <a14:foregroundMark x1="38667" y1="41111" x2="50222" y2="58889"/>
                              <a14:foregroundMark x1="63556" y1="28444" x2="70000" y2="64667"/>
                              <a14:foregroundMark x1="71778" y1="32667" x2="78000" y2="76889"/>
                              <a14:foregroundMark x1="81111" y1="34000" x2="81111" y2="72222"/>
                              <a14:foregroundMark x1="30444" y1="40444" x2="29333" y2="70667"/>
                              <a14:foregroundMark x1="16667" y1="36000" x2="17778" y2="64222"/>
                              <a14:foregroundMark x1="16889" y1="25778" x2="20222" y2="38889"/>
                              <a14:foregroundMark x1="19111" y1="15778" x2="19111" y2="15778"/>
                              <a14:foregroundMark x1="18667" y1="63556" x2="19111" y2="75778"/>
                              <a14:foregroundMark x1="21778" y1="78000" x2="44444" y2="77778"/>
                              <a14:foregroundMark x1="36444" y1="54889" x2="52444" y2="78889"/>
                              <a14:foregroundMark x1="49556" y1="40000" x2="61333" y2="57333"/>
                              <a14:foregroundMark x1="84000" y1="76444" x2="82222" y2="55333"/>
                              <a14:foregroundMark x1="83778" y1="46000" x2="84444" y2="34667"/>
                              <a14:foregroundMark x1="84222" y1="31333" x2="84889" y2="48444"/>
                              <a14:foregroundMark x1="86667" y1="29778" x2="87111" y2="42667"/>
                              <a14:foregroundMark x1="14889" y1="33111" x2="16889" y2="51333"/>
                              <a14:foregroundMark x1="16889" y1="58889" x2="15556" y2="70000"/>
                              <a14:foregroundMark x1="14222" y1="77111" x2="15778" y2="82444"/>
                              <a14:foregroundMark x1="15333" y1="62444" x2="15111" y2="49778"/>
                              <a14:foregroundMark x1="20444" y1="17333" x2="38889" y2="20000"/>
                              <a14:foregroundMark x1="40000" y1="17556" x2="53556" y2="16889"/>
                              <a14:foregroundMark x1="67111" y1="16889" x2="78889" y2="15111"/>
                              <a14:foregroundMark x1="80000" y1="16667" x2="80444" y2="20000"/>
                              <a14:foregroundMark x1="81111" y1="13778" x2="81556" y2="19111"/>
                              <a14:foregroundMark x1="79111" y1="12444" x2="80000" y2="15556"/>
                              <a14:foregroundMark x1="78000" y1="18444" x2="67111" y2="18222"/>
                              <a14:foregroundMark x1="71556" y1="18000" x2="55111" y2="18000"/>
                              <a14:foregroundMark x1="19556" y1="12667" x2="17778" y2="19333"/>
                              <a14:foregroundMark x1="15111" y1="18444" x2="15111" y2="18444"/>
                              <a14:foregroundMark x1="20222" y1="11556" x2="20222" y2="11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535" t="7152" r="9535" b="7152"/>
                <a:stretch/>
              </p:blipFill>
              <p:spPr bwMode="auto">
                <a:xfrm>
                  <a:off x="7287195" y="2280191"/>
                  <a:ext cx="402918" cy="4266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16">
                  <a:extLst>
                    <a:ext uri="{FF2B5EF4-FFF2-40B4-BE49-F238E27FC236}">
                      <a16:creationId xmlns:a16="http://schemas.microsoft.com/office/drawing/2014/main" xmlns="" id="{F2C9048A-FC91-4698-98E7-DC40770A11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10000" b="95625" l="8875" r="93375">
                              <a14:foregroundMark x1="32375" y1="39250" x2="49500" y2="74875"/>
                              <a14:foregroundMark x1="61125" y1="34625" x2="62250" y2="76625"/>
                              <a14:foregroundMark x1="47750" y1="33750" x2="48875" y2="75750"/>
                              <a14:foregroundMark x1="21125" y1="41125" x2="22250" y2="73750"/>
                              <a14:foregroundMark x1="14250" y1="34125" x2="15375" y2="70625"/>
                              <a14:foregroundMark x1="19375" y1="76625" x2="18500" y2="87375"/>
                              <a14:foregroundMark x1="18250" y1="70625" x2="20000" y2="83750"/>
                              <a14:foregroundMark x1="22500" y1="80625" x2="43250" y2="86250"/>
                              <a14:foregroundMark x1="42875" y1="84625" x2="68500" y2="87125"/>
                              <a14:foregroundMark x1="75250" y1="81500" x2="76125" y2="46250"/>
                              <a14:foregroundMark x1="79500" y1="36125" x2="83250" y2="64125"/>
                              <a14:foregroundMark x1="86000" y1="31875" x2="84125" y2="58500"/>
                              <a14:foregroundMark x1="39750" y1="37250" x2="18250" y2="36375"/>
                              <a14:foregroundMark x1="46875" y1="38000" x2="60250" y2="47750"/>
                              <a14:foregroundMark x1="60500" y1="32125" x2="69625" y2="50000"/>
                              <a14:foregroundMark x1="71875" y1="32375" x2="68750" y2="67250"/>
                              <a14:foregroundMark x1="72375" y1="29000" x2="73625" y2="37750"/>
                              <a14:foregroundMark x1="88375" y1="30625" x2="86000" y2="50000"/>
                              <a14:foregroundMark x1="84875" y1="57875" x2="81750" y2="76375"/>
                              <a14:foregroundMark x1="84125" y1="78625" x2="81750" y2="83750"/>
                              <a14:foregroundMark x1="77000" y1="81750" x2="41500" y2="66125"/>
                              <a14:foregroundMark x1="52625" y1="59375" x2="62500" y2="73250"/>
                              <a14:foregroundMark x1="63125" y1="59625" x2="67000" y2="74375"/>
                              <a14:foregroundMark x1="67875" y1="64125" x2="67875" y2="80000"/>
                              <a14:foregroundMark x1="70750" y1="70625" x2="69375" y2="78625"/>
                              <a14:foregroundMark x1="76375" y1="86250" x2="56500" y2="83125"/>
                              <a14:foregroundMark x1="58000" y1="81500" x2="31000" y2="76125"/>
                              <a14:foregroundMark x1="32125" y1="53625" x2="32125" y2="79250"/>
                              <a14:foregroundMark x1="30500" y1="91125" x2="30500" y2="91125"/>
                              <a14:foregroundMark x1="38625" y1="90500" x2="38625" y2="90500"/>
                              <a14:foregroundMark x1="79750" y1="90000" x2="79750" y2="90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20" t="8191" r="6317" b="4865"/>
                <a:stretch/>
              </p:blipFill>
              <p:spPr bwMode="auto">
                <a:xfrm>
                  <a:off x="8340520" y="4960412"/>
                  <a:ext cx="411180" cy="4178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图片 59">
                  <a:extLst>
                    <a:ext uri="{FF2B5EF4-FFF2-40B4-BE49-F238E27FC236}">
                      <a16:creationId xmlns:a16="http://schemas.microsoft.com/office/drawing/2014/main" xmlns="" id="{49BDF4E1-25CE-4B66-83A5-87381FAA77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/>
                <a:srcRect l="19863" r="25221"/>
                <a:stretch/>
              </p:blipFill>
              <p:spPr>
                <a:xfrm>
                  <a:off x="8976655" y="2809440"/>
                  <a:ext cx="440213" cy="458059"/>
                </a:xfrm>
                <a:prstGeom prst="ellipse">
                  <a:avLst/>
                </a:pr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</p:pic>
            <p:pic>
              <p:nvPicPr>
                <p:cNvPr id="61" name="Picture 18">
                  <a:extLst>
                    <a:ext uri="{FF2B5EF4-FFF2-40B4-BE49-F238E27FC236}">
                      <a16:creationId xmlns:a16="http://schemas.microsoft.com/office/drawing/2014/main" xmlns="" id="{89EBA02D-452B-4DF0-8629-087C6C8587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ackgroundRemoval t="7160" b="94749" l="1914" r="98565">
                              <a14:foregroundMark x1="54785" y1="15513" x2="55263" y2="2601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6825" y="2452507"/>
                  <a:ext cx="440043" cy="4410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图片 61">
                  <a:extLst>
                    <a:ext uri="{FF2B5EF4-FFF2-40B4-BE49-F238E27FC236}">
                      <a16:creationId xmlns:a16="http://schemas.microsoft.com/office/drawing/2014/main" xmlns="" id="{63A52B65-EE2A-4A54-94EC-2B1BFA7092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395524" y="2506208"/>
                  <a:ext cx="612201" cy="102033"/>
                </a:xfrm>
                <a:prstGeom prst="rect">
                  <a:avLst/>
                </a:prstGeom>
              </p:spPr>
            </p:pic>
            <p:pic>
              <p:nvPicPr>
                <p:cNvPr id="63" name="Picture 4">
                  <a:extLst>
                    <a:ext uri="{FF2B5EF4-FFF2-40B4-BE49-F238E27FC236}">
                      <a16:creationId xmlns:a16="http://schemas.microsoft.com/office/drawing/2014/main" xmlns="" id="{E83206CD-7454-4CD2-B132-5A71FC2027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8592" y="1655914"/>
                  <a:ext cx="648254" cy="2349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图片 63">
                  <a:extLst>
                    <a:ext uri="{FF2B5EF4-FFF2-40B4-BE49-F238E27FC236}">
                      <a16:creationId xmlns:a16="http://schemas.microsoft.com/office/drawing/2014/main" xmlns="" id="{6C306009-0FA9-4EBE-9BC4-C31431313E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8382" t="37585" r="8382" b="37585"/>
                <a:stretch/>
              </p:blipFill>
              <p:spPr>
                <a:xfrm>
                  <a:off x="6986612" y="1744158"/>
                  <a:ext cx="853644" cy="181135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65" name="图片 64">
                  <a:extLst>
                    <a:ext uri="{FF2B5EF4-FFF2-40B4-BE49-F238E27FC236}">
                      <a16:creationId xmlns:a16="http://schemas.microsoft.com/office/drawing/2014/main" xmlns="" id="{3B6BA398-FC7C-490D-830A-E0462A6095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850038" y="3292921"/>
                  <a:ext cx="457733" cy="513909"/>
                </a:xfrm>
                <a:prstGeom prst="rect">
                  <a:avLst/>
                </a:prstGeom>
              </p:spPr>
            </p:pic>
            <p:pic>
              <p:nvPicPr>
                <p:cNvPr id="66" name="图片 65">
                  <a:extLst>
                    <a:ext uri="{FF2B5EF4-FFF2-40B4-BE49-F238E27FC236}">
                      <a16:creationId xmlns:a16="http://schemas.microsoft.com/office/drawing/2014/main" xmlns="" id="{D493F2BC-49FC-4007-B6DE-B3831147DF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492168" y="4923182"/>
                  <a:ext cx="501544" cy="314145"/>
                </a:xfrm>
                <a:prstGeom prst="rect">
                  <a:avLst/>
                </a:prstGeom>
              </p:spPr>
            </p:pic>
            <p:pic>
              <p:nvPicPr>
                <p:cNvPr id="67" name="Picture 6" descr="logo">
                  <a:extLst>
                    <a:ext uri="{FF2B5EF4-FFF2-40B4-BE49-F238E27FC236}">
                      <a16:creationId xmlns:a16="http://schemas.microsoft.com/office/drawing/2014/main" xmlns="" id="{7167E255-B13C-46CD-8385-452C7C0166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72138" y="3855283"/>
                  <a:ext cx="354123" cy="3913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8">
                  <a:extLst>
                    <a:ext uri="{FF2B5EF4-FFF2-40B4-BE49-F238E27FC236}">
                      <a16:creationId xmlns:a16="http://schemas.microsoft.com/office/drawing/2014/main" xmlns="" id="{7B98CC89-BC27-4761-B846-BAA524189B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6716" y="5649068"/>
                  <a:ext cx="754320" cy="1810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10">
                  <a:extLst>
                    <a:ext uri="{FF2B5EF4-FFF2-40B4-BE49-F238E27FC236}">
                      <a16:creationId xmlns:a16="http://schemas.microsoft.com/office/drawing/2014/main" xmlns="" id="{F034732A-AB9B-4442-A8C3-DE24EFB9F8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22955" y="2258752"/>
                  <a:ext cx="311689" cy="3116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12">
                  <a:extLst>
                    <a:ext uri="{FF2B5EF4-FFF2-40B4-BE49-F238E27FC236}">
                      <a16:creationId xmlns:a16="http://schemas.microsoft.com/office/drawing/2014/main" xmlns="" id="{A5E0F0CB-21C8-4842-A230-73B27D67AC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66299" y="2764753"/>
                  <a:ext cx="535938" cy="3359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16" descr="logo">
                  <a:extLst>
                    <a:ext uri="{FF2B5EF4-FFF2-40B4-BE49-F238E27FC236}">
                      <a16:creationId xmlns:a16="http://schemas.microsoft.com/office/drawing/2014/main" xmlns="" id="{5FEEEFCB-92DD-4D7F-8827-1E13DA50E2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28960" y="3439257"/>
                  <a:ext cx="577842" cy="286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20">
                  <a:extLst>
                    <a:ext uri="{FF2B5EF4-FFF2-40B4-BE49-F238E27FC236}">
                      <a16:creationId xmlns:a16="http://schemas.microsoft.com/office/drawing/2014/main" xmlns="" id="{2ADEB099-24F9-47E1-809A-823714B1DF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812" b="20812"/>
                <a:stretch/>
              </p:blipFill>
              <p:spPr bwMode="auto">
                <a:xfrm>
                  <a:off x="9697193" y="4526689"/>
                  <a:ext cx="456177" cy="2662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20">
                  <a:extLst>
                    <a:ext uri="{FF2B5EF4-FFF2-40B4-BE49-F238E27FC236}">
                      <a16:creationId xmlns:a16="http://schemas.microsoft.com/office/drawing/2014/main" xmlns="" id="{2D871D04-11B4-4CA0-8D6B-2C11A7EC4D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2" cstate="print">
                  <a:clrChange>
                    <a:clrFrom>
                      <a:srgbClr val="F7F7F7"/>
                    </a:clrFrom>
                    <a:clrTo>
                      <a:srgbClr val="F7F7F7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185" b="5635"/>
                <a:stretch/>
              </p:blipFill>
              <p:spPr bwMode="auto">
                <a:xfrm>
                  <a:off x="5745422" y="4006652"/>
                  <a:ext cx="498836" cy="4398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22">
                  <a:extLst>
                    <a:ext uri="{FF2B5EF4-FFF2-40B4-BE49-F238E27FC236}">
                      <a16:creationId xmlns:a16="http://schemas.microsoft.com/office/drawing/2014/main" xmlns="" id="{B02A947F-324F-401A-8A89-D3E33ADD37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95250" y="2018342"/>
                  <a:ext cx="658419" cy="1626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24">
                  <a:extLst>
                    <a:ext uri="{FF2B5EF4-FFF2-40B4-BE49-F238E27FC236}">
                      <a16:creationId xmlns:a16="http://schemas.microsoft.com/office/drawing/2014/main" xmlns="" id="{22B95575-53F0-4FDE-AC6C-2919348728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224" b="25153"/>
                <a:stretch/>
              </p:blipFill>
              <p:spPr bwMode="auto">
                <a:xfrm>
                  <a:off x="7749872" y="5719470"/>
                  <a:ext cx="599187" cy="3624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Picture 26">
                  <a:extLst>
                    <a:ext uri="{FF2B5EF4-FFF2-40B4-BE49-F238E27FC236}">
                      <a16:creationId xmlns:a16="http://schemas.microsoft.com/office/drawing/2014/main" xmlns="" id="{D6EC7667-6D0F-446D-97E9-4B055DF95B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06001" y="5649068"/>
                  <a:ext cx="845447" cy="3212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10">
                  <a:extLst>
                    <a:ext uri="{FF2B5EF4-FFF2-40B4-BE49-F238E27FC236}">
                      <a16:creationId xmlns:a16="http://schemas.microsoft.com/office/drawing/2014/main" xmlns="" id="{9DD90F62-5C38-4DCE-BBFD-8B7EBECA0B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14139" y="5918925"/>
                  <a:ext cx="227013" cy="2270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xmlns="" id="{CD60A8A4-AE6B-49A6-8C09-7021AB30F4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7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8">
                        <a14:imgEffect>
                          <a14:backgroundRemoval t="8000" b="88000" l="1653" r="98347">
                            <a14:foregroundMark x1="18182" y1="33333" x2="18182" y2="33333"/>
                            <a14:foregroundMark x1="18182" y1="44000" x2="18182" y2="58667"/>
                            <a14:foregroundMark x1="12397" y1="30667" x2="21488" y2="30667"/>
                            <a14:foregroundMark x1="22314" y1="49333" x2="25620" y2="52000"/>
                            <a14:foregroundMark x1="38843" y1="34667" x2="38843" y2="38667"/>
                            <a14:foregroundMark x1="71901" y1="33333" x2="72727" y2="41333"/>
                            <a14:foregroundMark x1="25620" y1="29333" x2="28099" y2="29333"/>
                            <a14:foregroundMark x1="45455" y1="38667" x2="47107" y2="38667"/>
                            <a14:foregroundMark x1="48760" y1="46667" x2="48760" y2="46667"/>
                            <a14:foregroundMark x1="60331" y1="41333" x2="60331" y2="41333"/>
                            <a14:foregroundMark x1="71074" y1="48000" x2="69421" y2="57333"/>
                            <a14:backgroundMark x1="42149" y1="44000" x2="42149" y2="44000"/>
                            <a14:backgroundMark x1="82645" y1="36000" x2="82645" y2="36000"/>
                            <a14:backgroundMark x1="47934" y1="52000" x2="47934" y2="52000"/>
                            <a14:backgroundMark x1="47934" y1="62667" x2="47934" y2="62667"/>
                            <a14:backgroundMark x1="76860" y1="45333" x2="76860" y2="45333"/>
                          </a14:backgroundRemoval>
                        </a14:imgEffect>
                      </a14:imgLayer>
                    </a14:imgProps>
                  </a:ext>
                </a:extLst>
              </a:blip>
              <a:srcRect t="19708" b="19708"/>
              <a:stretch/>
            </p:blipFill>
            <p:spPr>
              <a:xfrm>
                <a:off x="5943081" y="5174988"/>
                <a:ext cx="534033" cy="2005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2" name="标注: 线形 41">
              <a:extLst>
                <a:ext uri="{FF2B5EF4-FFF2-40B4-BE49-F238E27FC236}">
                  <a16:creationId xmlns:a16="http://schemas.microsoft.com/office/drawing/2014/main" xmlns="" id="{5EA4B0B0-1314-42C1-B5A7-D67BE4766007}"/>
                </a:ext>
              </a:extLst>
            </p:cNvPr>
            <p:cNvSpPr/>
            <p:nvPr/>
          </p:nvSpPr>
          <p:spPr>
            <a:xfrm>
              <a:off x="3322059" y="2537485"/>
              <a:ext cx="578594" cy="288927"/>
            </a:xfrm>
            <a:prstGeom prst="borderCallout1">
              <a:avLst>
                <a:gd name="adj1" fmla="val 98887"/>
                <a:gd name="adj2" fmla="val 2607"/>
                <a:gd name="adj3" fmla="val 453034"/>
                <a:gd name="adj4" fmla="val -1478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等线" panose="02010600030101010101" pitchFamily="2" charset="-122"/>
                </a:rPr>
                <a:t>Scenario</a:t>
              </a:r>
            </a:p>
          </p:txBody>
        </p:sp>
        <p:sp>
          <p:nvSpPr>
            <p:cNvPr id="43" name="标注: 线形 42">
              <a:extLst>
                <a:ext uri="{FF2B5EF4-FFF2-40B4-BE49-F238E27FC236}">
                  <a16:creationId xmlns:a16="http://schemas.microsoft.com/office/drawing/2014/main" xmlns="" id="{A7039F45-250D-4AFE-B6F4-D242AA523380}"/>
                </a:ext>
              </a:extLst>
            </p:cNvPr>
            <p:cNvSpPr/>
            <p:nvPr/>
          </p:nvSpPr>
          <p:spPr>
            <a:xfrm>
              <a:off x="2513793" y="2149027"/>
              <a:ext cx="578594" cy="288927"/>
            </a:xfrm>
            <a:prstGeom prst="borderCallout1">
              <a:avLst>
                <a:gd name="adj1" fmla="val 95957"/>
                <a:gd name="adj2" fmla="val 49433"/>
                <a:gd name="adj3" fmla="val 382081"/>
                <a:gd name="adj4" fmla="val -938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等线" panose="02010600030101010101" pitchFamily="2" charset="-122"/>
                </a:rPr>
                <a:t>Networked Appliance</a:t>
              </a:r>
            </a:p>
          </p:txBody>
        </p:sp>
        <p:sp>
          <p:nvSpPr>
            <p:cNvPr id="44" name="标注: 线形 43">
              <a:extLst>
                <a:ext uri="{FF2B5EF4-FFF2-40B4-BE49-F238E27FC236}">
                  <a16:creationId xmlns:a16="http://schemas.microsoft.com/office/drawing/2014/main" xmlns="" id="{1948096F-3438-45DA-AA06-36C78008E693}"/>
                </a:ext>
              </a:extLst>
            </p:cNvPr>
            <p:cNvSpPr/>
            <p:nvPr/>
          </p:nvSpPr>
          <p:spPr>
            <a:xfrm>
              <a:off x="340413" y="2537485"/>
              <a:ext cx="578594" cy="288927"/>
            </a:xfrm>
            <a:prstGeom prst="borderCallout1">
              <a:avLst>
                <a:gd name="adj1" fmla="val 98887"/>
                <a:gd name="adj2" fmla="val 49433"/>
                <a:gd name="adj3" fmla="val 300030"/>
                <a:gd name="adj4" fmla="val 7695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等线" panose="02010600030101010101" pitchFamily="2" charset="-122"/>
                </a:rPr>
                <a:t>Ecosystem</a:t>
              </a:r>
            </a:p>
          </p:txBody>
        </p:sp>
      </p:grpSp>
      <p:sp>
        <p:nvSpPr>
          <p:cNvPr id="92" name="old-folks-couple_74237">
            <a:extLst>
              <a:ext uri="{FF2B5EF4-FFF2-40B4-BE49-F238E27FC236}">
                <a16:creationId xmlns:a16="http://schemas.microsoft.com/office/drawing/2014/main" xmlns="" id="{03AA5E33-F586-457A-8257-2CF65302FE7A}"/>
              </a:ext>
            </a:extLst>
          </p:cNvPr>
          <p:cNvSpPr>
            <a:spLocks noChangeAspect="1"/>
          </p:cNvSpPr>
          <p:nvPr/>
        </p:nvSpPr>
        <p:spPr bwMode="auto">
          <a:xfrm>
            <a:off x="2594115" y="3774450"/>
            <a:ext cx="559531" cy="561049"/>
          </a:xfrm>
          <a:custGeom>
            <a:avLst/>
            <a:gdLst>
              <a:gd name="connsiteX0" fmla="*/ 345278 w 606910"/>
              <a:gd name="connsiteY0" fmla="*/ 366870 h 608556"/>
              <a:gd name="connsiteX1" fmla="*/ 427147 w 606910"/>
              <a:gd name="connsiteY1" fmla="*/ 411824 h 608556"/>
              <a:gd name="connsiteX2" fmla="*/ 508917 w 606910"/>
              <a:gd name="connsiteY2" fmla="*/ 366870 h 608556"/>
              <a:gd name="connsiteX3" fmla="*/ 579851 w 606910"/>
              <a:gd name="connsiteY3" fmla="*/ 388019 h 608556"/>
              <a:gd name="connsiteX4" fmla="*/ 605958 w 606910"/>
              <a:gd name="connsiteY4" fmla="*/ 432579 h 608556"/>
              <a:gd name="connsiteX5" fmla="*/ 596697 w 606910"/>
              <a:gd name="connsiteY5" fmla="*/ 473401 h 608556"/>
              <a:gd name="connsiteX6" fmla="*/ 427147 w 606910"/>
              <a:gd name="connsiteY6" fmla="*/ 608556 h 608556"/>
              <a:gd name="connsiteX7" fmla="*/ 257498 w 606910"/>
              <a:gd name="connsiteY7" fmla="*/ 473401 h 608556"/>
              <a:gd name="connsiteX8" fmla="*/ 248237 w 606910"/>
              <a:gd name="connsiteY8" fmla="*/ 432579 h 608556"/>
              <a:gd name="connsiteX9" fmla="*/ 274344 w 606910"/>
              <a:gd name="connsiteY9" fmla="*/ 388019 h 608556"/>
              <a:gd name="connsiteX10" fmla="*/ 92706 w 606910"/>
              <a:gd name="connsiteY10" fmla="*/ 262362 h 608556"/>
              <a:gd name="connsiteX11" fmla="*/ 169650 w 606910"/>
              <a:gd name="connsiteY11" fmla="*/ 304258 h 608556"/>
              <a:gd name="connsiteX12" fmla="*/ 246495 w 606910"/>
              <a:gd name="connsiteY12" fmla="*/ 262362 h 608556"/>
              <a:gd name="connsiteX13" fmla="*/ 275361 w 606910"/>
              <a:gd name="connsiteY13" fmla="*/ 270918 h 608556"/>
              <a:gd name="connsiteX14" fmla="*/ 278415 w 606910"/>
              <a:gd name="connsiteY14" fmla="*/ 282327 h 608556"/>
              <a:gd name="connsiteX15" fmla="*/ 318218 w 606910"/>
              <a:gd name="connsiteY15" fmla="*/ 325403 h 608556"/>
              <a:gd name="connsiteX16" fmla="*/ 332010 w 606910"/>
              <a:gd name="connsiteY16" fmla="*/ 349006 h 608556"/>
              <a:gd name="connsiteX17" fmla="*/ 268366 w 606910"/>
              <a:gd name="connsiteY17" fmla="*/ 367889 h 608556"/>
              <a:gd name="connsiteX18" fmla="*/ 227776 w 606910"/>
              <a:gd name="connsiteY18" fmla="*/ 437224 h 608556"/>
              <a:gd name="connsiteX19" fmla="*/ 237037 w 606910"/>
              <a:gd name="connsiteY19" fmla="*/ 478038 h 608556"/>
              <a:gd name="connsiteX20" fmla="*/ 241963 w 606910"/>
              <a:gd name="connsiteY20" fmla="*/ 495740 h 608556"/>
              <a:gd name="connsiteX21" fmla="*/ 169650 w 606910"/>
              <a:gd name="connsiteY21" fmla="*/ 512164 h 608556"/>
              <a:gd name="connsiteX22" fmla="*/ 0 w 606910"/>
              <a:gd name="connsiteY22" fmla="*/ 342810 h 608556"/>
              <a:gd name="connsiteX23" fmla="*/ 0 w 606910"/>
              <a:gd name="connsiteY23" fmla="*/ 314978 h 608556"/>
              <a:gd name="connsiteX24" fmla="*/ 24038 w 606910"/>
              <a:gd name="connsiteY24" fmla="*/ 282720 h 608556"/>
              <a:gd name="connsiteX25" fmla="*/ 428347 w 606910"/>
              <a:gd name="connsiteY25" fmla="*/ 192996 h 608556"/>
              <a:gd name="connsiteX26" fmla="*/ 532284 w 606910"/>
              <a:gd name="connsiteY26" fmla="*/ 222211 h 608556"/>
              <a:gd name="connsiteX27" fmla="*/ 539180 w 606910"/>
              <a:gd name="connsiteY27" fmla="*/ 225162 h 608556"/>
              <a:gd name="connsiteX28" fmla="*/ 543613 w 606910"/>
              <a:gd name="connsiteY28" fmla="*/ 224867 h 608556"/>
              <a:gd name="connsiteX29" fmla="*/ 557702 w 606910"/>
              <a:gd name="connsiteY29" fmla="*/ 240507 h 608556"/>
              <a:gd name="connsiteX30" fmla="*/ 556618 w 606910"/>
              <a:gd name="connsiteY30" fmla="*/ 273854 h 608556"/>
              <a:gd name="connsiteX31" fmla="*/ 547554 w 606910"/>
              <a:gd name="connsiteY31" fmla="*/ 290478 h 608556"/>
              <a:gd name="connsiteX32" fmla="*/ 522136 w 606910"/>
              <a:gd name="connsiteY32" fmla="*/ 305233 h 608556"/>
              <a:gd name="connsiteX33" fmla="*/ 428347 w 606910"/>
              <a:gd name="connsiteY33" fmla="*/ 389238 h 608556"/>
              <a:gd name="connsiteX34" fmla="*/ 334557 w 606910"/>
              <a:gd name="connsiteY34" fmla="*/ 305233 h 608556"/>
              <a:gd name="connsiteX35" fmla="*/ 309040 w 606910"/>
              <a:gd name="connsiteY35" fmla="*/ 290478 h 608556"/>
              <a:gd name="connsiteX36" fmla="*/ 299976 w 606910"/>
              <a:gd name="connsiteY36" fmla="*/ 273854 h 608556"/>
              <a:gd name="connsiteX37" fmla="*/ 298991 w 606910"/>
              <a:gd name="connsiteY37" fmla="*/ 240507 h 608556"/>
              <a:gd name="connsiteX38" fmla="*/ 312981 w 606910"/>
              <a:gd name="connsiteY38" fmla="*/ 224867 h 608556"/>
              <a:gd name="connsiteX39" fmla="*/ 317513 w 606910"/>
              <a:gd name="connsiteY39" fmla="*/ 225162 h 608556"/>
              <a:gd name="connsiteX40" fmla="*/ 324311 w 606910"/>
              <a:gd name="connsiteY40" fmla="*/ 222211 h 608556"/>
              <a:gd name="connsiteX41" fmla="*/ 428347 w 606910"/>
              <a:gd name="connsiteY41" fmla="*/ 192996 h 608556"/>
              <a:gd name="connsiteX42" fmla="*/ 124451 w 606910"/>
              <a:gd name="connsiteY42" fmla="*/ 73106 h 608556"/>
              <a:gd name="connsiteX43" fmla="*/ 131739 w 606910"/>
              <a:gd name="connsiteY43" fmla="*/ 84808 h 608556"/>
              <a:gd name="connsiteX44" fmla="*/ 193986 w 606910"/>
              <a:gd name="connsiteY44" fmla="*/ 104868 h 608556"/>
              <a:gd name="connsiteX45" fmla="*/ 204032 w 606910"/>
              <a:gd name="connsiteY45" fmla="*/ 104474 h 608556"/>
              <a:gd name="connsiteX46" fmla="*/ 215555 w 606910"/>
              <a:gd name="connsiteY46" fmla="*/ 103983 h 608556"/>
              <a:gd name="connsiteX47" fmla="*/ 260172 w 606910"/>
              <a:gd name="connsiteY47" fmla="*/ 124731 h 608556"/>
              <a:gd name="connsiteX48" fmla="*/ 266968 w 606910"/>
              <a:gd name="connsiteY48" fmla="*/ 132401 h 608556"/>
              <a:gd name="connsiteX49" fmla="*/ 272286 w 606910"/>
              <a:gd name="connsiteY49" fmla="*/ 133778 h 608556"/>
              <a:gd name="connsiteX50" fmla="*/ 273173 w 606910"/>
              <a:gd name="connsiteY50" fmla="*/ 133778 h 608556"/>
              <a:gd name="connsiteX51" fmla="*/ 276226 w 606910"/>
              <a:gd name="connsiteY51" fmla="*/ 132991 h 608556"/>
              <a:gd name="connsiteX52" fmla="*/ 288636 w 606910"/>
              <a:gd name="connsiteY52" fmla="*/ 146757 h 608556"/>
              <a:gd name="connsiteX53" fmla="*/ 287848 w 606910"/>
              <a:gd name="connsiteY53" fmla="*/ 177339 h 608556"/>
              <a:gd name="connsiteX54" fmla="*/ 279378 w 606910"/>
              <a:gd name="connsiteY54" fmla="*/ 192679 h 608556"/>
              <a:gd name="connsiteX55" fmla="*/ 256725 w 606910"/>
              <a:gd name="connsiteY55" fmla="*/ 205659 h 608556"/>
              <a:gd name="connsiteX56" fmla="*/ 171333 w 606910"/>
              <a:gd name="connsiteY56" fmla="*/ 281768 h 608556"/>
              <a:gd name="connsiteX57" fmla="*/ 85941 w 606910"/>
              <a:gd name="connsiteY57" fmla="*/ 205659 h 608556"/>
              <a:gd name="connsiteX58" fmla="*/ 63189 w 606910"/>
              <a:gd name="connsiteY58" fmla="*/ 192679 h 608556"/>
              <a:gd name="connsiteX59" fmla="*/ 54719 w 606910"/>
              <a:gd name="connsiteY59" fmla="*/ 177339 h 608556"/>
              <a:gd name="connsiteX60" fmla="*/ 53931 w 606910"/>
              <a:gd name="connsiteY60" fmla="*/ 146757 h 608556"/>
              <a:gd name="connsiteX61" fmla="*/ 66144 w 606910"/>
              <a:gd name="connsiteY61" fmla="*/ 133188 h 608556"/>
              <a:gd name="connsiteX62" fmla="*/ 69000 w 606910"/>
              <a:gd name="connsiteY62" fmla="*/ 134073 h 608556"/>
              <a:gd name="connsiteX63" fmla="*/ 70478 w 606910"/>
              <a:gd name="connsiteY63" fmla="*/ 134171 h 608556"/>
              <a:gd name="connsiteX64" fmla="*/ 76387 w 606910"/>
              <a:gd name="connsiteY64" fmla="*/ 132499 h 608556"/>
              <a:gd name="connsiteX65" fmla="*/ 82592 w 606910"/>
              <a:gd name="connsiteY65" fmla="*/ 125124 h 608556"/>
              <a:gd name="connsiteX66" fmla="*/ 124451 w 606910"/>
              <a:gd name="connsiteY66" fmla="*/ 73106 h 608556"/>
              <a:gd name="connsiteX67" fmla="*/ 430143 w 606910"/>
              <a:gd name="connsiteY67" fmla="*/ 31543 h 608556"/>
              <a:gd name="connsiteX68" fmla="*/ 490242 w 606910"/>
              <a:gd name="connsiteY68" fmla="*/ 71388 h 608556"/>
              <a:gd name="connsiteX69" fmla="*/ 492508 w 606910"/>
              <a:gd name="connsiteY69" fmla="*/ 84964 h 608556"/>
              <a:gd name="connsiteX70" fmla="*/ 492015 w 606910"/>
              <a:gd name="connsiteY70" fmla="*/ 88801 h 608556"/>
              <a:gd name="connsiteX71" fmla="*/ 545118 w 606910"/>
              <a:gd name="connsiteY71" fmla="*/ 186002 h 608556"/>
              <a:gd name="connsiteX72" fmla="*/ 542360 w 606910"/>
              <a:gd name="connsiteY72" fmla="*/ 210991 h 608556"/>
              <a:gd name="connsiteX73" fmla="*/ 481670 w 606910"/>
              <a:gd name="connsiteY73" fmla="*/ 185412 h 608556"/>
              <a:gd name="connsiteX74" fmla="*/ 477335 w 606910"/>
              <a:gd name="connsiteY74" fmla="*/ 126678 h 608556"/>
              <a:gd name="connsiteX75" fmla="*/ 465907 w 606910"/>
              <a:gd name="connsiteY75" fmla="*/ 182559 h 608556"/>
              <a:gd name="connsiteX76" fmla="*/ 429059 w 606910"/>
              <a:gd name="connsiteY76" fmla="*/ 179903 h 608556"/>
              <a:gd name="connsiteX77" fmla="*/ 362853 w 606910"/>
              <a:gd name="connsiteY77" fmla="*/ 188855 h 608556"/>
              <a:gd name="connsiteX78" fmla="*/ 354774 w 606910"/>
              <a:gd name="connsiteY78" fmla="*/ 150683 h 608556"/>
              <a:gd name="connsiteX79" fmla="*/ 349946 w 606910"/>
              <a:gd name="connsiteY79" fmla="*/ 192987 h 608556"/>
              <a:gd name="connsiteX80" fmla="*/ 315858 w 606910"/>
              <a:gd name="connsiteY80" fmla="*/ 210991 h 608556"/>
              <a:gd name="connsiteX81" fmla="*/ 313099 w 606910"/>
              <a:gd name="connsiteY81" fmla="*/ 186002 h 608556"/>
              <a:gd name="connsiteX82" fmla="*/ 368074 w 606910"/>
              <a:gd name="connsiteY82" fmla="*/ 87621 h 608556"/>
              <a:gd name="connsiteX83" fmla="*/ 367779 w 606910"/>
              <a:gd name="connsiteY83" fmla="*/ 84964 h 608556"/>
              <a:gd name="connsiteX84" fmla="*/ 370537 w 606910"/>
              <a:gd name="connsiteY84" fmla="*/ 70207 h 608556"/>
              <a:gd name="connsiteX85" fmla="*/ 430143 w 606910"/>
              <a:gd name="connsiteY85" fmla="*/ 31543 h 608556"/>
              <a:gd name="connsiteX86" fmla="*/ 192897 w 606910"/>
              <a:gd name="connsiteY86" fmla="*/ 0 h 608556"/>
              <a:gd name="connsiteX87" fmla="*/ 201173 w 606910"/>
              <a:gd name="connsiteY87" fmla="*/ 590 h 608556"/>
              <a:gd name="connsiteX88" fmla="*/ 275363 w 606910"/>
              <a:gd name="connsiteY88" fmla="*/ 98763 h 608556"/>
              <a:gd name="connsiteX89" fmla="*/ 272308 w 606910"/>
              <a:gd name="connsiteY89" fmla="*/ 121388 h 608556"/>
              <a:gd name="connsiteX90" fmla="*/ 215557 w 606910"/>
              <a:gd name="connsiteY90" fmla="*/ 91385 h 608556"/>
              <a:gd name="connsiteX91" fmla="*/ 202946 w 606910"/>
              <a:gd name="connsiteY91" fmla="*/ 91975 h 608556"/>
              <a:gd name="connsiteX92" fmla="*/ 193980 w 606910"/>
              <a:gd name="connsiteY92" fmla="*/ 92270 h 608556"/>
              <a:gd name="connsiteX93" fmla="*/ 134372 w 606910"/>
              <a:gd name="connsiteY93" fmla="*/ 53513 h 608556"/>
              <a:gd name="connsiteX94" fmla="*/ 70429 w 606910"/>
              <a:gd name="connsiteY94" fmla="*/ 121584 h 608556"/>
              <a:gd name="connsiteX95" fmla="*/ 68360 w 606910"/>
              <a:gd name="connsiteY95" fmla="*/ 79581 h 608556"/>
              <a:gd name="connsiteX96" fmla="*/ 95356 w 606910"/>
              <a:gd name="connsiteY96" fmla="*/ 24199 h 608556"/>
              <a:gd name="connsiteX97" fmla="*/ 126983 w 606910"/>
              <a:gd name="connsiteY97" fmla="*/ 14165 h 608556"/>
              <a:gd name="connsiteX98" fmla="*/ 149841 w 606910"/>
              <a:gd name="connsiteY98" fmla="*/ 19182 h 608556"/>
              <a:gd name="connsiteX99" fmla="*/ 150629 w 606910"/>
              <a:gd name="connsiteY99" fmla="*/ 18296 h 608556"/>
              <a:gd name="connsiteX100" fmla="*/ 192897 w 606910"/>
              <a:gd name="connsiteY100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606910" h="608556">
                <a:moveTo>
                  <a:pt x="345278" y="366870"/>
                </a:moveTo>
                <a:cubicBezTo>
                  <a:pt x="366755" y="392544"/>
                  <a:pt x="394537" y="411824"/>
                  <a:pt x="427147" y="411824"/>
                </a:cubicBezTo>
                <a:cubicBezTo>
                  <a:pt x="459658" y="411824"/>
                  <a:pt x="487539" y="392544"/>
                  <a:pt x="508917" y="366870"/>
                </a:cubicBezTo>
                <a:lnTo>
                  <a:pt x="579851" y="388019"/>
                </a:lnTo>
                <a:cubicBezTo>
                  <a:pt x="598963" y="393724"/>
                  <a:pt x="610391" y="413201"/>
                  <a:pt x="605958" y="432579"/>
                </a:cubicBezTo>
                <a:lnTo>
                  <a:pt x="596697" y="473401"/>
                </a:lnTo>
                <a:cubicBezTo>
                  <a:pt x="578668" y="552487"/>
                  <a:pt x="508326" y="608556"/>
                  <a:pt x="427147" y="608556"/>
                </a:cubicBezTo>
                <a:cubicBezTo>
                  <a:pt x="345869" y="608556"/>
                  <a:pt x="275527" y="552487"/>
                  <a:pt x="257498" y="473401"/>
                </a:cubicBezTo>
                <a:lnTo>
                  <a:pt x="248237" y="432579"/>
                </a:lnTo>
                <a:cubicBezTo>
                  <a:pt x="243804" y="413201"/>
                  <a:pt x="255232" y="393724"/>
                  <a:pt x="274344" y="388019"/>
                </a:cubicBezTo>
                <a:close/>
                <a:moveTo>
                  <a:pt x="92706" y="262362"/>
                </a:moveTo>
                <a:cubicBezTo>
                  <a:pt x="113001" y="287047"/>
                  <a:pt x="139109" y="304258"/>
                  <a:pt x="169650" y="304258"/>
                </a:cubicBezTo>
                <a:cubicBezTo>
                  <a:pt x="200092" y="304258"/>
                  <a:pt x="226200" y="287047"/>
                  <a:pt x="246495" y="262362"/>
                </a:cubicBezTo>
                <a:lnTo>
                  <a:pt x="275361" y="270918"/>
                </a:lnTo>
                <a:cubicBezTo>
                  <a:pt x="276051" y="274754"/>
                  <a:pt x="277036" y="278590"/>
                  <a:pt x="278415" y="282327"/>
                </a:cubicBezTo>
                <a:cubicBezTo>
                  <a:pt x="285903" y="303766"/>
                  <a:pt x="301075" y="319699"/>
                  <a:pt x="318218" y="325403"/>
                </a:cubicBezTo>
                <a:cubicBezTo>
                  <a:pt x="322257" y="333467"/>
                  <a:pt x="326986" y="341335"/>
                  <a:pt x="332010" y="349006"/>
                </a:cubicBezTo>
                <a:lnTo>
                  <a:pt x="268366" y="367889"/>
                </a:lnTo>
                <a:cubicBezTo>
                  <a:pt x="238811" y="376740"/>
                  <a:pt x="220880" y="407129"/>
                  <a:pt x="227776" y="437224"/>
                </a:cubicBezTo>
                <a:lnTo>
                  <a:pt x="237037" y="478038"/>
                </a:lnTo>
                <a:cubicBezTo>
                  <a:pt x="238416" y="484135"/>
                  <a:pt x="240091" y="489938"/>
                  <a:pt x="241963" y="495740"/>
                </a:cubicBezTo>
                <a:cubicBezTo>
                  <a:pt x="219993" y="506165"/>
                  <a:pt x="195561" y="512164"/>
                  <a:pt x="169650" y="512164"/>
                </a:cubicBezTo>
                <a:cubicBezTo>
                  <a:pt x="75958" y="512164"/>
                  <a:pt x="0" y="436339"/>
                  <a:pt x="0" y="342810"/>
                </a:cubicBezTo>
                <a:lnTo>
                  <a:pt x="0" y="314978"/>
                </a:lnTo>
                <a:cubicBezTo>
                  <a:pt x="0" y="300128"/>
                  <a:pt x="9852" y="287047"/>
                  <a:pt x="24038" y="282720"/>
                </a:cubicBezTo>
                <a:close/>
                <a:moveTo>
                  <a:pt x="428347" y="192996"/>
                </a:moveTo>
                <a:cubicBezTo>
                  <a:pt x="470020" y="192996"/>
                  <a:pt x="509132" y="204702"/>
                  <a:pt x="532284" y="222211"/>
                </a:cubicBezTo>
                <a:cubicBezTo>
                  <a:pt x="533368" y="222998"/>
                  <a:pt x="537407" y="225162"/>
                  <a:pt x="539180" y="225162"/>
                </a:cubicBezTo>
                <a:cubicBezTo>
                  <a:pt x="540264" y="225162"/>
                  <a:pt x="542136" y="224572"/>
                  <a:pt x="543613" y="224867"/>
                </a:cubicBezTo>
                <a:cubicBezTo>
                  <a:pt x="550608" y="225851"/>
                  <a:pt x="555042" y="232933"/>
                  <a:pt x="557702" y="240507"/>
                </a:cubicBezTo>
                <a:cubicBezTo>
                  <a:pt x="560854" y="249852"/>
                  <a:pt x="560854" y="261755"/>
                  <a:pt x="556618" y="273854"/>
                </a:cubicBezTo>
                <a:cubicBezTo>
                  <a:pt x="554451" y="280248"/>
                  <a:pt x="551298" y="285756"/>
                  <a:pt x="547554" y="290478"/>
                </a:cubicBezTo>
                <a:cubicBezTo>
                  <a:pt x="540362" y="299823"/>
                  <a:pt x="531003" y="305430"/>
                  <a:pt x="522136" y="305233"/>
                </a:cubicBezTo>
                <a:cubicBezTo>
                  <a:pt x="502531" y="350088"/>
                  <a:pt x="467655" y="389238"/>
                  <a:pt x="428347" y="389238"/>
                </a:cubicBezTo>
                <a:cubicBezTo>
                  <a:pt x="388939" y="389238"/>
                  <a:pt x="354162" y="350088"/>
                  <a:pt x="334557" y="305233"/>
                </a:cubicBezTo>
                <a:cubicBezTo>
                  <a:pt x="325591" y="305430"/>
                  <a:pt x="316331" y="299823"/>
                  <a:pt x="309040" y="290478"/>
                </a:cubicBezTo>
                <a:cubicBezTo>
                  <a:pt x="305395" y="285756"/>
                  <a:pt x="302242" y="280248"/>
                  <a:pt x="299976" y="273854"/>
                </a:cubicBezTo>
                <a:cubicBezTo>
                  <a:pt x="295740" y="261755"/>
                  <a:pt x="295740" y="249852"/>
                  <a:pt x="298991" y="240507"/>
                </a:cubicBezTo>
                <a:cubicBezTo>
                  <a:pt x="301651" y="232933"/>
                  <a:pt x="305986" y="225851"/>
                  <a:pt x="312981" y="224867"/>
                </a:cubicBezTo>
                <a:cubicBezTo>
                  <a:pt x="314557" y="224572"/>
                  <a:pt x="316331" y="225162"/>
                  <a:pt x="317513" y="225162"/>
                </a:cubicBezTo>
                <a:cubicBezTo>
                  <a:pt x="319286" y="225162"/>
                  <a:pt x="323326" y="222998"/>
                  <a:pt x="324311" y="222211"/>
                </a:cubicBezTo>
                <a:cubicBezTo>
                  <a:pt x="347561" y="204702"/>
                  <a:pt x="386575" y="192996"/>
                  <a:pt x="428347" y="192996"/>
                </a:cubicBezTo>
                <a:close/>
                <a:moveTo>
                  <a:pt x="124451" y="73106"/>
                </a:moveTo>
                <a:cubicBezTo>
                  <a:pt x="126125" y="77335"/>
                  <a:pt x="128587" y="81268"/>
                  <a:pt x="131739" y="84808"/>
                </a:cubicBezTo>
                <a:cubicBezTo>
                  <a:pt x="146611" y="101426"/>
                  <a:pt x="173795" y="104868"/>
                  <a:pt x="193986" y="104868"/>
                </a:cubicBezTo>
                <a:cubicBezTo>
                  <a:pt x="200092" y="104868"/>
                  <a:pt x="204032" y="104474"/>
                  <a:pt x="204032" y="104474"/>
                </a:cubicBezTo>
                <a:cubicBezTo>
                  <a:pt x="208070" y="104179"/>
                  <a:pt x="212010" y="103983"/>
                  <a:pt x="215555" y="103983"/>
                </a:cubicBezTo>
                <a:cubicBezTo>
                  <a:pt x="253475" y="103983"/>
                  <a:pt x="259877" y="123846"/>
                  <a:pt x="260172" y="124731"/>
                </a:cubicBezTo>
                <a:cubicBezTo>
                  <a:pt x="261157" y="128173"/>
                  <a:pt x="263718" y="130926"/>
                  <a:pt x="266968" y="132401"/>
                </a:cubicBezTo>
                <a:cubicBezTo>
                  <a:pt x="268544" y="133188"/>
                  <a:pt x="270317" y="133778"/>
                  <a:pt x="272286" y="133778"/>
                </a:cubicBezTo>
                <a:cubicBezTo>
                  <a:pt x="272582" y="133778"/>
                  <a:pt x="272877" y="133778"/>
                  <a:pt x="273173" y="133778"/>
                </a:cubicBezTo>
                <a:cubicBezTo>
                  <a:pt x="274256" y="133679"/>
                  <a:pt x="275241" y="133384"/>
                  <a:pt x="276226" y="132991"/>
                </a:cubicBezTo>
                <a:cubicBezTo>
                  <a:pt x="282037" y="135056"/>
                  <a:pt x="286272" y="140169"/>
                  <a:pt x="288636" y="146757"/>
                </a:cubicBezTo>
                <a:cubicBezTo>
                  <a:pt x="291689" y="155214"/>
                  <a:pt x="291788" y="166227"/>
                  <a:pt x="287848" y="177339"/>
                </a:cubicBezTo>
                <a:cubicBezTo>
                  <a:pt x="285878" y="183239"/>
                  <a:pt x="282825" y="188352"/>
                  <a:pt x="279378" y="192679"/>
                </a:cubicBezTo>
                <a:cubicBezTo>
                  <a:pt x="272877" y="200840"/>
                  <a:pt x="264604" y="205757"/>
                  <a:pt x="256725" y="205659"/>
                </a:cubicBezTo>
                <a:cubicBezTo>
                  <a:pt x="238799" y="246565"/>
                  <a:pt x="207282" y="281768"/>
                  <a:pt x="171333" y="281768"/>
                </a:cubicBezTo>
                <a:cubicBezTo>
                  <a:pt x="135285" y="281768"/>
                  <a:pt x="103768" y="246565"/>
                  <a:pt x="85941" y="205659"/>
                </a:cubicBezTo>
                <a:cubicBezTo>
                  <a:pt x="77963" y="205757"/>
                  <a:pt x="69690" y="200840"/>
                  <a:pt x="63189" y="192679"/>
                </a:cubicBezTo>
                <a:cubicBezTo>
                  <a:pt x="59742" y="188352"/>
                  <a:pt x="56787" y="183239"/>
                  <a:pt x="54719" y="177339"/>
                </a:cubicBezTo>
                <a:cubicBezTo>
                  <a:pt x="50878" y="166227"/>
                  <a:pt x="50878" y="155214"/>
                  <a:pt x="53931" y="146757"/>
                </a:cubicBezTo>
                <a:cubicBezTo>
                  <a:pt x="56295" y="140267"/>
                  <a:pt x="60431" y="135253"/>
                  <a:pt x="66144" y="133188"/>
                </a:cubicBezTo>
                <a:cubicBezTo>
                  <a:pt x="67030" y="133483"/>
                  <a:pt x="68015" y="133876"/>
                  <a:pt x="69000" y="134073"/>
                </a:cubicBezTo>
                <a:cubicBezTo>
                  <a:pt x="69493" y="134073"/>
                  <a:pt x="69985" y="134171"/>
                  <a:pt x="70478" y="134171"/>
                </a:cubicBezTo>
                <a:cubicBezTo>
                  <a:pt x="72644" y="134171"/>
                  <a:pt x="74614" y="133483"/>
                  <a:pt x="76387" y="132499"/>
                </a:cubicBezTo>
                <a:cubicBezTo>
                  <a:pt x="79243" y="130926"/>
                  <a:pt x="81607" y="128468"/>
                  <a:pt x="82592" y="125124"/>
                </a:cubicBezTo>
                <a:cubicBezTo>
                  <a:pt x="90274" y="98771"/>
                  <a:pt x="110465" y="81956"/>
                  <a:pt x="124451" y="73106"/>
                </a:cubicBezTo>
                <a:close/>
                <a:moveTo>
                  <a:pt x="430143" y="31543"/>
                </a:moveTo>
                <a:cubicBezTo>
                  <a:pt x="459109" y="31543"/>
                  <a:pt x="483148" y="48465"/>
                  <a:pt x="490242" y="71388"/>
                </a:cubicBezTo>
                <a:cubicBezTo>
                  <a:pt x="491522" y="75815"/>
                  <a:pt x="492508" y="80242"/>
                  <a:pt x="492508" y="84964"/>
                </a:cubicBezTo>
                <a:cubicBezTo>
                  <a:pt x="492508" y="86342"/>
                  <a:pt x="492113" y="87522"/>
                  <a:pt x="492015" y="88801"/>
                </a:cubicBezTo>
                <a:cubicBezTo>
                  <a:pt x="523936" y="109461"/>
                  <a:pt x="545118" y="145272"/>
                  <a:pt x="545118" y="186002"/>
                </a:cubicBezTo>
                <a:cubicBezTo>
                  <a:pt x="545118" y="194660"/>
                  <a:pt x="544133" y="202924"/>
                  <a:pt x="542360" y="210991"/>
                </a:cubicBezTo>
                <a:cubicBezTo>
                  <a:pt x="527384" y="199677"/>
                  <a:pt x="506301" y="190823"/>
                  <a:pt x="481670" y="185412"/>
                </a:cubicBezTo>
                <a:lnTo>
                  <a:pt x="477335" y="126678"/>
                </a:lnTo>
                <a:lnTo>
                  <a:pt x="465907" y="182559"/>
                </a:lnTo>
                <a:cubicBezTo>
                  <a:pt x="454183" y="180886"/>
                  <a:pt x="441867" y="179903"/>
                  <a:pt x="429059" y="179903"/>
                </a:cubicBezTo>
                <a:cubicBezTo>
                  <a:pt x="405020" y="179903"/>
                  <a:pt x="382557" y="183149"/>
                  <a:pt x="362853" y="188855"/>
                </a:cubicBezTo>
                <a:lnTo>
                  <a:pt x="354774" y="150683"/>
                </a:lnTo>
                <a:lnTo>
                  <a:pt x="349946" y="192987"/>
                </a:lnTo>
                <a:cubicBezTo>
                  <a:pt x="336646" y="197906"/>
                  <a:pt x="325119" y="204006"/>
                  <a:pt x="315858" y="210991"/>
                </a:cubicBezTo>
                <a:cubicBezTo>
                  <a:pt x="314084" y="202924"/>
                  <a:pt x="313099" y="194660"/>
                  <a:pt x="313099" y="186002"/>
                </a:cubicBezTo>
                <a:cubicBezTo>
                  <a:pt x="313099" y="144387"/>
                  <a:pt x="335070" y="108084"/>
                  <a:pt x="368074" y="87621"/>
                </a:cubicBezTo>
                <a:cubicBezTo>
                  <a:pt x="368074" y="86735"/>
                  <a:pt x="367779" y="85850"/>
                  <a:pt x="367779" y="84964"/>
                </a:cubicBezTo>
                <a:cubicBezTo>
                  <a:pt x="367779" y="79849"/>
                  <a:pt x="368863" y="74930"/>
                  <a:pt x="370537" y="70207"/>
                </a:cubicBezTo>
                <a:cubicBezTo>
                  <a:pt x="378025" y="47875"/>
                  <a:pt x="401670" y="31543"/>
                  <a:pt x="430143" y="31543"/>
                </a:cubicBezTo>
                <a:close/>
                <a:moveTo>
                  <a:pt x="192897" y="0"/>
                </a:moveTo>
                <a:cubicBezTo>
                  <a:pt x="195655" y="0"/>
                  <a:pt x="198414" y="196"/>
                  <a:pt x="201173" y="590"/>
                </a:cubicBezTo>
                <a:cubicBezTo>
                  <a:pt x="248662" y="7476"/>
                  <a:pt x="281767" y="51250"/>
                  <a:pt x="275363" y="98763"/>
                </a:cubicBezTo>
                <a:lnTo>
                  <a:pt x="272308" y="121388"/>
                </a:lnTo>
                <a:cubicBezTo>
                  <a:pt x="272308" y="121388"/>
                  <a:pt x="264919" y="91385"/>
                  <a:pt x="215557" y="91385"/>
                </a:cubicBezTo>
                <a:cubicBezTo>
                  <a:pt x="211715" y="91385"/>
                  <a:pt x="207478" y="91582"/>
                  <a:pt x="202946" y="91975"/>
                </a:cubicBezTo>
                <a:cubicBezTo>
                  <a:pt x="202946" y="91975"/>
                  <a:pt x="199399" y="92270"/>
                  <a:pt x="193980" y="92270"/>
                </a:cubicBezTo>
                <a:cubicBezTo>
                  <a:pt x="174571" y="92270"/>
                  <a:pt x="130628" y="88434"/>
                  <a:pt x="134372" y="53513"/>
                </a:cubicBezTo>
                <a:cubicBezTo>
                  <a:pt x="134372" y="53513"/>
                  <a:pt x="84715" y="72793"/>
                  <a:pt x="70429" y="121584"/>
                </a:cubicBezTo>
                <a:lnTo>
                  <a:pt x="68360" y="79581"/>
                </a:lnTo>
                <a:cubicBezTo>
                  <a:pt x="67178" y="57743"/>
                  <a:pt x="77424" y="36790"/>
                  <a:pt x="95356" y="24199"/>
                </a:cubicBezTo>
                <a:cubicBezTo>
                  <a:pt x="104716" y="17608"/>
                  <a:pt x="115849" y="14165"/>
                  <a:pt x="126983" y="14165"/>
                </a:cubicBezTo>
                <a:cubicBezTo>
                  <a:pt x="134766" y="14165"/>
                  <a:pt x="142550" y="15837"/>
                  <a:pt x="149841" y="19182"/>
                </a:cubicBezTo>
                <a:lnTo>
                  <a:pt x="150629" y="18296"/>
                </a:lnTo>
                <a:cubicBezTo>
                  <a:pt x="161664" y="6492"/>
                  <a:pt x="176935" y="0"/>
                  <a:pt x="19289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xmlns="" id="{97AEF19A-5508-4715-8853-6059C210F9D0}"/>
              </a:ext>
            </a:extLst>
          </p:cNvPr>
          <p:cNvCxnSpPr>
            <a:cxnSpLocks/>
          </p:cNvCxnSpPr>
          <p:nvPr/>
        </p:nvCxnSpPr>
        <p:spPr>
          <a:xfrm>
            <a:off x="3498862" y="139110"/>
            <a:ext cx="0" cy="671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bject 81">
            <a:extLst>
              <a:ext uri="{FF2B5EF4-FFF2-40B4-BE49-F238E27FC236}">
                <a16:creationId xmlns:a16="http://schemas.microsoft.com/office/drawing/2014/main" xmlns="" id="{24F40EC9-BBBF-42C7-8163-2D10CFC4F354}"/>
              </a:ext>
            </a:extLst>
          </p:cNvPr>
          <p:cNvSpPr txBox="1">
            <a:spLocks/>
          </p:cNvSpPr>
          <p:nvPr/>
        </p:nvSpPr>
        <p:spPr>
          <a:xfrm>
            <a:off x="178377" y="10874"/>
            <a:ext cx="11199977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Ecosystem</a:t>
            </a:r>
            <a:r>
              <a:rPr lang="en-US" sz="5400" b="1" spc="65" dirty="0">
                <a:latin typeface="等线"/>
                <a:cs typeface="等线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Industry → Ecosystem</a:t>
            </a:r>
          </a:p>
        </p:txBody>
      </p:sp>
      <p:sp>
        <p:nvSpPr>
          <p:cNvPr id="96" name="object 7">
            <a:extLst>
              <a:ext uri="{FF2B5EF4-FFF2-40B4-BE49-F238E27FC236}">
                <a16:creationId xmlns:a16="http://schemas.microsoft.com/office/drawing/2014/main" xmlns="" id="{D7661D17-0443-4C14-ABBE-0530E2CB28C8}"/>
              </a:ext>
            </a:extLst>
          </p:cNvPr>
          <p:cNvSpPr txBox="1"/>
          <p:nvPr/>
        </p:nvSpPr>
        <p:spPr>
          <a:xfrm>
            <a:off x="5788897" y="802394"/>
            <a:ext cx="5366622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229" dirty="0">
                <a:solidFill>
                  <a:srgbClr val="252525"/>
                </a:solidFill>
                <a:latin typeface="等线"/>
                <a:cs typeface="等线"/>
              </a:rPr>
              <a:t>Internet of Food disrupts</a:t>
            </a:r>
          </a:p>
          <a:p>
            <a:pPr algn="ctr">
              <a:lnSpc>
                <a:spcPct val="100000"/>
              </a:lnSpc>
            </a:pPr>
            <a:r>
              <a:rPr lang="en-US" sz="3200" spc="229" dirty="0">
                <a:solidFill>
                  <a:srgbClr val="252525"/>
                </a:solidFill>
                <a:latin typeface="等线"/>
                <a:cs typeface="等线"/>
              </a:rPr>
              <a:t>multiple industries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xmlns="" id="{88DCAAB8-1442-4179-8D02-ACAFC65393FA}"/>
              </a:ext>
            </a:extLst>
          </p:cNvPr>
          <p:cNvSpPr txBox="1"/>
          <p:nvPr/>
        </p:nvSpPr>
        <p:spPr>
          <a:xfrm>
            <a:off x="6025724" y="1791162"/>
            <a:ext cx="570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229" dirty="0">
                <a:solidFill>
                  <a:srgbClr val="252525"/>
                </a:solidFill>
                <a:latin typeface="等线"/>
              </a:rPr>
              <a:t>Integrates industrial resource service capability to create user value</a:t>
            </a:r>
          </a:p>
        </p:txBody>
      </p:sp>
      <p:sp>
        <p:nvSpPr>
          <p:cNvPr id="98" name="object 15">
            <a:extLst>
              <a:ext uri="{FF2B5EF4-FFF2-40B4-BE49-F238E27FC236}">
                <a16:creationId xmlns:a16="http://schemas.microsoft.com/office/drawing/2014/main" xmlns="" id="{035A0B69-FCA0-4026-B32C-A37FEADF78CB}"/>
              </a:ext>
            </a:extLst>
          </p:cNvPr>
          <p:cNvSpPr txBox="1"/>
          <p:nvPr/>
        </p:nvSpPr>
        <p:spPr>
          <a:xfrm>
            <a:off x="7023738" y="2614613"/>
            <a:ext cx="127148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spc="-5" dirty="0">
                <a:solidFill>
                  <a:srgbClr val="252525"/>
                </a:solidFill>
                <a:latin typeface="等线"/>
                <a:cs typeface="等线"/>
              </a:rPr>
              <a:t>Home Appliance Industry</a:t>
            </a:r>
            <a:endParaRPr sz="1800" dirty="0">
              <a:latin typeface="等线"/>
              <a:cs typeface="等线"/>
            </a:endParaRPr>
          </a:p>
        </p:txBody>
      </p:sp>
      <p:sp>
        <p:nvSpPr>
          <p:cNvPr id="99" name="object 16">
            <a:extLst>
              <a:ext uri="{FF2B5EF4-FFF2-40B4-BE49-F238E27FC236}">
                <a16:creationId xmlns:a16="http://schemas.microsoft.com/office/drawing/2014/main" xmlns="" id="{DA31EBF5-FE4E-45DB-9BA2-68C1D9AE860B}"/>
              </a:ext>
            </a:extLst>
          </p:cNvPr>
          <p:cNvSpPr txBox="1"/>
          <p:nvPr/>
        </p:nvSpPr>
        <p:spPr>
          <a:xfrm>
            <a:off x="7006941" y="3590584"/>
            <a:ext cx="9404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252525"/>
                </a:solidFill>
                <a:latin typeface="等线"/>
                <a:cs typeface="等线"/>
              </a:rPr>
              <a:t>Food Industry</a:t>
            </a:r>
            <a:endParaRPr sz="1800" dirty="0">
              <a:latin typeface="等线"/>
              <a:cs typeface="等线"/>
            </a:endParaRPr>
          </a:p>
        </p:txBody>
      </p:sp>
      <p:sp>
        <p:nvSpPr>
          <p:cNvPr id="101" name="object 18">
            <a:extLst>
              <a:ext uri="{FF2B5EF4-FFF2-40B4-BE49-F238E27FC236}">
                <a16:creationId xmlns:a16="http://schemas.microsoft.com/office/drawing/2014/main" xmlns="" id="{FD406237-3B62-4C20-A69F-50158161F0AE}"/>
              </a:ext>
            </a:extLst>
          </p:cNvPr>
          <p:cNvSpPr txBox="1"/>
          <p:nvPr/>
        </p:nvSpPr>
        <p:spPr>
          <a:xfrm>
            <a:off x="7023737" y="4384730"/>
            <a:ext cx="127148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252525"/>
                </a:solidFill>
                <a:latin typeface="等线"/>
                <a:cs typeface="等线"/>
              </a:rPr>
              <a:t>Healthcare Industry</a:t>
            </a:r>
            <a:endParaRPr sz="1800" dirty="0">
              <a:latin typeface="等线"/>
              <a:cs typeface="等线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2E142C4-17A9-4078-98F1-CE1A49472098}"/>
              </a:ext>
            </a:extLst>
          </p:cNvPr>
          <p:cNvSpPr/>
          <p:nvPr/>
        </p:nvSpPr>
        <p:spPr>
          <a:xfrm>
            <a:off x="6932426" y="5321209"/>
            <a:ext cx="1122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b="1" dirty="0">
                <a:solidFill>
                  <a:srgbClr val="252525"/>
                </a:solidFill>
                <a:cs typeface="等线"/>
              </a:rPr>
              <a:t>Content </a:t>
            </a:r>
          </a:p>
          <a:p>
            <a:pPr marL="12700">
              <a:lnSpc>
                <a:spcPct val="100000"/>
              </a:lnSpc>
            </a:pPr>
            <a:r>
              <a:rPr lang="en-US" altLang="zh-CN" b="1" dirty="0">
                <a:solidFill>
                  <a:srgbClr val="252525"/>
                </a:solidFill>
                <a:cs typeface="等线"/>
              </a:rPr>
              <a:t>Industry </a:t>
            </a:r>
            <a:endParaRPr lang="en-US" altLang="zh-CN" dirty="0">
              <a:cs typeface="等线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299265C-E59E-470C-8F8F-444D31265E14}"/>
              </a:ext>
            </a:extLst>
          </p:cNvPr>
          <p:cNvSpPr/>
          <p:nvPr/>
        </p:nvSpPr>
        <p:spPr>
          <a:xfrm>
            <a:off x="9278294" y="2552581"/>
            <a:ext cx="1446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b="1" spc="-5" dirty="0">
                <a:solidFill>
                  <a:srgbClr val="252525"/>
                </a:solidFill>
              </a:rPr>
              <a:t>Home </a:t>
            </a:r>
          </a:p>
          <a:p>
            <a:pPr marL="12700">
              <a:lnSpc>
                <a:spcPct val="100000"/>
              </a:lnSpc>
            </a:pPr>
            <a:r>
              <a:rPr lang="en-US" altLang="zh-CN" b="1" spc="-5" dirty="0" smtClean="0">
                <a:solidFill>
                  <a:srgbClr val="252525"/>
                </a:solidFill>
              </a:rPr>
              <a:t>Furnishing</a:t>
            </a:r>
            <a:endParaRPr lang="en-US" altLang="zh-CN" b="1" spc="-5" dirty="0">
              <a:solidFill>
                <a:srgbClr val="252525"/>
              </a:solidFill>
            </a:endParaRPr>
          </a:p>
          <a:p>
            <a:pPr marL="12700">
              <a:lnSpc>
                <a:spcPct val="100000"/>
              </a:lnSpc>
            </a:pPr>
            <a:r>
              <a:rPr lang="en-US" altLang="zh-CN" b="1" spc="-5" dirty="0">
                <a:solidFill>
                  <a:srgbClr val="252525"/>
                </a:solidFill>
              </a:rPr>
              <a:t>Industry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5B1A6B7-010D-4635-A421-D7420D10A986}"/>
              </a:ext>
            </a:extLst>
          </p:cNvPr>
          <p:cNvSpPr/>
          <p:nvPr/>
        </p:nvSpPr>
        <p:spPr>
          <a:xfrm>
            <a:off x="9311457" y="3544284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en-US" altLang="zh-CN" b="1" spc="-5" dirty="0">
                <a:solidFill>
                  <a:srgbClr val="252525"/>
                </a:solidFill>
              </a:rPr>
              <a:t>Logistics </a:t>
            </a:r>
          </a:p>
          <a:p>
            <a:pPr marL="12700"/>
            <a:r>
              <a:rPr lang="en-US" altLang="zh-CN" b="1" spc="-5" dirty="0">
                <a:solidFill>
                  <a:srgbClr val="252525"/>
                </a:solidFill>
              </a:rPr>
              <a:t>Industry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C0CD35D-A783-4539-8011-829EBB566175}"/>
              </a:ext>
            </a:extLst>
          </p:cNvPr>
          <p:cNvSpPr/>
          <p:nvPr/>
        </p:nvSpPr>
        <p:spPr>
          <a:xfrm>
            <a:off x="9311457" y="4406299"/>
            <a:ext cx="1754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b="1" dirty="0">
                <a:solidFill>
                  <a:srgbClr val="252525"/>
                </a:solidFill>
                <a:cs typeface="等线"/>
              </a:rPr>
              <a:t>Entertainment </a:t>
            </a:r>
          </a:p>
          <a:p>
            <a:pPr marL="12700">
              <a:lnSpc>
                <a:spcPct val="100000"/>
              </a:lnSpc>
            </a:pPr>
            <a:r>
              <a:rPr lang="en-US" altLang="zh-CN" b="1" dirty="0">
                <a:solidFill>
                  <a:srgbClr val="252525"/>
                </a:solidFill>
                <a:cs typeface="等线"/>
              </a:rPr>
              <a:t>Industry</a:t>
            </a:r>
            <a:endParaRPr lang="en-US" altLang="zh-CN" dirty="0">
              <a:cs typeface="等线"/>
            </a:endParaRPr>
          </a:p>
        </p:txBody>
      </p:sp>
      <p:sp>
        <p:nvSpPr>
          <p:cNvPr id="102" name="object 21">
            <a:extLst>
              <a:ext uri="{FF2B5EF4-FFF2-40B4-BE49-F238E27FC236}">
                <a16:creationId xmlns:a16="http://schemas.microsoft.com/office/drawing/2014/main" xmlns="" id="{B9CA0C32-D0D4-4144-BAF3-4122C45B9D65}"/>
              </a:ext>
            </a:extLst>
          </p:cNvPr>
          <p:cNvSpPr txBox="1"/>
          <p:nvPr/>
        </p:nvSpPr>
        <p:spPr>
          <a:xfrm>
            <a:off x="9408618" y="5334255"/>
            <a:ext cx="127520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252525"/>
                </a:solidFill>
                <a:latin typeface="等线"/>
                <a:cs typeface="等线"/>
              </a:rPr>
              <a:t>IoT Technology</a:t>
            </a:r>
            <a:endParaRPr sz="1800" dirty="0">
              <a:latin typeface="等线"/>
              <a:cs typeface="等线"/>
            </a:endParaRPr>
          </a:p>
        </p:txBody>
      </p:sp>
      <p:sp>
        <p:nvSpPr>
          <p:cNvPr id="103" name="object 38">
            <a:extLst>
              <a:ext uri="{FF2B5EF4-FFF2-40B4-BE49-F238E27FC236}">
                <a16:creationId xmlns:a16="http://schemas.microsoft.com/office/drawing/2014/main" xmlns="" id="{D28DBEB4-8935-4B39-A1CF-B46DE2A14734}"/>
              </a:ext>
            </a:extLst>
          </p:cNvPr>
          <p:cNvSpPr txBox="1"/>
          <p:nvPr/>
        </p:nvSpPr>
        <p:spPr>
          <a:xfrm>
            <a:off x="2215006" y="3409022"/>
            <a:ext cx="56743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b="1" spc="5" dirty="0">
                <a:latin typeface="等线"/>
                <a:cs typeface="等线"/>
              </a:rPr>
              <a:t>Cleaning</a:t>
            </a:r>
            <a:endParaRPr sz="1050" dirty="0">
              <a:latin typeface="等线"/>
              <a:cs typeface="等线"/>
            </a:endParaRPr>
          </a:p>
        </p:txBody>
      </p:sp>
      <p:sp>
        <p:nvSpPr>
          <p:cNvPr id="104" name="object 34">
            <a:extLst>
              <a:ext uri="{FF2B5EF4-FFF2-40B4-BE49-F238E27FC236}">
                <a16:creationId xmlns:a16="http://schemas.microsoft.com/office/drawing/2014/main" xmlns="" id="{15EFB4BB-1BB7-4C5C-8DC9-36DD0AD4AB85}"/>
              </a:ext>
            </a:extLst>
          </p:cNvPr>
          <p:cNvSpPr txBox="1"/>
          <p:nvPr/>
        </p:nvSpPr>
        <p:spPr>
          <a:xfrm>
            <a:off x="3005167" y="3370672"/>
            <a:ext cx="41829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b="1" spc="5" dirty="0">
                <a:latin typeface="等线"/>
                <a:cs typeface="等线"/>
              </a:rPr>
              <a:t>Eating</a:t>
            </a:r>
            <a:endParaRPr sz="1050" dirty="0">
              <a:latin typeface="等线"/>
              <a:cs typeface="等线"/>
            </a:endParaRPr>
          </a:p>
        </p:txBody>
      </p:sp>
      <p:sp>
        <p:nvSpPr>
          <p:cNvPr id="105" name="object 35">
            <a:extLst>
              <a:ext uri="{FF2B5EF4-FFF2-40B4-BE49-F238E27FC236}">
                <a16:creationId xmlns:a16="http://schemas.microsoft.com/office/drawing/2014/main" xmlns="" id="{08AC86DA-A9D9-4108-968C-771774C0025B}"/>
              </a:ext>
            </a:extLst>
          </p:cNvPr>
          <p:cNvSpPr txBox="1"/>
          <p:nvPr/>
        </p:nvSpPr>
        <p:spPr>
          <a:xfrm>
            <a:off x="3366135" y="4191003"/>
            <a:ext cx="471169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b="1" spc="5" dirty="0">
                <a:latin typeface="等线"/>
                <a:cs typeface="等线"/>
              </a:rPr>
              <a:t>Buying</a:t>
            </a:r>
            <a:endParaRPr sz="1050" dirty="0">
              <a:latin typeface="等线"/>
              <a:cs typeface="等线"/>
            </a:endParaRPr>
          </a:p>
        </p:txBody>
      </p:sp>
      <p:sp>
        <p:nvSpPr>
          <p:cNvPr id="106" name="object 36">
            <a:extLst>
              <a:ext uri="{FF2B5EF4-FFF2-40B4-BE49-F238E27FC236}">
                <a16:creationId xmlns:a16="http://schemas.microsoft.com/office/drawing/2014/main" xmlns="" id="{924F34F8-8BEE-403E-944C-C907EBBB3E88}"/>
              </a:ext>
            </a:extLst>
          </p:cNvPr>
          <p:cNvSpPr txBox="1"/>
          <p:nvPr/>
        </p:nvSpPr>
        <p:spPr>
          <a:xfrm>
            <a:off x="2685195" y="4700140"/>
            <a:ext cx="48607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b="1" spc="5" dirty="0">
                <a:latin typeface="等线"/>
                <a:cs typeface="等线"/>
              </a:rPr>
              <a:t>Storing</a:t>
            </a:r>
            <a:endParaRPr sz="1050" dirty="0">
              <a:latin typeface="等线"/>
              <a:cs typeface="等线"/>
            </a:endParaRPr>
          </a:p>
        </p:txBody>
      </p:sp>
      <p:sp>
        <p:nvSpPr>
          <p:cNvPr id="107" name="object 37">
            <a:extLst>
              <a:ext uri="{FF2B5EF4-FFF2-40B4-BE49-F238E27FC236}">
                <a16:creationId xmlns:a16="http://schemas.microsoft.com/office/drawing/2014/main" xmlns="" id="{B1BFDE38-99C1-4CCB-8DA5-11F872780667}"/>
              </a:ext>
            </a:extLst>
          </p:cNvPr>
          <p:cNvSpPr txBox="1"/>
          <p:nvPr/>
        </p:nvSpPr>
        <p:spPr>
          <a:xfrm>
            <a:off x="1969532" y="4318976"/>
            <a:ext cx="537083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b="1" spc="5" dirty="0">
                <a:latin typeface="等线"/>
                <a:cs typeface="等线"/>
              </a:rPr>
              <a:t>Cooking</a:t>
            </a:r>
            <a:endParaRPr sz="1050" dirty="0">
              <a:latin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7656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okbook_204985">
            <a:extLst>
              <a:ext uri="{FF2B5EF4-FFF2-40B4-BE49-F238E27FC236}">
                <a16:creationId xmlns:a16="http://schemas.microsoft.com/office/drawing/2014/main" xmlns="" id="{A1B87FA5-4708-44CF-A3F9-0F8A90AACD1A}"/>
              </a:ext>
            </a:extLst>
          </p:cNvPr>
          <p:cNvSpPr>
            <a:spLocks noChangeAspect="1"/>
          </p:cNvSpPr>
          <p:nvPr/>
        </p:nvSpPr>
        <p:spPr bwMode="auto">
          <a:xfrm>
            <a:off x="5847276" y="5818045"/>
            <a:ext cx="327146" cy="485506"/>
          </a:xfrm>
          <a:custGeom>
            <a:avLst/>
            <a:gdLst>
              <a:gd name="connsiteX0" fmla="*/ 235688 w 408826"/>
              <a:gd name="connsiteY0" fmla="*/ 211577 h 606722"/>
              <a:gd name="connsiteX1" fmla="*/ 213881 w 408826"/>
              <a:gd name="connsiteY1" fmla="*/ 233263 h 606722"/>
              <a:gd name="connsiteX2" fmla="*/ 213881 w 408826"/>
              <a:gd name="connsiteY2" fmla="*/ 323650 h 606722"/>
              <a:gd name="connsiteX3" fmla="*/ 235688 w 408826"/>
              <a:gd name="connsiteY3" fmla="*/ 345336 h 606722"/>
              <a:gd name="connsiteX4" fmla="*/ 239960 w 408826"/>
              <a:gd name="connsiteY4" fmla="*/ 344892 h 606722"/>
              <a:gd name="connsiteX5" fmla="*/ 239960 w 408826"/>
              <a:gd name="connsiteY5" fmla="*/ 495538 h 606722"/>
              <a:gd name="connsiteX6" fmla="*/ 261766 w 408826"/>
              <a:gd name="connsiteY6" fmla="*/ 517223 h 606722"/>
              <a:gd name="connsiteX7" fmla="*/ 283484 w 408826"/>
              <a:gd name="connsiteY7" fmla="*/ 495538 h 606722"/>
              <a:gd name="connsiteX8" fmla="*/ 283484 w 408826"/>
              <a:gd name="connsiteY8" fmla="*/ 345159 h 606722"/>
              <a:gd name="connsiteX9" fmla="*/ 286065 w 408826"/>
              <a:gd name="connsiteY9" fmla="*/ 345336 h 606722"/>
              <a:gd name="connsiteX10" fmla="*/ 307782 w 408826"/>
              <a:gd name="connsiteY10" fmla="*/ 323650 h 606722"/>
              <a:gd name="connsiteX11" fmla="*/ 307871 w 408826"/>
              <a:gd name="connsiteY11" fmla="*/ 323650 h 606722"/>
              <a:gd name="connsiteX12" fmla="*/ 307871 w 408826"/>
              <a:gd name="connsiteY12" fmla="*/ 233263 h 606722"/>
              <a:gd name="connsiteX13" fmla="*/ 286065 w 408826"/>
              <a:gd name="connsiteY13" fmla="*/ 211577 h 606722"/>
              <a:gd name="connsiteX14" fmla="*/ 273871 w 408826"/>
              <a:gd name="connsiteY14" fmla="*/ 215310 h 606722"/>
              <a:gd name="connsiteX15" fmla="*/ 261766 w 408826"/>
              <a:gd name="connsiteY15" fmla="*/ 211577 h 606722"/>
              <a:gd name="connsiteX16" fmla="*/ 248682 w 408826"/>
              <a:gd name="connsiteY16" fmla="*/ 215932 h 606722"/>
              <a:gd name="connsiteX17" fmla="*/ 235688 w 408826"/>
              <a:gd name="connsiteY17" fmla="*/ 211577 h 606722"/>
              <a:gd name="connsiteX18" fmla="*/ 146949 w 408826"/>
              <a:gd name="connsiteY18" fmla="*/ 202867 h 606722"/>
              <a:gd name="connsiteX19" fmla="*/ 116509 w 408826"/>
              <a:gd name="connsiteY19" fmla="*/ 233263 h 606722"/>
              <a:gd name="connsiteX20" fmla="*/ 116509 w 408826"/>
              <a:gd name="connsiteY20" fmla="*/ 384353 h 606722"/>
              <a:gd name="connsiteX21" fmla="*/ 125231 w 408826"/>
              <a:gd name="connsiteY21" fmla="*/ 405683 h 606722"/>
              <a:gd name="connsiteX22" fmla="*/ 125231 w 408826"/>
              <a:gd name="connsiteY22" fmla="*/ 495538 h 606722"/>
              <a:gd name="connsiteX23" fmla="*/ 146949 w 408826"/>
              <a:gd name="connsiteY23" fmla="*/ 517223 h 606722"/>
              <a:gd name="connsiteX24" fmla="*/ 168666 w 408826"/>
              <a:gd name="connsiteY24" fmla="*/ 495538 h 606722"/>
              <a:gd name="connsiteX25" fmla="*/ 168666 w 408826"/>
              <a:gd name="connsiteY25" fmla="*/ 405683 h 606722"/>
              <a:gd name="connsiteX26" fmla="*/ 177389 w 408826"/>
              <a:gd name="connsiteY26" fmla="*/ 384353 h 606722"/>
              <a:gd name="connsiteX27" fmla="*/ 177389 w 408826"/>
              <a:gd name="connsiteY27" fmla="*/ 233263 h 606722"/>
              <a:gd name="connsiteX28" fmla="*/ 146949 w 408826"/>
              <a:gd name="connsiteY28" fmla="*/ 202867 h 606722"/>
              <a:gd name="connsiteX29" fmla="*/ 0 w 408826"/>
              <a:gd name="connsiteY29" fmla="*/ 108036 h 606722"/>
              <a:gd name="connsiteX30" fmla="*/ 1780 w 408826"/>
              <a:gd name="connsiteY30" fmla="*/ 108214 h 606722"/>
              <a:gd name="connsiteX31" fmla="*/ 408626 w 408826"/>
              <a:gd name="connsiteY31" fmla="*/ 108214 h 606722"/>
              <a:gd name="connsiteX32" fmla="*/ 408715 w 408826"/>
              <a:gd name="connsiteY32" fmla="*/ 108214 h 606722"/>
              <a:gd name="connsiteX33" fmla="*/ 408715 w 408826"/>
              <a:gd name="connsiteY33" fmla="*/ 606722 h 606722"/>
              <a:gd name="connsiteX34" fmla="*/ 0 w 408826"/>
              <a:gd name="connsiteY34" fmla="*/ 606722 h 606722"/>
              <a:gd name="connsiteX35" fmla="*/ 0 w 408826"/>
              <a:gd name="connsiteY35" fmla="*/ 33589 h 606722"/>
              <a:gd name="connsiteX36" fmla="*/ 48688 w 408826"/>
              <a:gd name="connsiteY36" fmla="*/ 33589 h 606722"/>
              <a:gd name="connsiteX37" fmla="*/ 48688 w 408826"/>
              <a:gd name="connsiteY37" fmla="*/ 52699 h 606722"/>
              <a:gd name="connsiteX38" fmla="*/ 57411 w 408826"/>
              <a:gd name="connsiteY38" fmla="*/ 61410 h 606722"/>
              <a:gd name="connsiteX39" fmla="*/ 133870 w 408826"/>
              <a:gd name="connsiteY39" fmla="*/ 61410 h 606722"/>
              <a:gd name="connsiteX40" fmla="*/ 142593 w 408826"/>
              <a:gd name="connsiteY40" fmla="*/ 52699 h 606722"/>
              <a:gd name="connsiteX41" fmla="*/ 142593 w 408826"/>
              <a:gd name="connsiteY41" fmla="*/ 33589 h 606722"/>
              <a:gd name="connsiteX42" fmla="*/ 408730 w 408826"/>
              <a:gd name="connsiteY42" fmla="*/ 33589 h 606722"/>
              <a:gd name="connsiteX43" fmla="*/ 408730 w 408826"/>
              <a:gd name="connsiteY43" fmla="*/ 82120 h 606722"/>
              <a:gd name="connsiteX44" fmla="*/ 408641 w 408826"/>
              <a:gd name="connsiteY44" fmla="*/ 82209 h 606722"/>
              <a:gd name="connsiteX45" fmla="*/ 1780 w 408826"/>
              <a:gd name="connsiteY45" fmla="*/ 82209 h 606722"/>
              <a:gd name="connsiteX46" fmla="*/ 0 w 408826"/>
              <a:gd name="connsiteY46" fmla="*/ 82120 h 606722"/>
              <a:gd name="connsiteX47" fmla="*/ 66049 w 408826"/>
              <a:gd name="connsiteY47" fmla="*/ 0 h 606722"/>
              <a:gd name="connsiteX48" fmla="*/ 91333 w 408826"/>
              <a:gd name="connsiteY48" fmla="*/ 14388 h 606722"/>
              <a:gd name="connsiteX49" fmla="*/ 99969 w 408826"/>
              <a:gd name="connsiteY49" fmla="*/ 14388 h 606722"/>
              <a:gd name="connsiteX50" fmla="*/ 125253 w 408826"/>
              <a:gd name="connsiteY50" fmla="*/ 0 h 606722"/>
              <a:gd name="connsiteX51" fmla="*/ 125253 w 408826"/>
              <a:gd name="connsiteY51" fmla="*/ 43962 h 606722"/>
              <a:gd name="connsiteX52" fmla="*/ 66049 w 408826"/>
              <a:gd name="connsiteY52" fmla="*/ 43962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08826" h="606722">
                <a:moveTo>
                  <a:pt x="235688" y="211577"/>
                </a:moveTo>
                <a:cubicBezTo>
                  <a:pt x="223672" y="211577"/>
                  <a:pt x="213881" y="221354"/>
                  <a:pt x="213881" y="233263"/>
                </a:cubicBezTo>
                <a:lnTo>
                  <a:pt x="213881" y="323650"/>
                </a:lnTo>
                <a:cubicBezTo>
                  <a:pt x="213881" y="335560"/>
                  <a:pt x="223672" y="345336"/>
                  <a:pt x="235688" y="345336"/>
                </a:cubicBezTo>
                <a:cubicBezTo>
                  <a:pt x="237112" y="345336"/>
                  <a:pt x="238625" y="345159"/>
                  <a:pt x="239960" y="344892"/>
                </a:cubicBezTo>
                <a:lnTo>
                  <a:pt x="239960" y="495538"/>
                </a:lnTo>
                <a:cubicBezTo>
                  <a:pt x="239960" y="507536"/>
                  <a:pt x="249751" y="517223"/>
                  <a:pt x="261766" y="517223"/>
                </a:cubicBezTo>
                <a:cubicBezTo>
                  <a:pt x="273782" y="517223"/>
                  <a:pt x="283484" y="507536"/>
                  <a:pt x="283484" y="495538"/>
                </a:cubicBezTo>
                <a:lnTo>
                  <a:pt x="283484" y="345159"/>
                </a:lnTo>
                <a:cubicBezTo>
                  <a:pt x="284374" y="345247"/>
                  <a:pt x="285175" y="345336"/>
                  <a:pt x="286065" y="345336"/>
                </a:cubicBezTo>
                <a:cubicBezTo>
                  <a:pt x="298081" y="345336"/>
                  <a:pt x="307782" y="335560"/>
                  <a:pt x="307782" y="323650"/>
                </a:cubicBezTo>
                <a:lnTo>
                  <a:pt x="307871" y="323650"/>
                </a:lnTo>
                <a:lnTo>
                  <a:pt x="307871" y="233263"/>
                </a:lnTo>
                <a:cubicBezTo>
                  <a:pt x="307871" y="221265"/>
                  <a:pt x="298081" y="211577"/>
                  <a:pt x="286065" y="211577"/>
                </a:cubicBezTo>
                <a:cubicBezTo>
                  <a:pt x="281615" y="211577"/>
                  <a:pt x="277431" y="212999"/>
                  <a:pt x="273871" y="215310"/>
                </a:cubicBezTo>
                <a:cubicBezTo>
                  <a:pt x="270400" y="212999"/>
                  <a:pt x="266217" y="211577"/>
                  <a:pt x="261766" y="211577"/>
                </a:cubicBezTo>
                <a:cubicBezTo>
                  <a:pt x="256871" y="211577"/>
                  <a:pt x="252332" y="213266"/>
                  <a:pt x="248682" y="215932"/>
                </a:cubicBezTo>
                <a:cubicBezTo>
                  <a:pt x="245033" y="213266"/>
                  <a:pt x="240583" y="211577"/>
                  <a:pt x="235688" y="211577"/>
                </a:cubicBezTo>
                <a:close/>
                <a:moveTo>
                  <a:pt x="146949" y="202867"/>
                </a:moveTo>
                <a:cubicBezTo>
                  <a:pt x="130127" y="202867"/>
                  <a:pt x="116509" y="216554"/>
                  <a:pt x="116509" y="233263"/>
                </a:cubicBezTo>
                <a:lnTo>
                  <a:pt x="116509" y="384353"/>
                </a:lnTo>
                <a:cubicBezTo>
                  <a:pt x="116509" y="392707"/>
                  <a:pt x="119802" y="400173"/>
                  <a:pt x="125231" y="405683"/>
                </a:cubicBezTo>
                <a:lnTo>
                  <a:pt x="125231" y="495538"/>
                </a:lnTo>
                <a:cubicBezTo>
                  <a:pt x="125231" y="507536"/>
                  <a:pt x="134933" y="517223"/>
                  <a:pt x="146949" y="517223"/>
                </a:cubicBezTo>
                <a:cubicBezTo>
                  <a:pt x="158965" y="517223"/>
                  <a:pt x="168666" y="507536"/>
                  <a:pt x="168666" y="495538"/>
                </a:cubicBezTo>
                <a:lnTo>
                  <a:pt x="168666" y="405683"/>
                </a:lnTo>
                <a:cubicBezTo>
                  <a:pt x="174095" y="400173"/>
                  <a:pt x="177389" y="392707"/>
                  <a:pt x="177389" y="384353"/>
                </a:cubicBezTo>
                <a:lnTo>
                  <a:pt x="177389" y="233263"/>
                </a:lnTo>
                <a:cubicBezTo>
                  <a:pt x="177389" y="216554"/>
                  <a:pt x="163771" y="202867"/>
                  <a:pt x="146949" y="202867"/>
                </a:cubicBezTo>
                <a:close/>
                <a:moveTo>
                  <a:pt x="0" y="108036"/>
                </a:moveTo>
                <a:cubicBezTo>
                  <a:pt x="1691" y="108036"/>
                  <a:pt x="1424" y="108214"/>
                  <a:pt x="1780" y="108214"/>
                </a:cubicBezTo>
                <a:lnTo>
                  <a:pt x="408626" y="108214"/>
                </a:lnTo>
                <a:cubicBezTo>
                  <a:pt x="408715" y="108214"/>
                  <a:pt x="408715" y="108214"/>
                  <a:pt x="408715" y="108214"/>
                </a:cubicBezTo>
                <a:lnTo>
                  <a:pt x="408715" y="606722"/>
                </a:lnTo>
                <a:lnTo>
                  <a:pt x="0" y="606722"/>
                </a:lnTo>
                <a:close/>
                <a:moveTo>
                  <a:pt x="0" y="33589"/>
                </a:moveTo>
                <a:lnTo>
                  <a:pt x="48688" y="33589"/>
                </a:lnTo>
                <a:lnTo>
                  <a:pt x="48688" y="52699"/>
                </a:lnTo>
                <a:cubicBezTo>
                  <a:pt x="48688" y="57499"/>
                  <a:pt x="52604" y="61410"/>
                  <a:pt x="57411" y="61410"/>
                </a:cubicBezTo>
                <a:lnTo>
                  <a:pt x="133870" y="61410"/>
                </a:lnTo>
                <a:cubicBezTo>
                  <a:pt x="138676" y="61410"/>
                  <a:pt x="142593" y="57499"/>
                  <a:pt x="142593" y="52699"/>
                </a:cubicBezTo>
                <a:lnTo>
                  <a:pt x="142593" y="33589"/>
                </a:lnTo>
                <a:lnTo>
                  <a:pt x="408730" y="33589"/>
                </a:lnTo>
                <a:lnTo>
                  <a:pt x="408730" y="82120"/>
                </a:lnTo>
                <a:cubicBezTo>
                  <a:pt x="408730" y="82120"/>
                  <a:pt x="408997" y="82209"/>
                  <a:pt x="408641" y="82209"/>
                </a:cubicBezTo>
                <a:lnTo>
                  <a:pt x="1780" y="82209"/>
                </a:lnTo>
                <a:cubicBezTo>
                  <a:pt x="1513" y="82209"/>
                  <a:pt x="1691" y="82120"/>
                  <a:pt x="0" y="82120"/>
                </a:cubicBezTo>
                <a:close/>
                <a:moveTo>
                  <a:pt x="66049" y="0"/>
                </a:moveTo>
                <a:lnTo>
                  <a:pt x="91333" y="14388"/>
                </a:lnTo>
                <a:cubicBezTo>
                  <a:pt x="94004" y="15986"/>
                  <a:pt x="97298" y="15986"/>
                  <a:pt x="99969" y="14388"/>
                </a:cubicBezTo>
                <a:lnTo>
                  <a:pt x="125253" y="0"/>
                </a:lnTo>
                <a:lnTo>
                  <a:pt x="125253" y="43962"/>
                </a:lnTo>
                <a:lnTo>
                  <a:pt x="66049" y="43962"/>
                </a:lnTo>
                <a:close/>
              </a:path>
            </a:pathLst>
          </a:custGeom>
          <a:solidFill>
            <a:srgbClr val="278FC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smart-technology-symbol_36405">
            <a:extLst>
              <a:ext uri="{FF2B5EF4-FFF2-40B4-BE49-F238E27FC236}">
                <a16:creationId xmlns:a16="http://schemas.microsoft.com/office/drawing/2014/main" xmlns="" id="{492A33EC-5C2A-4272-8CD1-AD1C9A22D036}"/>
              </a:ext>
            </a:extLst>
          </p:cNvPr>
          <p:cNvSpPr>
            <a:spLocks noChangeAspect="1"/>
          </p:cNvSpPr>
          <p:nvPr/>
        </p:nvSpPr>
        <p:spPr bwMode="auto">
          <a:xfrm>
            <a:off x="6360235" y="5999262"/>
            <a:ext cx="486240" cy="485823"/>
          </a:xfrm>
          <a:custGeom>
            <a:avLst/>
            <a:gdLst>
              <a:gd name="connsiteX0" fmla="*/ 287026 w 573852"/>
              <a:gd name="connsiteY0" fmla="*/ 374041 h 573361"/>
              <a:gd name="connsiteX1" fmla="*/ 297027 w 573852"/>
              <a:gd name="connsiteY1" fmla="*/ 383352 h 573361"/>
              <a:gd name="connsiteX2" fmla="*/ 287026 w 573852"/>
              <a:gd name="connsiteY2" fmla="*/ 392663 h 573361"/>
              <a:gd name="connsiteX3" fmla="*/ 277025 w 573852"/>
              <a:gd name="connsiteY3" fmla="*/ 383352 h 573361"/>
              <a:gd name="connsiteX4" fmla="*/ 287026 w 573852"/>
              <a:gd name="connsiteY4" fmla="*/ 374041 h 573361"/>
              <a:gd name="connsiteX5" fmla="*/ 469309 w 573852"/>
              <a:gd name="connsiteY5" fmla="*/ 322516 h 573361"/>
              <a:gd name="connsiteX6" fmla="*/ 400419 w 573852"/>
              <a:gd name="connsiteY6" fmla="*/ 399919 h 573361"/>
              <a:gd name="connsiteX7" fmla="*/ 322919 w 573852"/>
              <a:gd name="connsiteY7" fmla="*/ 468723 h 573361"/>
              <a:gd name="connsiteX8" fmla="*/ 479355 w 573852"/>
              <a:gd name="connsiteY8" fmla="*/ 530359 h 573361"/>
              <a:gd name="connsiteX9" fmla="*/ 518105 w 573852"/>
              <a:gd name="connsiteY9" fmla="*/ 517458 h 573361"/>
              <a:gd name="connsiteX10" fmla="*/ 469309 w 573852"/>
              <a:gd name="connsiteY10" fmla="*/ 322516 h 573361"/>
              <a:gd name="connsiteX11" fmla="*/ 104769 w 573852"/>
              <a:gd name="connsiteY11" fmla="*/ 322516 h 573361"/>
              <a:gd name="connsiteX12" fmla="*/ 43056 w 573852"/>
              <a:gd name="connsiteY12" fmla="*/ 478756 h 573361"/>
              <a:gd name="connsiteX13" fmla="*/ 55972 w 573852"/>
              <a:gd name="connsiteY13" fmla="*/ 517458 h 573361"/>
              <a:gd name="connsiteX14" fmla="*/ 94723 w 573852"/>
              <a:gd name="connsiteY14" fmla="*/ 530359 h 573361"/>
              <a:gd name="connsiteX15" fmla="*/ 251159 w 573852"/>
              <a:gd name="connsiteY15" fmla="*/ 468723 h 573361"/>
              <a:gd name="connsiteX16" fmla="*/ 173658 w 573852"/>
              <a:gd name="connsiteY16" fmla="*/ 399919 h 573361"/>
              <a:gd name="connsiteX17" fmla="*/ 104769 w 573852"/>
              <a:gd name="connsiteY17" fmla="*/ 322516 h 573361"/>
              <a:gd name="connsiteX18" fmla="*/ 231082 w 573852"/>
              <a:gd name="connsiteY18" fmla="*/ 186446 h 573361"/>
              <a:gd name="connsiteX19" fmla="*/ 342970 w 573852"/>
              <a:gd name="connsiteY19" fmla="*/ 186446 h 573361"/>
              <a:gd name="connsiteX20" fmla="*/ 355880 w 573852"/>
              <a:gd name="connsiteY20" fmla="*/ 200773 h 573361"/>
              <a:gd name="connsiteX21" fmla="*/ 355880 w 573852"/>
              <a:gd name="connsiteY21" fmla="*/ 351208 h 573361"/>
              <a:gd name="connsiteX22" fmla="*/ 342970 w 573852"/>
              <a:gd name="connsiteY22" fmla="*/ 365535 h 573361"/>
              <a:gd name="connsiteX23" fmla="*/ 231082 w 573852"/>
              <a:gd name="connsiteY23" fmla="*/ 365535 h 573361"/>
              <a:gd name="connsiteX24" fmla="*/ 218172 w 573852"/>
              <a:gd name="connsiteY24" fmla="*/ 351208 h 573361"/>
              <a:gd name="connsiteX25" fmla="*/ 218172 w 573852"/>
              <a:gd name="connsiteY25" fmla="*/ 200773 h 573361"/>
              <a:gd name="connsiteX26" fmla="*/ 231082 w 573852"/>
              <a:gd name="connsiteY26" fmla="*/ 186446 h 573361"/>
              <a:gd name="connsiteX27" fmla="*/ 231066 w 573852"/>
              <a:gd name="connsiteY27" fmla="*/ 172008 h 573361"/>
              <a:gd name="connsiteX28" fmla="*/ 203798 w 573852"/>
              <a:gd name="connsiteY28" fmla="*/ 200676 h 573361"/>
              <a:gd name="connsiteX29" fmla="*/ 203798 w 573852"/>
              <a:gd name="connsiteY29" fmla="*/ 372685 h 573361"/>
              <a:gd name="connsiteX30" fmla="*/ 231066 w 573852"/>
              <a:gd name="connsiteY30" fmla="*/ 401353 h 573361"/>
              <a:gd name="connsiteX31" fmla="*/ 343012 w 573852"/>
              <a:gd name="connsiteY31" fmla="*/ 401353 h 573361"/>
              <a:gd name="connsiteX32" fmla="*/ 370280 w 573852"/>
              <a:gd name="connsiteY32" fmla="*/ 372685 h 573361"/>
              <a:gd name="connsiteX33" fmla="*/ 370280 w 573852"/>
              <a:gd name="connsiteY33" fmla="*/ 200676 h 573361"/>
              <a:gd name="connsiteX34" fmla="*/ 343012 w 573852"/>
              <a:gd name="connsiteY34" fmla="*/ 172008 h 573361"/>
              <a:gd name="connsiteX35" fmla="*/ 479355 w 573852"/>
              <a:gd name="connsiteY35" fmla="*/ 43002 h 573361"/>
              <a:gd name="connsiteX36" fmla="*/ 322919 w 573852"/>
              <a:gd name="connsiteY36" fmla="*/ 104638 h 573361"/>
              <a:gd name="connsiteX37" fmla="*/ 400419 w 573852"/>
              <a:gd name="connsiteY37" fmla="*/ 173442 h 573361"/>
              <a:gd name="connsiteX38" fmla="*/ 469309 w 573852"/>
              <a:gd name="connsiteY38" fmla="*/ 250845 h 573361"/>
              <a:gd name="connsiteX39" fmla="*/ 518105 w 573852"/>
              <a:gd name="connsiteY39" fmla="*/ 55903 h 573361"/>
              <a:gd name="connsiteX40" fmla="*/ 479355 w 573852"/>
              <a:gd name="connsiteY40" fmla="*/ 43002 h 573361"/>
              <a:gd name="connsiteX41" fmla="*/ 94723 w 573852"/>
              <a:gd name="connsiteY41" fmla="*/ 43002 h 573361"/>
              <a:gd name="connsiteX42" fmla="*/ 55972 w 573852"/>
              <a:gd name="connsiteY42" fmla="*/ 55903 h 573361"/>
              <a:gd name="connsiteX43" fmla="*/ 43056 w 573852"/>
              <a:gd name="connsiteY43" fmla="*/ 94605 h 573361"/>
              <a:gd name="connsiteX44" fmla="*/ 104769 w 573852"/>
              <a:gd name="connsiteY44" fmla="*/ 250845 h 573361"/>
              <a:gd name="connsiteX45" fmla="*/ 173658 w 573852"/>
              <a:gd name="connsiteY45" fmla="*/ 173442 h 573361"/>
              <a:gd name="connsiteX46" fmla="*/ 251159 w 573852"/>
              <a:gd name="connsiteY46" fmla="*/ 104638 h 573361"/>
              <a:gd name="connsiteX47" fmla="*/ 94723 w 573852"/>
              <a:gd name="connsiteY47" fmla="*/ 43002 h 573361"/>
              <a:gd name="connsiteX48" fmla="*/ 94723 w 573852"/>
              <a:gd name="connsiteY48" fmla="*/ 0 h 573361"/>
              <a:gd name="connsiteX49" fmla="*/ 287039 w 573852"/>
              <a:gd name="connsiteY49" fmla="*/ 77404 h 573361"/>
              <a:gd name="connsiteX50" fmla="*/ 479355 w 573852"/>
              <a:gd name="connsiteY50" fmla="*/ 0 h 573361"/>
              <a:gd name="connsiteX51" fmla="*/ 548245 w 573852"/>
              <a:gd name="connsiteY51" fmla="*/ 25801 h 573361"/>
              <a:gd name="connsiteX52" fmla="*/ 496578 w 573852"/>
              <a:gd name="connsiteY52" fmla="*/ 286681 h 573361"/>
              <a:gd name="connsiteX53" fmla="*/ 548245 w 573852"/>
              <a:gd name="connsiteY53" fmla="*/ 547560 h 573361"/>
              <a:gd name="connsiteX54" fmla="*/ 479355 w 573852"/>
              <a:gd name="connsiteY54" fmla="*/ 573361 h 573361"/>
              <a:gd name="connsiteX55" fmla="*/ 287039 w 573852"/>
              <a:gd name="connsiteY55" fmla="*/ 495957 h 573361"/>
              <a:gd name="connsiteX56" fmla="*/ 94723 w 573852"/>
              <a:gd name="connsiteY56" fmla="*/ 573361 h 573361"/>
              <a:gd name="connsiteX57" fmla="*/ 25833 w 573852"/>
              <a:gd name="connsiteY57" fmla="*/ 547560 h 573361"/>
              <a:gd name="connsiteX58" fmla="*/ 0 w 573852"/>
              <a:gd name="connsiteY58" fmla="*/ 478756 h 573361"/>
              <a:gd name="connsiteX59" fmla="*/ 77500 w 573852"/>
              <a:gd name="connsiteY59" fmla="*/ 286681 h 573361"/>
              <a:gd name="connsiteX60" fmla="*/ 0 w 573852"/>
              <a:gd name="connsiteY60" fmla="*/ 94605 h 573361"/>
              <a:gd name="connsiteX61" fmla="*/ 25833 w 573852"/>
              <a:gd name="connsiteY61" fmla="*/ 25801 h 573361"/>
              <a:gd name="connsiteX62" fmla="*/ 94723 w 573852"/>
              <a:gd name="connsiteY62" fmla="*/ 0 h 57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73852" h="573361">
                <a:moveTo>
                  <a:pt x="287026" y="374041"/>
                </a:moveTo>
                <a:cubicBezTo>
                  <a:pt x="292549" y="374041"/>
                  <a:pt x="297027" y="378210"/>
                  <a:pt x="297027" y="383352"/>
                </a:cubicBezTo>
                <a:cubicBezTo>
                  <a:pt x="297027" y="388494"/>
                  <a:pt x="292549" y="392663"/>
                  <a:pt x="287026" y="392663"/>
                </a:cubicBezTo>
                <a:cubicBezTo>
                  <a:pt x="281503" y="392663"/>
                  <a:pt x="277025" y="388494"/>
                  <a:pt x="277025" y="383352"/>
                </a:cubicBezTo>
                <a:cubicBezTo>
                  <a:pt x="277025" y="378210"/>
                  <a:pt x="281503" y="374041"/>
                  <a:pt x="287026" y="374041"/>
                </a:cubicBezTo>
                <a:close/>
                <a:moveTo>
                  <a:pt x="469309" y="322516"/>
                </a:moveTo>
                <a:cubicBezTo>
                  <a:pt x="449216" y="348317"/>
                  <a:pt x="426253" y="374118"/>
                  <a:pt x="400419" y="399919"/>
                </a:cubicBezTo>
                <a:cubicBezTo>
                  <a:pt x="376021" y="425721"/>
                  <a:pt x="350188" y="448655"/>
                  <a:pt x="322919" y="468723"/>
                </a:cubicBezTo>
                <a:cubicBezTo>
                  <a:pt x="381762" y="507425"/>
                  <a:pt x="437735" y="530359"/>
                  <a:pt x="479355" y="530359"/>
                </a:cubicBezTo>
                <a:cubicBezTo>
                  <a:pt x="496578" y="530359"/>
                  <a:pt x="509494" y="526059"/>
                  <a:pt x="518105" y="517458"/>
                </a:cubicBezTo>
                <a:cubicBezTo>
                  <a:pt x="546809" y="490224"/>
                  <a:pt x="529587" y="412820"/>
                  <a:pt x="469309" y="322516"/>
                </a:cubicBezTo>
                <a:close/>
                <a:moveTo>
                  <a:pt x="104769" y="322516"/>
                </a:moveTo>
                <a:cubicBezTo>
                  <a:pt x="66019" y="381285"/>
                  <a:pt x="43056" y="437188"/>
                  <a:pt x="43056" y="478756"/>
                </a:cubicBezTo>
                <a:cubicBezTo>
                  <a:pt x="43056" y="495957"/>
                  <a:pt x="47361" y="508858"/>
                  <a:pt x="55972" y="517458"/>
                </a:cubicBezTo>
                <a:cubicBezTo>
                  <a:pt x="64584" y="526059"/>
                  <a:pt x="77500" y="530359"/>
                  <a:pt x="94723" y="530359"/>
                </a:cubicBezTo>
                <a:cubicBezTo>
                  <a:pt x="136343" y="530359"/>
                  <a:pt x="192316" y="507425"/>
                  <a:pt x="251159" y="468723"/>
                </a:cubicBezTo>
                <a:cubicBezTo>
                  <a:pt x="223891" y="448655"/>
                  <a:pt x="198057" y="425721"/>
                  <a:pt x="173658" y="399919"/>
                </a:cubicBezTo>
                <a:cubicBezTo>
                  <a:pt x="147825" y="375551"/>
                  <a:pt x="124862" y="348317"/>
                  <a:pt x="104769" y="322516"/>
                </a:cubicBezTo>
                <a:close/>
                <a:moveTo>
                  <a:pt x="231082" y="186446"/>
                </a:moveTo>
                <a:lnTo>
                  <a:pt x="342970" y="186446"/>
                </a:lnTo>
                <a:cubicBezTo>
                  <a:pt x="350142" y="186446"/>
                  <a:pt x="355880" y="192177"/>
                  <a:pt x="355880" y="200773"/>
                </a:cubicBezTo>
                <a:lnTo>
                  <a:pt x="355880" y="351208"/>
                </a:lnTo>
                <a:cubicBezTo>
                  <a:pt x="355880" y="359804"/>
                  <a:pt x="350142" y="365535"/>
                  <a:pt x="342970" y="365535"/>
                </a:cubicBezTo>
                <a:lnTo>
                  <a:pt x="231082" y="365535"/>
                </a:lnTo>
                <a:cubicBezTo>
                  <a:pt x="223910" y="365535"/>
                  <a:pt x="218172" y="359804"/>
                  <a:pt x="218172" y="351208"/>
                </a:cubicBezTo>
                <a:lnTo>
                  <a:pt x="218172" y="200773"/>
                </a:lnTo>
                <a:cubicBezTo>
                  <a:pt x="218172" y="192177"/>
                  <a:pt x="223910" y="186446"/>
                  <a:pt x="231082" y="186446"/>
                </a:cubicBezTo>
                <a:close/>
                <a:moveTo>
                  <a:pt x="231066" y="172008"/>
                </a:moveTo>
                <a:cubicBezTo>
                  <a:pt x="216714" y="172008"/>
                  <a:pt x="203798" y="184909"/>
                  <a:pt x="203798" y="200676"/>
                </a:cubicBezTo>
                <a:lnTo>
                  <a:pt x="203798" y="372685"/>
                </a:lnTo>
                <a:cubicBezTo>
                  <a:pt x="203798" y="388452"/>
                  <a:pt x="216714" y="401353"/>
                  <a:pt x="231066" y="401353"/>
                </a:cubicBezTo>
                <a:lnTo>
                  <a:pt x="343012" y="401353"/>
                </a:lnTo>
                <a:cubicBezTo>
                  <a:pt x="357364" y="401353"/>
                  <a:pt x="370280" y="388452"/>
                  <a:pt x="370280" y="372685"/>
                </a:cubicBezTo>
                <a:lnTo>
                  <a:pt x="370280" y="200676"/>
                </a:lnTo>
                <a:cubicBezTo>
                  <a:pt x="370280" y="184909"/>
                  <a:pt x="357364" y="172008"/>
                  <a:pt x="343012" y="172008"/>
                </a:cubicBezTo>
                <a:close/>
                <a:moveTo>
                  <a:pt x="479355" y="43002"/>
                </a:moveTo>
                <a:cubicBezTo>
                  <a:pt x="437735" y="43002"/>
                  <a:pt x="381762" y="65937"/>
                  <a:pt x="322919" y="104638"/>
                </a:cubicBezTo>
                <a:cubicBezTo>
                  <a:pt x="350188" y="124706"/>
                  <a:pt x="376021" y="147640"/>
                  <a:pt x="400419" y="173442"/>
                </a:cubicBezTo>
                <a:cubicBezTo>
                  <a:pt x="426253" y="199243"/>
                  <a:pt x="449216" y="225044"/>
                  <a:pt x="469309" y="250845"/>
                </a:cubicBezTo>
                <a:cubicBezTo>
                  <a:pt x="529587" y="160541"/>
                  <a:pt x="546809" y="83137"/>
                  <a:pt x="518105" y="55903"/>
                </a:cubicBezTo>
                <a:cubicBezTo>
                  <a:pt x="510929" y="47302"/>
                  <a:pt x="496578" y="43002"/>
                  <a:pt x="479355" y="43002"/>
                </a:cubicBezTo>
                <a:close/>
                <a:moveTo>
                  <a:pt x="94723" y="43002"/>
                </a:moveTo>
                <a:cubicBezTo>
                  <a:pt x="77500" y="43002"/>
                  <a:pt x="64584" y="47302"/>
                  <a:pt x="55972" y="55903"/>
                </a:cubicBezTo>
                <a:cubicBezTo>
                  <a:pt x="47361" y="64503"/>
                  <a:pt x="43056" y="77404"/>
                  <a:pt x="43056" y="94605"/>
                </a:cubicBezTo>
                <a:cubicBezTo>
                  <a:pt x="43056" y="136173"/>
                  <a:pt x="66019" y="192076"/>
                  <a:pt x="104769" y="250845"/>
                </a:cubicBezTo>
                <a:cubicBezTo>
                  <a:pt x="124862" y="223611"/>
                  <a:pt x="147825" y="197810"/>
                  <a:pt x="173658" y="173442"/>
                </a:cubicBezTo>
                <a:cubicBezTo>
                  <a:pt x="198057" y="147640"/>
                  <a:pt x="223891" y="124706"/>
                  <a:pt x="251159" y="104638"/>
                </a:cubicBezTo>
                <a:cubicBezTo>
                  <a:pt x="192316" y="65937"/>
                  <a:pt x="136343" y="43002"/>
                  <a:pt x="94723" y="43002"/>
                </a:cubicBezTo>
                <a:close/>
                <a:moveTo>
                  <a:pt x="94723" y="0"/>
                </a:moveTo>
                <a:cubicBezTo>
                  <a:pt x="146390" y="0"/>
                  <a:pt x="216714" y="28668"/>
                  <a:pt x="287039" y="77404"/>
                </a:cubicBezTo>
                <a:cubicBezTo>
                  <a:pt x="357364" y="28668"/>
                  <a:pt x="427688" y="0"/>
                  <a:pt x="479355" y="0"/>
                </a:cubicBezTo>
                <a:cubicBezTo>
                  <a:pt x="508059" y="0"/>
                  <a:pt x="532457" y="8600"/>
                  <a:pt x="548245" y="25801"/>
                </a:cubicBezTo>
                <a:cubicBezTo>
                  <a:pt x="597041" y="73104"/>
                  <a:pt x="574078" y="176309"/>
                  <a:pt x="496578" y="286681"/>
                </a:cubicBezTo>
                <a:cubicBezTo>
                  <a:pt x="574078" y="397053"/>
                  <a:pt x="597041" y="500257"/>
                  <a:pt x="548245" y="547560"/>
                </a:cubicBezTo>
                <a:cubicBezTo>
                  <a:pt x="532457" y="564761"/>
                  <a:pt x="508059" y="573361"/>
                  <a:pt x="479355" y="573361"/>
                </a:cubicBezTo>
                <a:cubicBezTo>
                  <a:pt x="427688" y="573361"/>
                  <a:pt x="357364" y="544693"/>
                  <a:pt x="287039" y="495957"/>
                </a:cubicBezTo>
                <a:cubicBezTo>
                  <a:pt x="216714" y="544693"/>
                  <a:pt x="146390" y="573361"/>
                  <a:pt x="94723" y="573361"/>
                </a:cubicBezTo>
                <a:cubicBezTo>
                  <a:pt x="66019" y="573361"/>
                  <a:pt x="41621" y="564761"/>
                  <a:pt x="25833" y="547560"/>
                </a:cubicBezTo>
                <a:cubicBezTo>
                  <a:pt x="8611" y="531792"/>
                  <a:pt x="0" y="507425"/>
                  <a:pt x="0" y="478756"/>
                </a:cubicBezTo>
                <a:cubicBezTo>
                  <a:pt x="0" y="427154"/>
                  <a:pt x="28704" y="356917"/>
                  <a:pt x="77500" y="286681"/>
                </a:cubicBezTo>
                <a:cubicBezTo>
                  <a:pt x="28704" y="216444"/>
                  <a:pt x="0" y="146207"/>
                  <a:pt x="0" y="94605"/>
                </a:cubicBezTo>
                <a:cubicBezTo>
                  <a:pt x="0" y="65937"/>
                  <a:pt x="8611" y="41569"/>
                  <a:pt x="25833" y="25801"/>
                </a:cubicBezTo>
                <a:cubicBezTo>
                  <a:pt x="41621" y="8600"/>
                  <a:pt x="66019" y="0"/>
                  <a:pt x="94723" y="0"/>
                </a:cubicBezTo>
                <a:close/>
              </a:path>
            </a:pathLst>
          </a:custGeom>
          <a:solidFill>
            <a:srgbClr val="278FCF"/>
          </a:solidFill>
          <a:ln>
            <a:noFill/>
          </a:ln>
        </p:spPr>
      </p:sp>
      <p:sp>
        <p:nvSpPr>
          <p:cNvPr id="27" name="furniture_90670">
            <a:extLst>
              <a:ext uri="{FF2B5EF4-FFF2-40B4-BE49-F238E27FC236}">
                <a16:creationId xmlns:a16="http://schemas.microsoft.com/office/drawing/2014/main" xmlns="" id="{2B93B48F-AD60-494B-9D6D-4505E3105EF0}"/>
              </a:ext>
            </a:extLst>
          </p:cNvPr>
          <p:cNvSpPr>
            <a:spLocks noChangeAspect="1"/>
          </p:cNvSpPr>
          <p:nvPr/>
        </p:nvSpPr>
        <p:spPr bwMode="auto">
          <a:xfrm>
            <a:off x="2727715" y="3915214"/>
            <a:ext cx="609685" cy="500494"/>
          </a:xfrm>
          <a:custGeom>
            <a:avLst/>
            <a:gdLst>
              <a:gd name="connsiteX0" fmla="*/ 9303 w 609544"/>
              <a:gd name="connsiteY0" fmla="*/ 441739 h 500379"/>
              <a:gd name="connsiteX1" fmla="*/ 9303 w 609544"/>
              <a:gd name="connsiteY1" fmla="*/ 483996 h 500379"/>
              <a:gd name="connsiteX2" fmla="*/ 197379 w 609544"/>
              <a:gd name="connsiteY2" fmla="*/ 483996 h 500379"/>
              <a:gd name="connsiteX3" fmla="*/ 197379 w 609544"/>
              <a:gd name="connsiteY3" fmla="*/ 441739 h 500379"/>
              <a:gd name="connsiteX4" fmla="*/ 584634 w 609544"/>
              <a:gd name="connsiteY4" fmla="*/ 431366 h 500379"/>
              <a:gd name="connsiteX5" fmla="*/ 593949 w 609544"/>
              <a:gd name="connsiteY5" fmla="*/ 431366 h 500379"/>
              <a:gd name="connsiteX6" fmla="*/ 593949 w 609544"/>
              <a:gd name="connsiteY6" fmla="*/ 448231 h 500379"/>
              <a:gd name="connsiteX7" fmla="*/ 584634 w 609544"/>
              <a:gd name="connsiteY7" fmla="*/ 448231 h 500379"/>
              <a:gd name="connsiteX8" fmla="*/ 385075 w 609544"/>
              <a:gd name="connsiteY8" fmla="*/ 431366 h 500379"/>
              <a:gd name="connsiteX9" fmla="*/ 394390 w 609544"/>
              <a:gd name="connsiteY9" fmla="*/ 431366 h 500379"/>
              <a:gd name="connsiteX10" fmla="*/ 394390 w 609544"/>
              <a:gd name="connsiteY10" fmla="*/ 448231 h 500379"/>
              <a:gd name="connsiteX11" fmla="*/ 385075 w 609544"/>
              <a:gd name="connsiteY11" fmla="*/ 448231 h 500379"/>
              <a:gd name="connsiteX12" fmla="*/ 410364 w 609544"/>
              <a:gd name="connsiteY12" fmla="*/ 395585 h 500379"/>
              <a:gd name="connsiteX13" fmla="*/ 410364 w 609544"/>
              <a:gd name="connsiteY13" fmla="*/ 483996 h 500379"/>
              <a:gd name="connsiteX14" fmla="*/ 600240 w 609544"/>
              <a:gd name="connsiteY14" fmla="*/ 483996 h 500379"/>
              <a:gd name="connsiteX15" fmla="*/ 600240 w 609544"/>
              <a:gd name="connsiteY15" fmla="*/ 395585 h 500379"/>
              <a:gd name="connsiteX16" fmla="*/ 206783 w 609544"/>
              <a:gd name="connsiteY16" fmla="*/ 395585 h 500379"/>
              <a:gd name="connsiteX17" fmla="*/ 206783 w 609544"/>
              <a:gd name="connsiteY17" fmla="*/ 483996 h 500379"/>
              <a:gd name="connsiteX18" fmla="*/ 401060 w 609544"/>
              <a:gd name="connsiteY18" fmla="*/ 483996 h 500379"/>
              <a:gd name="connsiteX19" fmla="*/ 401060 w 609544"/>
              <a:gd name="connsiteY19" fmla="*/ 395585 h 500379"/>
              <a:gd name="connsiteX20" fmla="*/ 9303 w 609544"/>
              <a:gd name="connsiteY20" fmla="*/ 395585 h 500379"/>
              <a:gd name="connsiteX21" fmla="*/ 9303 w 609544"/>
              <a:gd name="connsiteY21" fmla="*/ 432448 h 500379"/>
              <a:gd name="connsiteX22" fmla="*/ 197379 w 609544"/>
              <a:gd name="connsiteY22" fmla="*/ 432448 h 500379"/>
              <a:gd name="connsiteX23" fmla="*/ 197379 w 609544"/>
              <a:gd name="connsiteY23" fmla="*/ 395585 h 500379"/>
              <a:gd name="connsiteX24" fmla="*/ 427371 w 609544"/>
              <a:gd name="connsiteY24" fmla="*/ 380301 h 500379"/>
              <a:gd name="connsiteX25" fmla="*/ 452881 w 609544"/>
              <a:gd name="connsiteY25" fmla="*/ 386295 h 500379"/>
              <a:gd name="connsiteX26" fmla="*/ 478391 w 609544"/>
              <a:gd name="connsiteY26" fmla="*/ 380301 h 500379"/>
              <a:gd name="connsiteX27" fmla="*/ 418467 w 609544"/>
              <a:gd name="connsiteY27" fmla="*/ 362319 h 500379"/>
              <a:gd name="connsiteX28" fmla="*/ 419968 w 609544"/>
              <a:gd name="connsiteY28" fmla="*/ 371010 h 500379"/>
              <a:gd name="connsiteX29" fmla="*/ 485694 w 609544"/>
              <a:gd name="connsiteY29" fmla="*/ 371010 h 500379"/>
              <a:gd name="connsiteX30" fmla="*/ 487295 w 609544"/>
              <a:gd name="connsiteY30" fmla="*/ 362319 h 500379"/>
              <a:gd name="connsiteX31" fmla="*/ 423069 w 609544"/>
              <a:gd name="connsiteY31" fmla="*/ 344337 h 500379"/>
              <a:gd name="connsiteX32" fmla="*/ 419468 w 609544"/>
              <a:gd name="connsiteY32" fmla="*/ 353029 h 500379"/>
              <a:gd name="connsiteX33" fmla="*/ 486194 w 609544"/>
              <a:gd name="connsiteY33" fmla="*/ 353029 h 500379"/>
              <a:gd name="connsiteX34" fmla="*/ 482593 w 609544"/>
              <a:gd name="connsiteY34" fmla="*/ 344337 h 500379"/>
              <a:gd name="connsiteX35" fmla="*/ 452881 w 609544"/>
              <a:gd name="connsiteY35" fmla="*/ 327255 h 500379"/>
              <a:gd name="connsiteX36" fmla="*/ 431072 w 609544"/>
              <a:gd name="connsiteY36" fmla="*/ 335047 h 500379"/>
              <a:gd name="connsiteX37" fmla="*/ 474590 w 609544"/>
              <a:gd name="connsiteY37" fmla="*/ 335047 h 500379"/>
              <a:gd name="connsiteX38" fmla="*/ 452881 w 609544"/>
              <a:gd name="connsiteY38" fmla="*/ 327255 h 500379"/>
              <a:gd name="connsiteX39" fmla="*/ 448379 w 609544"/>
              <a:gd name="connsiteY39" fmla="*/ 269913 h 500379"/>
              <a:gd name="connsiteX40" fmla="*/ 452381 w 609544"/>
              <a:gd name="connsiteY40" fmla="*/ 308873 h 500379"/>
              <a:gd name="connsiteX41" fmla="*/ 454982 w 609544"/>
              <a:gd name="connsiteY41" fmla="*/ 287195 h 500379"/>
              <a:gd name="connsiteX42" fmla="*/ 464286 w 609544"/>
              <a:gd name="connsiteY42" fmla="*/ 288294 h 500379"/>
              <a:gd name="connsiteX43" fmla="*/ 460584 w 609544"/>
              <a:gd name="connsiteY43" fmla="*/ 318564 h 500379"/>
              <a:gd name="connsiteX44" fmla="*/ 496599 w 609544"/>
              <a:gd name="connsiteY44" fmla="*/ 361620 h 500379"/>
              <a:gd name="connsiteX45" fmla="*/ 485694 w 609544"/>
              <a:gd name="connsiteY45" fmla="*/ 386295 h 500379"/>
              <a:gd name="connsiteX46" fmla="*/ 609544 w 609544"/>
              <a:gd name="connsiteY46" fmla="*/ 386295 h 500379"/>
              <a:gd name="connsiteX47" fmla="*/ 609544 w 609544"/>
              <a:gd name="connsiteY47" fmla="*/ 493286 h 500379"/>
              <a:gd name="connsiteX48" fmla="*/ 597840 w 609544"/>
              <a:gd name="connsiteY48" fmla="*/ 493286 h 500379"/>
              <a:gd name="connsiteX49" fmla="*/ 597840 w 609544"/>
              <a:gd name="connsiteY49" fmla="*/ 500379 h 500379"/>
              <a:gd name="connsiteX50" fmla="*/ 581833 w 609544"/>
              <a:gd name="connsiteY50" fmla="*/ 500379 h 500379"/>
              <a:gd name="connsiteX51" fmla="*/ 581833 w 609544"/>
              <a:gd name="connsiteY51" fmla="*/ 493286 h 500379"/>
              <a:gd name="connsiteX52" fmla="*/ 27811 w 609544"/>
              <a:gd name="connsiteY52" fmla="*/ 493286 h 500379"/>
              <a:gd name="connsiteX53" fmla="*/ 27811 w 609544"/>
              <a:gd name="connsiteY53" fmla="*/ 500379 h 500379"/>
              <a:gd name="connsiteX54" fmla="*/ 11804 w 609544"/>
              <a:gd name="connsiteY54" fmla="*/ 500379 h 500379"/>
              <a:gd name="connsiteX55" fmla="*/ 11804 w 609544"/>
              <a:gd name="connsiteY55" fmla="*/ 493286 h 500379"/>
              <a:gd name="connsiteX56" fmla="*/ 0 w 609544"/>
              <a:gd name="connsiteY56" fmla="*/ 493286 h 500379"/>
              <a:gd name="connsiteX57" fmla="*/ 0 w 609544"/>
              <a:gd name="connsiteY57" fmla="*/ 386295 h 500379"/>
              <a:gd name="connsiteX58" fmla="*/ 419968 w 609544"/>
              <a:gd name="connsiteY58" fmla="*/ 386295 h 500379"/>
              <a:gd name="connsiteX59" fmla="*/ 409064 w 609544"/>
              <a:gd name="connsiteY59" fmla="*/ 361620 h 500379"/>
              <a:gd name="connsiteX60" fmla="*/ 443977 w 609544"/>
              <a:gd name="connsiteY60" fmla="*/ 318863 h 500379"/>
              <a:gd name="connsiteX61" fmla="*/ 439076 w 609544"/>
              <a:gd name="connsiteY61" fmla="*/ 270912 h 500379"/>
              <a:gd name="connsiteX62" fmla="*/ 261706 w 609544"/>
              <a:gd name="connsiteY62" fmla="*/ 217381 h 500379"/>
              <a:gd name="connsiteX63" fmla="*/ 164251 w 609544"/>
              <a:gd name="connsiteY63" fmla="*/ 314786 h 500379"/>
              <a:gd name="connsiteX64" fmla="*/ 261706 w 609544"/>
              <a:gd name="connsiteY64" fmla="*/ 314786 h 500379"/>
              <a:gd name="connsiteX65" fmla="*/ 218882 w 609544"/>
              <a:gd name="connsiteY65" fmla="*/ 215583 h 500379"/>
              <a:gd name="connsiteX66" fmla="*/ 119525 w 609544"/>
              <a:gd name="connsiteY66" fmla="*/ 314786 h 500379"/>
              <a:gd name="connsiteX67" fmla="*/ 151043 w 609544"/>
              <a:gd name="connsiteY67" fmla="*/ 314786 h 500379"/>
              <a:gd name="connsiteX68" fmla="*/ 250400 w 609544"/>
              <a:gd name="connsiteY68" fmla="*/ 215583 h 500379"/>
              <a:gd name="connsiteX69" fmla="*/ 198070 w 609544"/>
              <a:gd name="connsiteY69" fmla="*/ 215583 h 500379"/>
              <a:gd name="connsiteX70" fmla="*/ 98613 w 609544"/>
              <a:gd name="connsiteY70" fmla="*/ 314786 h 500379"/>
              <a:gd name="connsiteX71" fmla="*/ 106317 w 609544"/>
              <a:gd name="connsiteY71" fmla="*/ 314786 h 500379"/>
              <a:gd name="connsiteX72" fmla="*/ 205674 w 609544"/>
              <a:gd name="connsiteY72" fmla="*/ 215583 h 500379"/>
              <a:gd name="connsiteX73" fmla="*/ 70697 w 609544"/>
              <a:gd name="connsiteY73" fmla="*/ 215583 h 500379"/>
              <a:gd name="connsiteX74" fmla="*/ 70697 w 609544"/>
              <a:gd name="connsiteY74" fmla="*/ 314786 h 500379"/>
              <a:gd name="connsiteX75" fmla="*/ 85405 w 609544"/>
              <a:gd name="connsiteY75" fmla="*/ 314786 h 500379"/>
              <a:gd name="connsiteX76" fmla="*/ 184862 w 609544"/>
              <a:gd name="connsiteY76" fmla="*/ 215583 h 500379"/>
              <a:gd name="connsiteX77" fmla="*/ 61392 w 609544"/>
              <a:gd name="connsiteY77" fmla="*/ 206192 h 500379"/>
              <a:gd name="connsiteX78" fmla="*/ 271112 w 609544"/>
              <a:gd name="connsiteY78" fmla="*/ 206192 h 500379"/>
              <a:gd name="connsiteX79" fmla="*/ 271112 w 609544"/>
              <a:gd name="connsiteY79" fmla="*/ 324177 h 500379"/>
              <a:gd name="connsiteX80" fmla="*/ 61392 w 609544"/>
              <a:gd name="connsiteY80" fmla="*/ 324177 h 500379"/>
              <a:gd name="connsiteX81" fmla="*/ 50232 w 609544"/>
              <a:gd name="connsiteY81" fmla="*/ 194028 h 500379"/>
              <a:gd name="connsiteX82" fmla="*/ 50232 w 609544"/>
              <a:gd name="connsiteY82" fmla="*/ 336341 h 500379"/>
              <a:gd name="connsiteX83" fmla="*/ 282342 w 609544"/>
              <a:gd name="connsiteY83" fmla="*/ 336341 h 500379"/>
              <a:gd name="connsiteX84" fmla="*/ 282342 w 609544"/>
              <a:gd name="connsiteY84" fmla="*/ 194028 h 500379"/>
              <a:gd name="connsiteX85" fmla="*/ 419078 w 609544"/>
              <a:gd name="connsiteY85" fmla="*/ 191241 h 500379"/>
              <a:gd name="connsiteX86" fmla="*/ 419078 w 609544"/>
              <a:gd name="connsiteY86" fmla="*/ 199834 h 500379"/>
              <a:gd name="connsiteX87" fmla="*/ 483805 w 609544"/>
              <a:gd name="connsiteY87" fmla="*/ 199834 h 500379"/>
              <a:gd name="connsiteX88" fmla="*/ 483805 w 609544"/>
              <a:gd name="connsiteY88" fmla="*/ 191241 h 500379"/>
              <a:gd name="connsiteX89" fmla="*/ 40928 w 609544"/>
              <a:gd name="connsiteY89" fmla="*/ 184740 h 500379"/>
              <a:gd name="connsiteX90" fmla="*/ 291647 w 609544"/>
              <a:gd name="connsiteY90" fmla="*/ 184740 h 500379"/>
              <a:gd name="connsiteX91" fmla="*/ 291647 w 609544"/>
              <a:gd name="connsiteY91" fmla="*/ 345629 h 500379"/>
              <a:gd name="connsiteX92" fmla="*/ 40928 w 609544"/>
              <a:gd name="connsiteY92" fmla="*/ 345629 h 500379"/>
              <a:gd name="connsiteX93" fmla="*/ 410374 w 609544"/>
              <a:gd name="connsiteY93" fmla="*/ 173256 h 500379"/>
              <a:gd name="connsiteX94" fmla="*/ 410374 w 609544"/>
              <a:gd name="connsiteY94" fmla="*/ 181849 h 500379"/>
              <a:gd name="connsiteX95" fmla="*/ 475101 w 609544"/>
              <a:gd name="connsiteY95" fmla="*/ 181849 h 500379"/>
              <a:gd name="connsiteX96" fmla="*/ 475101 w 609544"/>
              <a:gd name="connsiteY96" fmla="*/ 173256 h 500379"/>
              <a:gd name="connsiteX97" fmla="*/ 423780 w 609544"/>
              <a:gd name="connsiteY97" fmla="*/ 155271 h 500379"/>
              <a:gd name="connsiteX98" fmla="*/ 423780 w 609544"/>
              <a:gd name="connsiteY98" fmla="*/ 163864 h 500379"/>
              <a:gd name="connsiteX99" fmla="*/ 484405 w 609544"/>
              <a:gd name="connsiteY99" fmla="*/ 163864 h 500379"/>
              <a:gd name="connsiteX100" fmla="*/ 484605 w 609544"/>
              <a:gd name="connsiteY100" fmla="*/ 163864 h 500379"/>
              <a:gd name="connsiteX101" fmla="*/ 484605 w 609544"/>
              <a:gd name="connsiteY101" fmla="*/ 155271 h 500379"/>
              <a:gd name="connsiteX102" fmla="*/ 397969 w 609544"/>
              <a:gd name="connsiteY102" fmla="*/ 122998 h 500379"/>
              <a:gd name="connsiteX103" fmla="*/ 397969 w 609544"/>
              <a:gd name="connsiteY103" fmla="*/ 199834 h 500379"/>
              <a:gd name="connsiteX104" fmla="*/ 409774 w 609544"/>
              <a:gd name="connsiteY104" fmla="*/ 199834 h 500379"/>
              <a:gd name="connsiteX105" fmla="*/ 409774 w 609544"/>
              <a:gd name="connsiteY105" fmla="*/ 191241 h 500379"/>
              <a:gd name="connsiteX106" fmla="*/ 401070 w 609544"/>
              <a:gd name="connsiteY106" fmla="*/ 191241 h 500379"/>
              <a:gd name="connsiteX107" fmla="*/ 401070 w 609544"/>
              <a:gd name="connsiteY107" fmla="*/ 163864 h 500379"/>
              <a:gd name="connsiteX108" fmla="*/ 414376 w 609544"/>
              <a:gd name="connsiteY108" fmla="*/ 163864 h 500379"/>
              <a:gd name="connsiteX109" fmla="*/ 414376 w 609544"/>
              <a:gd name="connsiteY109" fmla="*/ 145879 h 500379"/>
              <a:gd name="connsiteX110" fmla="*/ 494009 w 609544"/>
              <a:gd name="connsiteY110" fmla="*/ 145879 h 500379"/>
              <a:gd name="connsiteX111" fmla="*/ 494009 w 609544"/>
              <a:gd name="connsiteY111" fmla="*/ 173256 h 500379"/>
              <a:gd name="connsiteX112" fmla="*/ 484405 w 609544"/>
              <a:gd name="connsiteY112" fmla="*/ 173256 h 500379"/>
              <a:gd name="connsiteX113" fmla="*/ 484405 w 609544"/>
              <a:gd name="connsiteY113" fmla="*/ 181849 h 500379"/>
              <a:gd name="connsiteX114" fmla="*/ 493109 w 609544"/>
              <a:gd name="connsiteY114" fmla="*/ 181849 h 500379"/>
              <a:gd name="connsiteX115" fmla="*/ 493109 w 609544"/>
              <a:gd name="connsiteY115" fmla="*/ 199834 h 500379"/>
              <a:gd name="connsiteX116" fmla="*/ 499812 w 609544"/>
              <a:gd name="connsiteY116" fmla="*/ 199834 h 500379"/>
              <a:gd name="connsiteX117" fmla="*/ 499812 w 609544"/>
              <a:gd name="connsiteY117" fmla="*/ 122998 h 500379"/>
              <a:gd name="connsiteX118" fmla="*/ 397969 w 609544"/>
              <a:gd name="connsiteY118" fmla="*/ 97319 h 500379"/>
              <a:gd name="connsiteX119" fmla="*/ 397969 w 609544"/>
              <a:gd name="connsiteY119" fmla="*/ 113705 h 500379"/>
              <a:gd name="connsiteX120" fmla="*/ 412575 w 609544"/>
              <a:gd name="connsiteY120" fmla="*/ 113705 h 500379"/>
              <a:gd name="connsiteX121" fmla="*/ 412575 w 609544"/>
              <a:gd name="connsiteY121" fmla="*/ 97319 h 500379"/>
              <a:gd name="connsiteX122" fmla="*/ 405772 w 609544"/>
              <a:gd name="connsiteY122" fmla="*/ 97319 h 500379"/>
              <a:gd name="connsiteX123" fmla="*/ 310831 w 609544"/>
              <a:gd name="connsiteY123" fmla="*/ 97319 h 500379"/>
              <a:gd name="connsiteX124" fmla="*/ 310831 w 609544"/>
              <a:gd name="connsiteY124" fmla="*/ 199834 h 500379"/>
              <a:gd name="connsiteX125" fmla="*/ 388565 w 609544"/>
              <a:gd name="connsiteY125" fmla="*/ 199834 h 500379"/>
              <a:gd name="connsiteX126" fmla="*/ 388565 w 609544"/>
              <a:gd name="connsiteY126" fmla="*/ 97319 h 500379"/>
              <a:gd name="connsiteX127" fmla="*/ 177374 w 609544"/>
              <a:gd name="connsiteY127" fmla="*/ 97319 h 500379"/>
              <a:gd name="connsiteX128" fmla="*/ 177374 w 609544"/>
              <a:gd name="connsiteY128" fmla="*/ 113705 h 500379"/>
              <a:gd name="connsiteX129" fmla="*/ 301427 w 609544"/>
              <a:gd name="connsiteY129" fmla="*/ 113705 h 500379"/>
              <a:gd name="connsiteX130" fmla="*/ 301427 w 609544"/>
              <a:gd name="connsiteY130" fmla="*/ 97319 h 500379"/>
              <a:gd name="connsiteX131" fmla="*/ 119650 w 609544"/>
              <a:gd name="connsiteY131" fmla="*/ 81332 h 500379"/>
              <a:gd name="connsiteX132" fmla="*/ 119650 w 609544"/>
              <a:gd name="connsiteY132" fmla="*/ 87927 h 500379"/>
              <a:gd name="connsiteX133" fmla="*/ 133356 w 609544"/>
              <a:gd name="connsiteY133" fmla="*/ 87927 h 500379"/>
              <a:gd name="connsiteX134" fmla="*/ 133356 w 609544"/>
              <a:gd name="connsiteY134" fmla="*/ 81332 h 500379"/>
              <a:gd name="connsiteX135" fmla="*/ 331740 w 609544"/>
              <a:gd name="connsiteY135" fmla="*/ 79334 h 500379"/>
              <a:gd name="connsiteX136" fmla="*/ 331740 w 609544"/>
              <a:gd name="connsiteY136" fmla="*/ 87927 h 500379"/>
              <a:gd name="connsiteX137" fmla="*/ 396368 w 609544"/>
              <a:gd name="connsiteY137" fmla="*/ 87927 h 500379"/>
              <a:gd name="connsiteX138" fmla="*/ 396368 w 609544"/>
              <a:gd name="connsiteY138" fmla="*/ 79334 h 500379"/>
              <a:gd name="connsiteX139" fmla="*/ 326038 w 609544"/>
              <a:gd name="connsiteY139" fmla="*/ 61349 h 500379"/>
              <a:gd name="connsiteX140" fmla="*/ 326038 w 609544"/>
              <a:gd name="connsiteY140" fmla="*/ 69942 h 500379"/>
              <a:gd name="connsiteX141" fmla="*/ 387064 w 609544"/>
              <a:gd name="connsiteY141" fmla="*/ 69942 h 500379"/>
              <a:gd name="connsiteX142" fmla="*/ 387064 w 609544"/>
              <a:gd name="connsiteY142" fmla="*/ 61349 h 500379"/>
              <a:gd name="connsiteX143" fmla="*/ 118929 w 609544"/>
              <a:gd name="connsiteY143" fmla="*/ 26678 h 500379"/>
              <a:gd name="connsiteX144" fmla="*/ 118929 w 609544"/>
              <a:gd name="connsiteY144" fmla="*/ 54644 h 500379"/>
              <a:gd name="connsiteX145" fmla="*/ 134048 w 609544"/>
              <a:gd name="connsiteY145" fmla="*/ 54644 h 500379"/>
              <a:gd name="connsiteX146" fmla="*/ 134048 w 609544"/>
              <a:gd name="connsiteY146" fmla="*/ 26678 h 500379"/>
              <a:gd name="connsiteX147" fmla="*/ 109518 w 609544"/>
              <a:gd name="connsiteY147" fmla="*/ 17289 h 500379"/>
              <a:gd name="connsiteX148" fmla="*/ 143460 w 609544"/>
              <a:gd name="connsiteY148" fmla="*/ 17289 h 500379"/>
              <a:gd name="connsiteX149" fmla="*/ 143460 w 609544"/>
              <a:gd name="connsiteY149" fmla="*/ 63933 h 500379"/>
              <a:gd name="connsiteX150" fmla="*/ 109518 w 609544"/>
              <a:gd name="connsiteY150" fmla="*/ 63933 h 500379"/>
              <a:gd name="connsiteX151" fmla="*/ 421979 w 609544"/>
              <a:gd name="connsiteY151" fmla="*/ 11091 h 500379"/>
              <a:gd name="connsiteX152" fmla="*/ 421979 w 609544"/>
              <a:gd name="connsiteY152" fmla="*/ 71341 h 500379"/>
              <a:gd name="connsiteX153" fmla="*/ 421979 w 609544"/>
              <a:gd name="connsiteY153" fmla="*/ 97319 h 500379"/>
              <a:gd name="connsiteX154" fmla="*/ 421979 w 609544"/>
              <a:gd name="connsiteY154" fmla="*/ 113705 h 500379"/>
              <a:gd name="connsiteX155" fmla="*/ 499812 w 609544"/>
              <a:gd name="connsiteY155" fmla="*/ 113705 h 500379"/>
              <a:gd name="connsiteX156" fmla="*/ 499812 w 609544"/>
              <a:gd name="connsiteY156" fmla="*/ 11091 h 500379"/>
              <a:gd name="connsiteX157" fmla="*/ 310831 w 609544"/>
              <a:gd name="connsiteY157" fmla="*/ 11091 h 500379"/>
              <a:gd name="connsiteX158" fmla="*/ 310831 w 609544"/>
              <a:gd name="connsiteY158" fmla="*/ 87927 h 500379"/>
              <a:gd name="connsiteX159" fmla="*/ 322336 w 609544"/>
              <a:gd name="connsiteY159" fmla="*/ 87927 h 500379"/>
              <a:gd name="connsiteX160" fmla="*/ 322336 w 609544"/>
              <a:gd name="connsiteY160" fmla="*/ 79334 h 500379"/>
              <a:gd name="connsiteX161" fmla="*/ 316734 w 609544"/>
              <a:gd name="connsiteY161" fmla="*/ 79334 h 500379"/>
              <a:gd name="connsiteX162" fmla="*/ 316734 w 609544"/>
              <a:gd name="connsiteY162" fmla="*/ 51957 h 500379"/>
              <a:gd name="connsiteX163" fmla="*/ 396368 w 609544"/>
              <a:gd name="connsiteY163" fmla="*/ 51957 h 500379"/>
              <a:gd name="connsiteX164" fmla="*/ 396368 w 609544"/>
              <a:gd name="connsiteY164" fmla="*/ 69942 h 500379"/>
              <a:gd name="connsiteX165" fmla="*/ 405772 w 609544"/>
              <a:gd name="connsiteY165" fmla="*/ 69942 h 500379"/>
              <a:gd name="connsiteX166" fmla="*/ 405772 w 609544"/>
              <a:gd name="connsiteY166" fmla="*/ 87927 h 500379"/>
              <a:gd name="connsiteX167" fmla="*/ 412575 w 609544"/>
              <a:gd name="connsiteY167" fmla="*/ 87927 h 500379"/>
              <a:gd name="connsiteX168" fmla="*/ 412575 w 609544"/>
              <a:gd name="connsiteY168" fmla="*/ 71341 h 500379"/>
              <a:gd name="connsiteX169" fmla="*/ 412575 w 609544"/>
              <a:gd name="connsiteY169" fmla="*/ 11091 h 500379"/>
              <a:gd name="connsiteX170" fmla="*/ 105344 w 609544"/>
              <a:gd name="connsiteY170" fmla="*/ 9392 h 500379"/>
              <a:gd name="connsiteX171" fmla="*/ 105344 w 609544"/>
              <a:gd name="connsiteY171" fmla="*/ 71940 h 500379"/>
              <a:gd name="connsiteX172" fmla="*/ 147662 w 609544"/>
              <a:gd name="connsiteY172" fmla="*/ 71940 h 500379"/>
              <a:gd name="connsiteX173" fmla="*/ 147662 w 609544"/>
              <a:gd name="connsiteY173" fmla="*/ 9392 h 500379"/>
              <a:gd name="connsiteX174" fmla="*/ 96040 w 609544"/>
              <a:gd name="connsiteY174" fmla="*/ 0 h 500379"/>
              <a:gd name="connsiteX175" fmla="*/ 156966 w 609544"/>
              <a:gd name="connsiteY175" fmla="*/ 0 h 500379"/>
              <a:gd name="connsiteX176" fmla="*/ 156966 w 609544"/>
              <a:gd name="connsiteY176" fmla="*/ 81332 h 500379"/>
              <a:gd name="connsiteX177" fmla="*/ 142760 w 609544"/>
              <a:gd name="connsiteY177" fmla="*/ 81332 h 500379"/>
              <a:gd name="connsiteX178" fmla="*/ 142760 w 609544"/>
              <a:gd name="connsiteY178" fmla="*/ 87927 h 500379"/>
              <a:gd name="connsiteX179" fmla="*/ 301427 w 609544"/>
              <a:gd name="connsiteY179" fmla="*/ 87927 h 500379"/>
              <a:gd name="connsiteX180" fmla="*/ 301427 w 609544"/>
              <a:gd name="connsiteY180" fmla="*/ 1799 h 500379"/>
              <a:gd name="connsiteX181" fmla="*/ 421979 w 609544"/>
              <a:gd name="connsiteY181" fmla="*/ 1799 h 500379"/>
              <a:gd name="connsiteX182" fmla="*/ 509116 w 609544"/>
              <a:gd name="connsiteY182" fmla="*/ 1799 h 500379"/>
              <a:gd name="connsiteX183" fmla="*/ 509116 w 609544"/>
              <a:gd name="connsiteY183" fmla="*/ 87927 h 500379"/>
              <a:gd name="connsiteX184" fmla="*/ 604957 w 609544"/>
              <a:gd name="connsiteY184" fmla="*/ 87927 h 500379"/>
              <a:gd name="connsiteX185" fmla="*/ 604957 w 609544"/>
              <a:gd name="connsiteY185" fmla="*/ 97319 h 500379"/>
              <a:gd name="connsiteX186" fmla="*/ 509116 w 609544"/>
              <a:gd name="connsiteY186" fmla="*/ 97319 h 500379"/>
              <a:gd name="connsiteX187" fmla="*/ 509116 w 609544"/>
              <a:gd name="connsiteY187" fmla="*/ 113705 h 500379"/>
              <a:gd name="connsiteX188" fmla="*/ 604957 w 609544"/>
              <a:gd name="connsiteY188" fmla="*/ 113705 h 500379"/>
              <a:gd name="connsiteX189" fmla="*/ 604957 w 609544"/>
              <a:gd name="connsiteY189" fmla="*/ 122998 h 500379"/>
              <a:gd name="connsiteX190" fmla="*/ 509116 w 609544"/>
              <a:gd name="connsiteY190" fmla="*/ 122998 h 500379"/>
              <a:gd name="connsiteX191" fmla="*/ 509116 w 609544"/>
              <a:gd name="connsiteY191" fmla="*/ 209226 h 500379"/>
              <a:gd name="connsiteX192" fmla="*/ 301427 w 609544"/>
              <a:gd name="connsiteY192" fmla="*/ 209226 h 500379"/>
              <a:gd name="connsiteX193" fmla="*/ 301427 w 609544"/>
              <a:gd name="connsiteY193" fmla="*/ 122998 h 500379"/>
              <a:gd name="connsiteX194" fmla="*/ 9103 w 609544"/>
              <a:gd name="connsiteY194" fmla="*/ 122998 h 500379"/>
              <a:gd name="connsiteX195" fmla="*/ 9103 w 609544"/>
              <a:gd name="connsiteY195" fmla="*/ 113705 h 500379"/>
              <a:gd name="connsiteX196" fmla="*/ 168071 w 609544"/>
              <a:gd name="connsiteY196" fmla="*/ 113705 h 500379"/>
              <a:gd name="connsiteX197" fmla="*/ 168071 w 609544"/>
              <a:gd name="connsiteY197" fmla="*/ 97319 h 500379"/>
              <a:gd name="connsiteX198" fmla="*/ 9103 w 609544"/>
              <a:gd name="connsiteY198" fmla="*/ 97319 h 500379"/>
              <a:gd name="connsiteX199" fmla="*/ 9103 w 609544"/>
              <a:gd name="connsiteY199" fmla="*/ 87927 h 500379"/>
              <a:gd name="connsiteX200" fmla="*/ 110246 w 609544"/>
              <a:gd name="connsiteY200" fmla="*/ 87927 h 500379"/>
              <a:gd name="connsiteX201" fmla="*/ 110246 w 609544"/>
              <a:gd name="connsiteY201" fmla="*/ 81332 h 500379"/>
              <a:gd name="connsiteX202" fmla="*/ 96040 w 609544"/>
              <a:gd name="connsiteY202" fmla="*/ 81332 h 50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609544" h="500379">
                <a:moveTo>
                  <a:pt x="9303" y="441739"/>
                </a:moveTo>
                <a:lnTo>
                  <a:pt x="9303" y="483996"/>
                </a:lnTo>
                <a:lnTo>
                  <a:pt x="197379" y="483996"/>
                </a:lnTo>
                <a:lnTo>
                  <a:pt x="197379" y="441739"/>
                </a:lnTo>
                <a:close/>
                <a:moveTo>
                  <a:pt x="584634" y="431366"/>
                </a:moveTo>
                <a:lnTo>
                  <a:pt x="593949" y="431366"/>
                </a:lnTo>
                <a:lnTo>
                  <a:pt x="593949" y="448231"/>
                </a:lnTo>
                <a:lnTo>
                  <a:pt x="584634" y="448231"/>
                </a:lnTo>
                <a:close/>
                <a:moveTo>
                  <a:pt x="385075" y="431366"/>
                </a:moveTo>
                <a:lnTo>
                  <a:pt x="394390" y="431366"/>
                </a:lnTo>
                <a:lnTo>
                  <a:pt x="394390" y="448231"/>
                </a:lnTo>
                <a:lnTo>
                  <a:pt x="385075" y="448231"/>
                </a:lnTo>
                <a:close/>
                <a:moveTo>
                  <a:pt x="410364" y="395585"/>
                </a:moveTo>
                <a:lnTo>
                  <a:pt x="410364" y="483996"/>
                </a:lnTo>
                <a:lnTo>
                  <a:pt x="600240" y="483996"/>
                </a:lnTo>
                <a:lnTo>
                  <a:pt x="600240" y="395585"/>
                </a:lnTo>
                <a:close/>
                <a:moveTo>
                  <a:pt x="206783" y="395585"/>
                </a:moveTo>
                <a:lnTo>
                  <a:pt x="206783" y="483996"/>
                </a:lnTo>
                <a:lnTo>
                  <a:pt x="401060" y="483996"/>
                </a:lnTo>
                <a:lnTo>
                  <a:pt x="401060" y="395585"/>
                </a:lnTo>
                <a:close/>
                <a:moveTo>
                  <a:pt x="9303" y="395585"/>
                </a:moveTo>
                <a:lnTo>
                  <a:pt x="9303" y="432448"/>
                </a:lnTo>
                <a:lnTo>
                  <a:pt x="197379" y="432448"/>
                </a:lnTo>
                <a:lnTo>
                  <a:pt x="197379" y="395585"/>
                </a:lnTo>
                <a:close/>
                <a:moveTo>
                  <a:pt x="427371" y="380301"/>
                </a:moveTo>
                <a:cubicBezTo>
                  <a:pt x="433073" y="384297"/>
                  <a:pt x="441577" y="386295"/>
                  <a:pt x="452881" y="386295"/>
                </a:cubicBezTo>
                <a:cubicBezTo>
                  <a:pt x="464086" y="386295"/>
                  <a:pt x="472589" y="384297"/>
                  <a:pt x="478391" y="380301"/>
                </a:cubicBezTo>
                <a:close/>
                <a:moveTo>
                  <a:pt x="418467" y="362319"/>
                </a:moveTo>
                <a:cubicBezTo>
                  <a:pt x="418467" y="365516"/>
                  <a:pt x="419068" y="368413"/>
                  <a:pt x="419968" y="371010"/>
                </a:cubicBezTo>
                <a:lnTo>
                  <a:pt x="485694" y="371010"/>
                </a:lnTo>
                <a:cubicBezTo>
                  <a:pt x="486695" y="368413"/>
                  <a:pt x="487195" y="365516"/>
                  <a:pt x="487295" y="362319"/>
                </a:cubicBezTo>
                <a:close/>
                <a:moveTo>
                  <a:pt x="423069" y="344337"/>
                </a:moveTo>
                <a:cubicBezTo>
                  <a:pt x="421569" y="347035"/>
                  <a:pt x="420268" y="349932"/>
                  <a:pt x="419468" y="353029"/>
                </a:cubicBezTo>
                <a:lnTo>
                  <a:pt x="486194" y="353029"/>
                </a:lnTo>
                <a:cubicBezTo>
                  <a:pt x="485394" y="349932"/>
                  <a:pt x="484194" y="347035"/>
                  <a:pt x="482593" y="344337"/>
                </a:cubicBezTo>
                <a:close/>
                <a:moveTo>
                  <a:pt x="452881" y="327255"/>
                </a:moveTo>
                <a:cubicBezTo>
                  <a:pt x="444578" y="327255"/>
                  <a:pt x="436975" y="330152"/>
                  <a:pt x="431072" y="335047"/>
                </a:cubicBezTo>
                <a:lnTo>
                  <a:pt x="474590" y="335047"/>
                </a:lnTo>
                <a:cubicBezTo>
                  <a:pt x="468687" y="330152"/>
                  <a:pt x="461084" y="327255"/>
                  <a:pt x="452881" y="327255"/>
                </a:cubicBezTo>
                <a:close/>
                <a:moveTo>
                  <a:pt x="448379" y="269913"/>
                </a:moveTo>
                <a:lnTo>
                  <a:pt x="452381" y="308873"/>
                </a:lnTo>
                <a:lnTo>
                  <a:pt x="454982" y="287195"/>
                </a:lnTo>
                <a:lnTo>
                  <a:pt x="464286" y="288294"/>
                </a:lnTo>
                <a:lnTo>
                  <a:pt x="460584" y="318564"/>
                </a:lnTo>
                <a:cubicBezTo>
                  <a:pt x="481092" y="322260"/>
                  <a:pt x="496599" y="340142"/>
                  <a:pt x="496599" y="361620"/>
                </a:cubicBezTo>
                <a:cubicBezTo>
                  <a:pt x="496599" y="372209"/>
                  <a:pt x="492797" y="380501"/>
                  <a:pt x="485694" y="386295"/>
                </a:cubicBezTo>
                <a:lnTo>
                  <a:pt x="609544" y="386295"/>
                </a:lnTo>
                <a:lnTo>
                  <a:pt x="609544" y="493286"/>
                </a:lnTo>
                <a:lnTo>
                  <a:pt x="597840" y="493286"/>
                </a:lnTo>
                <a:lnTo>
                  <a:pt x="597840" y="500379"/>
                </a:lnTo>
                <a:lnTo>
                  <a:pt x="581833" y="500379"/>
                </a:lnTo>
                <a:lnTo>
                  <a:pt x="581833" y="493286"/>
                </a:lnTo>
                <a:lnTo>
                  <a:pt x="27811" y="493286"/>
                </a:lnTo>
                <a:lnTo>
                  <a:pt x="27811" y="500379"/>
                </a:lnTo>
                <a:lnTo>
                  <a:pt x="11804" y="500379"/>
                </a:lnTo>
                <a:lnTo>
                  <a:pt x="11804" y="493286"/>
                </a:lnTo>
                <a:lnTo>
                  <a:pt x="0" y="493286"/>
                </a:lnTo>
                <a:lnTo>
                  <a:pt x="0" y="386295"/>
                </a:lnTo>
                <a:lnTo>
                  <a:pt x="419968" y="386295"/>
                </a:lnTo>
                <a:cubicBezTo>
                  <a:pt x="412865" y="380501"/>
                  <a:pt x="409064" y="372209"/>
                  <a:pt x="409064" y="361620"/>
                </a:cubicBezTo>
                <a:cubicBezTo>
                  <a:pt x="409064" y="340541"/>
                  <a:pt x="424070" y="322959"/>
                  <a:pt x="443977" y="318863"/>
                </a:cubicBezTo>
                <a:lnTo>
                  <a:pt x="439076" y="270912"/>
                </a:lnTo>
                <a:close/>
                <a:moveTo>
                  <a:pt x="261706" y="217381"/>
                </a:moveTo>
                <a:lnTo>
                  <a:pt x="164251" y="314786"/>
                </a:lnTo>
                <a:lnTo>
                  <a:pt x="261706" y="314786"/>
                </a:lnTo>
                <a:close/>
                <a:moveTo>
                  <a:pt x="218882" y="215583"/>
                </a:moveTo>
                <a:lnTo>
                  <a:pt x="119525" y="314786"/>
                </a:lnTo>
                <a:lnTo>
                  <a:pt x="151043" y="314786"/>
                </a:lnTo>
                <a:lnTo>
                  <a:pt x="250400" y="215583"/>
                </a:lnTo>
                <a:close/>
                <a:moveTo>
                  <a:pt x="198070" y="215583"/>
                </a:moveTo>
                <a:lnTo>
                  <a:pt x="98613" y="314786"/>
                </a:lnTo>
                <a:lnTo>
                  <a:pt x="106317" y="314786"/>
                </a:lnTo>
                <a:lnTo>
                  <a:pt x="205674" y="215583"/>
                </a:lnTo>
                <a:close/>
                <a:moveTo>
                  <a:pt x="70697" y="215583"/>
                </a:moveTo>
                <a:lnTo>
                  <a:pt x="70697" y="314786"/>
                </a:lnTo>
                <a:lnTo>
                  <a:pt x="85405" y="314786"/>
                </a:lnTo>
                <a:lnTo>
                  <a:pt x="184862" y="215583"/>
                </a:lnTo>
                <a:close/>
                <a:moveTo>
                  <a:pt x="61392" y="206192"/>
                </a:moveTo>
                <a:lnTo>
                  <a:pt x="271112" y="206192"/>
                </a:lnTo>
                <a:lnTo>
                  <a:pt x="271112" y="324177"/>
                </a:lnTo>
                <a:lnTo>
                  <a:pt x="61392" y="324177"/>
                </a:lnTo>
                <a:close/>
                <a:moveTo>
                  <a:pt x="50232" y="194028"/>
                </a:moveTo>
                <a:lnTo>
                  <a:pt x="50232" y="336341"/>
                </a:lnTo>
                <a:lnTo>
                  <a:pt x="282342" y="336341"/>
                </a:lnTo>
                <a:lnTo>
                  <a:pt x="282342" y="194028"/>
                </a:lnTo>
                <a:close/>
                <a:moveTo>
                  <a:pt x="419078" y="191241"/>
                </a:moveTo>
                <a:lnTo>
                  <a:pt x="419078" y="199834"/>
                </a:lnTo>
                <a:lnTo>
                  <a:pt x="483805" y="199834"/>
                </a:lnTo>
                <a:lnTo>
                  <a:pt x="483805" y="191241"/>
                </a:lnTo>
                <a:close/>
                <a:moveTo>
                  <a:pt x="40928" y="184740"/>
                </a:moveTo>
                <a:lnTo>
                  <a:pt x="291647" y="184740"/>
                </a:lnTo>
                <a:lnTo>
                  <a:pt x="291647" y="345629"/>
                </a:lnTo>
                <a:lnTo>
                  <a:pt x="40928" y="345629"/>
                </a:lnTo>
                <a:close/>
                <a:moveTo>
                  <a:pt x="410374" y="173256"/>
                </a:moveTo>
                <a:lnTo>
                  <a:pt x="410374" y="181849"/>
                </a:lnTo>
                <a:lnTo>
                  <a:pt x="475101" y="181849"/>
                </a:lnTo>
                <a:lnTo>
                  <a:pt x="475101" y="173256"/>
                </a:lnTo>
                <a:close/>
                <a:moveTo>
                  <a:pt x="423780" y="155271"/>
                </a:moveTo>
                <a:lnTo>
                  <a:pt x="423780" y="163864"/>
                </a:lnTo>
                <a:lnTo>
                  <a:pt x="484405" y="163864"/>
                </a:lnTo>
                <a:lnTo>
                  <a:pt x="484605" y="163864"/>
                </a:lnTo>
                <a:lnTo>
                  <a:pt x="484605" y="155271"/>
                </a:lnTo>
                <a:close/>
                <a:moveTo>
                  <a:pt x="397969" y="122998"/>
                </a:moveTo>
                <a:lnTo>
                  <a:pt x="397969" y="199834"/>
                </a:lnTo>
                <a:lnTo>
                  <a:pt x="409774" y="199834"/>
                </a:lnTo>
                <a:lnTo>
                  <a:pt x="409774" y="191241"/>
                </a:lnTo>
                <a:lnTo>
                  <a:pt x="401070" y="191241"/>
                </a:lnTo>
                <a:lnTo>
                  <a:pt x="401070" y="163864"/>
                </a:lnTo>
                <a:lnTo>
                  <a:pt x="414376" y="163864"/>
                </a:lnTo>
                <a:lnTo>
                  <a:pt x="414376" y="145879"/>
                </a:lnTo>
                <a:lnTo>
                  <a:pt x="494009" y="145879"/>
                </a:lnTo>
                <a:lnTo>
                  <a:pt x="494009" y="173256"/>
                </a:lnTo>
                <a:lnTo>
                  <a:pt x="484405" y="173256"/>
                </a:lnTo>
                <a:lnTo>
                  <a:pt x="484405" y="181849"/>
                </a:lnTo>
                <a:lnTo>
                  <a:pt x="493109" y="181849"/>
                </a:lnTo>
                <a:lnTo>
                  <a:pt x="493109" y="199834"/>
                </a:lnTo>
                <a:lnTo>
                  <a:pt x="499812" y="199834"/>
                </a:lnTo>
                <a:lnTo>
                  <a:pt x="499812" y="122998"/>
                </a:lnTo>
                <a:close/>
                <a:moveTo>
                  <a:pt x="397969" y="97319"/>
                </a:moveTo>
                <a:lnTo>
                  <a:pt x="397969" y="113705"/>
                </a:lnTo>
                <a:lnTo>
                  <a:pt x="412575" y="113705"/>
                </a:lnTo>
                <a:lnTo>
                  <a:pt x="412575" y="97319"/>
                </a:lnTo>
                <a:lnTo>
                  <a:pt x="405772" y="97319"/>
                </a:lnTo>
                <a:close/>
                <a:moveTo>
                  <a:pt x="310831" y="97319"/>
                </a:moveTo>
                <a:lnTo>
                  <a:pt x="310831" y="199834"/>
                </a:lnTo>
                <a:lnTo>
                  <a:pt x="388565" y="199834"/>
                </a:lnTo>
                <a:lnTo>
                  <a:pt x="388565" y="97319"/>
                </a:lnTo>
                <a:close/>
                <a:moveTo>
                  <a:pt x="177374" y="97319"/>
                </a:moveTo>
                <a:lnTo>
                  <a:pt x="177374" y="113705"/>
                </a:lnTo>
                <a:lnTo>
                  <a:pt x="301427" y="113705"/>
                </a:lnTo>
                <a:lnTo>
                  <a:pt x="301427" y="97319"/>
                </a:lnTo>
                <a:close/>
                <a:moveTo>
                  <a:pt x="119650" y="81332"/>
                </a:moveTo>
                <a:lnTo>
                  <a:pt x="119650" y="87927"/>
                </a:lnTo>
                <a:lnTo>
                  <a:pt x="133356" y="87927"/>
                </a:lnTo>
                <a:lnTo>
                  <a:pt x="133356" y="81332"/>
                </a:lnTo>
                <a:close/>
                <a:moveTo>
                  <a:pt x="331740" y="79334"/>
                </a:moveTo>
                <a:lnTo>
                  <a:pt x="331740" y="87927"/>
                </a:lnTo>
                <a:lnTo>
                  <a:pt x="396368" y="87927"/>
                </a:lnTo>
                <a:lnTo>
                  <a:pt x="396368" y="79334"/>
                </a:lnTo>
                <a:close/>
                <a:moveTo>
                  <a:pt x="326038" y="61349"/>
                </a:moveTo>
                <a:lnTo>
                  <a:pt x="326038" y="69942"/>
                </a:lnTo>
                <a:lnTo>
                  <a:pt x="387064" y="69942"/>
                </a:lnTo>
                <a:lnTo>
                  <a:pt x="387064" y="61349"/>
                </a:lnTo>
                <a:close/>
                <a:moveTo>
                  <a:pt x="118929" y="26678"/>
                </a:moveTo>
                <a:lnTo>
                  <a:pt x="118929" y="54644"/>
                </a:lnTo>
                <a:lnTo>
                  <a:pt x="134048" y="54644"/>
                </a:lnTo>
                <a:lnTo>
                  <a:pt x="134048" y="26678"/>
                </a:lnTo>
                <a:close/>
                <a:moveTo>
                  <a:pt x="109518" y="17289"/>
                </a:moveTo>
                <a:lnTo>
                  <a:pt x="143460" y="17289"/>
                </a:lnTo>
                <a:lnTo>
                  <a:pt x="143460" y="63933"/>
                </a:lnTo>
                <a:lnTo>
                  <a:pt x="109518" y="63933"/>
                </a:lnTo>
                <a:close/>
                <a:moveTo>
                  <a:pt x="421979" y="11091"/>
                </a:moveTo>
                <a:lnTo>
                  <a:pt x="421979" y="71341"/>
                </a:lnTo>
                <a:lnTo>
                  <a:pt x="421979" y="97319"/>
                </a:lnTo>
                <a:lnTo>
                  <a:pt x="421979" y="113705"/>
                </a:lnTo>
                <a:lnTo>
                  <a:pt x="499812" y="113705"/>
                </a:lnTo>
                <a:lnTo>
                  <a:pt x="499812" y="11091"/>
                </a:lnTo>
                <a:close/>
                <a:moveTo>
                  <a:pt x="310831" y="11091"/>
                </a:moveTo>
                <a:lnTo>
                  <a:pt x="310831" y="87927"/>
                </a:lnTo>
                <a:lnTo>
                  <a:pt x="322336" y="87927"/>
                </a:lnTo>
                <a:lnTo>
                  <a:pt x="322336" y="79334"/>
                </a:lnTo>
                <a:lnTo>
                  <a:pt x="316734" y="79334"/>
                </a:lnTo>
                <a:lnTo>
                  <a:pt x="316734" y="51957"/>
                </a:lnTo>
                <a:lnTo>
                  <a:pt x="396368" y="51957"/>
                </a:lnTo>
                <a:lnTo>
                  <a:pt x="396368" y="69942"/>
                </a:lnTo>
                <a:lnTo>
                  <a:pt x="405772" y="69942"/>
                </a:lnTo>
                <a:lnTo>
                  <a:pt x="405772" y="87927"/>
                </a:lnTo>
                <a:lnTo>
                  <a:pt x="412575" y="87927"/>
                </a:lnTo>
                <a:lnTo>
                  <a:pt x="412575" y="71341"/>
                </a:lnTo>
                <a:lnTo>
                  <a:pt x="412575" y="11091"/>
                </a:lnTo>
                <a:close/>
                <a:moveTo>
                  <a:pt x="105344" y="9392"/>
                </a:moveTo>
                <a:lnTo>
                  <a:pt x="105344" y="71940"/>
                </a:lnTo>
                <a:lnTo>
                  <a:pt x="147662" y="71940"/>
                </a:lnTo>
                <a:lnTo>
                  <a:pt x="147662" y="9392"/>
                </a:lnTo>
                <a:close/>
                <a:moveTo>
                  <a:pt x="96040" y="0"/>
                </a:moveTo>
                <a:lnTo>
                  <a:pt x="156966" y="0"/>
                </a:lnTo>
                <a:lnTo>
                  <a:pt x="156966" y="81332"/>
                </a:lnTo>
                <a:lnTo>
                  <a:pt x="142760" y="81332"/>
                </a:lnTo>
                <a:lnTo>
                  <a:pt x="142760" y="87927"/>
                </a:lnTo>
                <a:lnTo>
                  <a:pt x="301427" y="87927"/>
                </a:lnTo>
                <a:lnTo>
                  <a:pt x="301427" y="1799"/>
                </a:lnTo>
                <a:lnTo>
                  <a:pt x="421979" y="1799"/>
                </a:lnTo>
                <a:lnTo>
                  <a:pt x="509116" y="1799"/>
                </a:lnTo>
                <a:lnTo>
                  <a:pt x="509116" y="87927"/>
                </a:lnTo>
                <a:lnTo>
                  <a:pt x="604957" y="87927"/>
                </a:lnTo>
                <a:lnTo>
                  <a:pt x="604957" y="97319"/>
                </a:lnTo>
                <a:lnTo>
                  <a:pt x="509116" y="97319"/>
                </a:lnTo>
                <a:lnTo>
                  <a:pt x="509116" y="113705"/>
                </a:lnTo>
                <a:lnTo>
                  <a:pt x="604957" y="113705"/>
                </a:lnTo>
                <a:lnTo>
                  <a:pt x="604957" y="122998"/>
                </a:lnTo>
                <a:lnTo>
                  <a:pt x="509116" y="122998"/>
                </a:lnTo>
                <a:lnTo>
                  <a:pt x="509116" y="209226"/>
                </a:lnTo>
                <a:lnTo>
                  <a:pt x="301427" y="209226"/>
                </a:lnTo>
                <a:lnTo>
                  <a:pt x="301427" y="122998"/>
                </a:lnTo>
                <a:lnTo>
                  <a:pt x="9103" y="122998"/>
                </a:lnTo>
                <a:lnTo>
                  <a:pt x="9103" y="113705"/>
                </a:lnTo>
                <a:lnTo>
                  <a:pt x="168071" y="113705"/>
                </a:lnTo>
                <a:lnTo>
                  <a:pt x="168071" y="97319"/>
                </a:lnTo>
                <a:lnTo>
                  <a:pt x="9103" y="97319"/>
                </a:lnTo>
                <a:lnTo>
                  <a:pt x="9103" y="87927"/>
                </a:lnTo>
                <a:lnTo>
                  <a:pt x="110246" y="87927"/>
                </a:lnTo>
                <a:lnTo>
                  <a:pt x="110246" y="81332"/>
                </a:lnTo>
                <a:lnTo>
                  <a:pt x="96040" y="81332"/>
                </a:lnTo>
                <a:close/>
              </a:path>
            </a:pathLst>
          </a:custGeom>
          <a:solidFill>
            <a:srgbClr val="E94C31"/>
          </a:solidFill>
          <a:ln>
            <a:noFill/>
          </a:ln>
        </p:spPr>
      </p:sp>
      <p:sp>
        <p:nvSpPr>
          <p:cNvPr id="36" name="kitchen-pack_329712">
            <a:extLst>
              <a:ext uri="{FF2B5EF4-FFF2-40B4-BE49-F238E27FC236}">
                <a16:creationId xmlns:a16="http://schemas.microsoft.com/office/drawing/2014/main" xmlns="" id="{9AC9DDD6-7857-4288-AD76-5446F0AC1E9C}"/>
              </a:ext>
            </a:extLst>
          </p:cNvPr>
          <p:cNvSpPr>
            <a:spLocks noChangeAspect="1"/>
          </p:cNvSpPr>
          <p:nvPr/>
        </p:nvSpPr>
        <p:spPr bwMode="auto">
          <a:xfrm>
            <a:off x="2868784" y="4605410"/>
            <a:ext cx="609685" cy="354156"/>
          </a:xfrm>
          <a:custGeom>
            <a:avLst/>
            <a:gdLst>
              <a:gd name="connsiteX0" fmla="*/ 510979 w 607639"/>
              <a:gd name="connsiteY0" fmla="*/ 321947 h 352968"/>
              <a:gd name="connsiteX1" fmla="*/ 515964 w 607639"/>
              <a:gd name="connsiteY1" fmla="*/ 334391 h 352968"/>
              <a:gd name="connsiteX2" fmla="*/ 549964 w 607639"/>
              <a:gd name="connsiteY2" fmla="*/ 334391 h 352968"/>
              <a:gd name="connsiteX3" fmla="*/ 549964 w 607639"/>
              <a:gd name="connsiteY3" fmla="*/ 321947 h 352968"/>
              <a:gd name="connsiteX4" fmla="*/ 57675 w 607639"/>
              <a:gd name="connsiteY4" fmla="*/ 321947 h 352968"/>
              <a:gd name="connsiteX5" fmla="*/ 57675 w 607639"/>
              <a:gd name="connsiteY5" fmla="*/ 334391 h 352968"/>
              <a:gd name="connsiteX6" fmla="*/ 91675 w 607639"/>
              <a:gd name="connsiteY6" fmla="*/ 334391 h 352968"/>
              <a:gd name="connsiteX7" fmla="*/ 96660 w 607639"/>
              <a:gd name="connsiteY7" fmla="*/ 321947 h 352968"/>
              <a:gd name="connsiteX8" fmla="*/ 533192 w 607639"/>
              <a:gd name="connsiteY8" fmla="*/ 260104 h 352968"/>
              <a:gd name="connsiteX9" fmla="*/ 551821 w 607639"/>
              <a:gd name="connsiteY9" fmla="*/ 260104 h 352968"/>
              <a:gd name="connsiteX10" fmla="*/ 551821 w 607639"/>
              <a:gd name="connsiteY10" fmla="*/ 278663 h 352968"/>
              <a:gd name="connsiteX11" fmla="*/ 533192 w 607639"/>
              <a:gd name="connsiteY11" fmla="*/ 278663 h 352968"/>
              <a:gd name="connsiteX12" fmla="*/ 496004 w 607639"/>
              <a:gd name="connsiteY12" fmla="*/ 260104 h 352968"/>
              <a:gd name="connsiteX13" fmla="*/ 514633 w 607639"/>
              <a:gd name="connsiteY13" fmla="*/ 260104 h 352968"/>
              <a:gd name="connsiteX14" fmla="*/ 514633 w 607639"/>
              <a:gd name="connsiteY14" fmla="*/ 278663 h 352968"/>
              <a:gd name="connsiteX15" fmla="*/ 496004 w 607639"/>
              <a:gd name="connsiteY15" fmla="*/ 278663 h 352968"/>
              <a:gd name="connsiteX16" fmla="*/ 533192 w 607639"/>
              <a:gd name="connsiteY16" fmla="*/ 222916 h 352968"/>
              <a:gd name="connsiteX17" fmla="*/ 551821 w 607639"/>
              <a:gd name="connsiteY17" fmla="*/ 222916 h 352968"/>
              <a:gd name="connsiteX18" fmla="*/ 551821 w 607639"/>
              <a:gd name="connsiteY18" fmla="*/ 241475 h 352968"/>
              <a:gd name="connsiteX19" fmla="*/ 533192 w 607639"/>
              <a:gd name="connsiteY19" fmla="*/ 241475 h 352968"/>
              <a:gd name="connsiteX20" fmla="*/ 496004 w 607639"/>
              <a:gd name="connsiteY20" fmla="*/ 222916 h 352968"/>
              <a:gd name="connsiteX21" fmla="*/ 514633 w 607639"/>
              <a:gd name="connsiteY21" fmla="*/ 222916 h 352968"/>
              <a:gd name="connsiteX22" fmla="*/ 514633 w 607639"/>
              <a:gd name="connsiteY22" fmla="*/ 241475 h 352968"/>
              <a:gd name="connsiteX23" fmla="*/ 496004 w 607639"/>
              <a:gd name="connsiteY23" fmla="*/ 241475 h 352968"/>
              <a:gd name="connsiteX24" fmla="*/ 533192 w 607639"/>
              <a:gd name="connsiteY24" fmla="*/ 185799 h 352968"/>
              <a:gd name="connsiteX25" fmla="*/ 551821 w 607639"/>
              <a:gd name="connsiteY25" fmla="*/ 185799 h 352968"/>
              <a:gd name="connsiteX26" fmla="*/ 551821 w 607639"/>
              <a:gd name="connsiteY26" fmla="*/ 204358 h 352968"/>
              <a:gd name="connsiteX27" fmla="*/ 533192 w 607639"/>
              <a:gd name="connsiteY27" fmla="*/ 204358 h 352968"/>
              <a:gd name="connsiteX28" fmla="*/ 496004 w 607639"/>
              <a:gd name="connsiteY28" fmla="*/ 185799 h 352968"/>
              <a:gd name="connsiteX29" fmla="*/ 514633 w 607639"/>
              <a:gd name="connsiteY29" fmla="*/ 185799 h 352968"/>
              <a:gd name="connsiteX30" fmla="*/ 514633 w 607639"/>
              <a:gd name="connsiteY30" fmla="*/ 204358 h 352968"/>
              <a:gd name="connsiteX31" fmla="*/ 496004 w 607639"/>
              <a:gd name="connsiteY31" fmla="*/ 204358 h 352968"/>
              <a:gd name="connsiteX32" fmla="*/ 502175 w 607639"/>
              <a:gd name="connsiteY32" fmla="*/ 61983 h 352968"/>
              <a:gd name="connsiteX33" fmla="*/ 502175 w 607639"/>
              <a:gd name="connsiteY33" fmla="*/ 90439 h 352968"/>
              <a:gd name="connsiteX34" fmla="*/ 545581 w 607639"/>
              <a:gd name="connsiteY34" fmla="*/ 90439 h 352968"/>
              <a:gd name="connsiteX35" fmla="*/ 545581 w 607639"/>
              <a:gd name="connsiteY35" fmla="*/ 61983 h 352968"/>
              <a:gd name="connsiteX36" fmla="*/ 49580 w 607639"/>
              <a:gd name="connsiteY36" fmla="*/ 49552 h 352968"/>
              <a:gd name="connsiteX37" fmla="*/ 49580 w 607639"/>
              <a:gd name="connsiteY37" fmla="*/ 272437 h 352968"/>
              <a:gd name="connsiteX38" fmla="*/ 372048 w 607639"/>
              <a:gd name="connsiteY38" fmla="*/ 272437 h 352968"/>
              <a:gd name="connsiteX39" fmla="*/ 372048 w 607639"/>
              <a:gd name="connsiteY39" fmla="*/ 49552 h 352968"/>
              <a:gd name="connsiteX40" fmla="*/ 483585 w 607639"/>
              <a:gd name="connsiteY40" fmla="*/ 43398 h 352968"/>
              <a:gd name="connsiteX41" fmla="*/ 564171 w 607639"/>
              <a:gd name="connsiteY41" fmla="*/ 43398 h 352968"/>
              <a:gd name="connsiteX42" fmla="*/ 564171 w 607639"/>
              <a:gd name="connsiteY42" fmla="*/ 109024 h 352968"/>
              <a:gd name="connsiteX43" fmla="*/ 483585 w 607639"/>
              <a:gd name="connsiteY43" fmla="*/ 109024 h 352968"/>
              <a:gd name="connsiteX44" fmla="*/ 405610 w 607639"/>
              <a:gd name="connsiteY44" fmla="*/ 40293 h 352968"/>
              <a:gd name="connsiteX45" fmla="*/ 424169 w 607639"/>
              <a:gd name="connsiteY45" fmla="*/ 40293 h 352968"/>
              <a:gd name="connsiteX46" fmla="*/ 424169 w 607639"/>
              <a:gd name="connsiteY46" fmla="*/ 281768 h 352968"/>
              <a:gd name="connsiteX47" fmla="*/ 405610 w 607639"/>
              <a:gd name="connsiteY47" fmla="*/ 281768 h 352968"/>
              <a:gd name="connsiteX48" fmla="*/ 30978 w 607639"/>
              <a:gd name="connsiteY48" fmla="*/ 30978 h 352968"/>
              <a:gd name="connsiteX49" fmla="*/ 390650 w 607639"/>
              <a:gd name="connsiteY49" fmla="*/ 30978 h 352968"/>
              <a:gd name="connsiteX50" fmla="*/ 390650 w 607639"/>
              <a:gd name="connsiteY50" fmla="*/ 291011 h 352968"/>
              <a:gd name="connsiteX51" fmla="*/ 30978 w 607639"/>
              <a:gd name="connsiteY51" fmla="*/ 291011 h 352968"/>
              <a:gd name="connsiteX52" fmla="*/ 458822 w 607639"/>
              <a:gd name="connsiteY52" fmla="*/ 18577 h 352968"/>
              <a:gd name="connsiteX53" fmla="*/ 458822 w 607639"/>
              <a:gd name="connsiteY53" fmla="*/ 303370 h 352968"/>
              <a:gd name="connsiteX54" fmla="*/ 589037 w 607639"/>
              <a:gd name="connsiteY54" fmla="*/ 303370 h 352968"/>
              <a:gd name="connsiteX55" fmla="*/ 589037 w 607639"/>
              <a:gd name="connsiteY55" fmla="*/ 18577 h 352968"/>
              <a:gd name="connsiteX56" fmla="*/ 18602 w 607639"/>
              <a:gd name="connsiteY56" fmla="*/ 18577 h 352968"/>
              <a:gd name="connsiteX57" fmla="*/ 18602 w 607639"/>
              <a:gd name="connsiteY57" fmla="*/ 303370 h 352968"/>
              <a:gd name="connsiteX58" fmla="*/ 440220 w 607639"/>
              <a:gd name="connsiteY58" fmla="*/ 303370 h 352968"/>
              <a:gd name="connsiteX59" fmla="*/ 440220 w 607639"/>
              <a:gd name="connsiteY59" fmla="*/ 18577 h 352968"/>
              <a:gd name="connsiteX60" fmla="*/ 0 w 607639"/>
              <a:gd name="connsiteY60" fmla="*/ 0 h 352968"/>
              <a:gd name="connsiteX61" fmla="*/ 607639 w 607639"/>
              <a:gd name="connsiteY61" fmla="*/ 0 h 352968"/>
              <a:gd name="connsiteX62" fmla="*/ 607639 w 607639"/>
              <a:gd name="connsiteY62" fmla="*/ 321947 h 352968"/>
              <a:gd name="connsiteX63" fmla="*/ 568566 w 607639"/>
              <a:gd name="connsiteY63" fmla="*/ 321947 h 352968"/>
              <a:gd name="connsiteX64" fmla="*/ 568566 w 607639"/>
              <a:gd name="connsiteY64" fmla="*/ 352968 h 352968"/>
              <a:gd name="connsiteX65" fmla="*/ 503325 w 607639"/>
              <a:gd name="connsiteY65" fmla="*/ 352968 h 352968"/>
              <a:gd name="connsiteX66" fmla="*/ 490953 w 607639"/>
              <a:gd name="connsiteY66" fmla="*/ 321947 h 352968"/>
              <a:gd name="connsiteX67" fmla="*/ 116686 w 607639"/>
              <a:gd name="connsiteY67" fmla="*/ 321947 h 352968"/>
              <a:gd name="connsiteX68" fmla="*/ 104225 w 607639"/>
              <a:gd name="connsiteY68" fmla="*/ 352968 h 352968"/>
              <a:gd name="connsiteX69" fmla="*/ 39073 w 607639"/>
              <a:gd name="connsiteY69" fmla="*/ 352968 h 352968"/>
              <a:gd name="connsiteX70" fmla="*/ 39073 w 607639"/>
              <a:gd name="connsiteY70" fmla="*/ 321947 h 352968"/>
              <a:gd name="connsiteX71" fmla="*/ 0 w 607639"/>
              <a:gd name="connsiteY71" fmla="*/ 321947 h 35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7639" h="352968">
                <a:moveTo>
                  <a:pt x="510979" y="321947"/>
                </a:moveTo>
                <a:lnTo>
                  <a:pt x="515964" y="334391"/>
                </a:lnTo>
                <a:lnTo>
                  <a:pt x="549964" y="334391"/>
                </a:lnTo>
                <a:lnTo>
                  <a:pt x="549964" y="321947"/>
                </a:lnTo>
                <a:close/>
                <a:moveTo>
                  <a:pt x="57675" y="321947"/>
                </a:moveTo>
                <a:lnTo>
                  <a:pt x="57675" y="334391"/>
                </a:lnTo>
                <a:lnTo>
                  <a:pt x="91675" y="334391"/>
                </a:lnTo>
                <a:lnTo>
                  <a:pt x="96660" y="321947"/>
                </a:lnTo>
                <a:close/>
                <a:moveTo>
                  <a:pt x="533192" y="260104"/>
                </a:moveTo>
                <a:lnTo>
                  <a:pt x="551821" y="260104"/>
                </a:lnTo>
                <a:lnTo>
                  <a:pt x="551821" y="278663"/>
                </a:lnTo>
                <a:lnTo>
                  <a:pt x="533192" y="278663"/>
                </a:lnTo>
                <a:close/>
                <a:moveTo>
                  <a:pt x="496004" y="260104"/>
                </a:moveTo>
                <a:lnTo>
                  <a:pt x="514633" y="260104"/>
                </a:lnTo>
                <a:lnTo>
                  <a:pt x="514633" y="278663"/>
                </a:lnTo>
                <a:lnTo>
                  <a:pt x="496004" y="278663"/>
                </a:lnTo>
                <a:close/>
                <a:moveTo>
                  <a:pt x="533192" y="222916"/>
                </a:moveTo>
                <a:lnTo>
                  <a:pt x="551821" y="222916"/>
                </a:lnTo>
                <a:lnTo>
                  <a:pt x="551821" y="241475"/>
                </a:lnTo>
                <a:lnTo>
                  <a:pt x="533192" y="241475"/>
                </a:lnTo>
                <a:close/>
                <a:moveTo>
                  <a:pt x="496004" y="222916"/>
                </a:moveTo>
                <a:lnTo>
                  <a:pt x="514633" y="222916"/>
                </a:lnTo>
                <a:lnTo>
                  <a:pt x="514633" y="241475"/>
                </a:lnTo>
                <a:lnTo>
                  <a:pt x="496004" y="241475"/>
                </a:lnTo>
                <a:close/>
                <a:moveTo>
                  <a:pt x="533192" y="185799"/>
                </a:moveTo>
                <a:lnTo>
                  <a:pt x="551821" y="185799"/>
                </a:lnTo>
                <a:lnTo>
                  <a:pt x="551821" y="204358"/>
                </a:lnTo>
                <a:lnTo>
                  <a:pt x="533192" y="204358"/>
                </a:lnTo>
                <a:close/>
                <a:moveTo>
                  <a:pt x="496004" y="185799"/>
                </a:moveTo>
                <a:lnTo>
                  <a:pt x="514633" y="185799"/>
                </a:lnTo>
                <a:lnTo>
                  <a:pt x="514633" y="204358"/>
                </a:lnTo>
                <a:lnTo>
                  <a:pt x="496004" y="204358"/>
                </a:lnTo>
                <a:close/>
                <a:moveTo>
                  <a:pt x="502175" y="61983"/>
                </a:moveTo>
                <a:lnTo>
                  <a:pt x="502175" y="90439"/>
                </a:lnTo>
                <a:lnTo>
                  <a:pt x="545581" y="90439"/>
                </a:lnTo>
                <a:lnTo>
                  <a:pt x="545581" y="61983"/>
                </a:lnTo>
                <a:close/>
                <a:moveTo>
                  <a:pt x="49580" y="49552"/>
                </a:moveTo>
                <a:lnTo>
                  <a:pt x="49580" y="272437"/>
                </a:lnTo>
                <a:lnTo>
                  <a:pt x="372048" y="272437"/>
                </a:lnTo>
                <a:lnTo>
                  <a:pt x="372048" y="49552"/>
                </a:lnTo>
                <a:close/>
                <a:moveTo>
                  <a:pt x="483585" y="43398"/>
                </a:moveTo>
                <a:lnTo>
                  <a:pt x="564171" y="43398"/>
                </a:lnTo>
                <a:lnTo>
                  <a:pt x="564171" y="109024"/>
                </a:lnTo>
                <a:lnTo>
                  <a:pt x="483585" y="109024"/>
                </a:lnTo>
                <a:close/>
                <a:moveTo>
                  <a:pt x="405610" y="40293"/>
                </a:moveTo>
                <a:lnTo>
                  <a:pt x="424169" y="40293"/>
                </a:lnTo>
                <a:lnTo>
                  <a:pt x="424169" y="281768"/>
                </a:lnTo>
                <a:lnTo>
                  <a:pt x="405610" y="281768"/>
                </a:lnTo>
                <a:close/>
                <a:moveTo>
                  <a:pt x="30978" y="30978"/>
                </a:moveTo>
                <a:lnTo>
                  <a:pt x="390650" y="30978"/>
                </a:lnTo>
                <a:lnTo>
                  <a:pt x="390650" y="291011"/>
                </a:lnTo>
                <a:lnTo>
                  <a:pt x="30978" y="291011"/>
                </a:lnTo>
                <a:close/>
                <a:moveTo>
                  <a:pt x="458822" y="18577"/>
                </a:moveTo>
                <a:lnTo>
                  <a:pt x="458822" y="303370"/>
                </a:lnTo>
                <a:lnTo>
                  <a:pt x="589037" y="303370"/>
                </a:lnTo>
                <a:lnTo>
                  <a:pt x="589037" y="18577"/>
                </a:lnTo>
                <a:close/>
                <a:moveTo>
                  <a:pt x="18602" y="18577"/>
                </a:moveTo>
                <a:lnTo>
                  <a:pt x="18602" y="303370"/>
                </a:lnTo>
                <a:lnTo>
                  <a:pt x="440220" y="303370"/>
                </a:lnTo>
                <a:lnTo>
                  <a:pt x="440220" y="18577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321947"/>
                </a:lnTo>
                <a:lnTo>
                  <a:pt x="568566" y="321947"/>
                </a:lnTo>
                <a:lnTo>
                  <a:pt x="568566" y="352968"/>
                </a:lnTo>
                <a:lnTo>
                  <a:pt x="503325" y="352968"/>
                </a:lnTo>
                <a:lnTo>
                  <a:pt x="490953" y="321947"/>
                </a:lnTo>
                <a:lnTo>
                  <a:pt x="116686" y="321947"/>
                </a:lnTo>
                <a:lnTo>
                  <a:pt x="104225" y="352968"/>
                </a:lnTo>
                <a:lnTo>
                  <a:pt x="39073" y="352968"/>
                </a:lnTo>
                <a:lnTo>
                  <a:pt x="39073" y="321947"/>
                </a:lnTo>
                <a:lnTo>
                  <a:pt x="0" y="321947"/>
                </a:lnTo>
                <a:close/>
              </a:path>
            </a:pathLst>
          </a:custGeom>
          <a:solidFill>
            <a:srgbClr val="E94C31"/>
          </a:solidFill>
          <a:ln>
            <a:noFill/>
          </a:ln>
        </p:spPr>
      </p:sp>
      <p:sp>
        <p:nvSpPr>
          <p:cNvPr id="45" name="cleaning_291386">
            <a:extLst>
              <a:ext uri="{FF2B5EF4-FFF2-40B4-BE49-F238E27FC236}">
                <a16:creationId xmlns:a16="http://schemas.microsoft.com/office/drawing/2014/main" xmlns="" id="{D8AB647D-EE02-4422-937F-5331208866B2}"/>
              </a:ext>
            </a:extLst>
          </p:cNvPr>
          <p:cNvSpPr>
            <a:spLocks noChangeAspect="1"/>
          </p:cNvSpPr>
          <p:nvPr/>
        </p:nvSpPr>
        <p:spPr bwMode="auto">
          <a:xfrm>
            <a:off x="2870293" y="1825471"/>
            <a:ext cx="538381" cy="510527"/>
          </a:xfrm>
          <a:custGeom>
            <a:avLst/>
            <a:gdLst>
              <a:gd name="connsiteX0" fmla="*/ 434717 w 607602"/>
              <a:gd name="connsiteY0" fmla="*/ 454230 h 576167"/>
              <a:gd name="connsiteX1" fmla="*/ 456078 w 607602"/>
              <a:gd name="connsiteY1" fmla="*/ 475382 h 576167"/>
              <a:gd name="connsiteX2" fmla="*/ 466937 w 607602"/>
              <a:gd name="connsiteY2" fmla="*/ 504978 h 576167"/>
              <a:gd name="connsiteX3" fmla="*/ 487853 w 607602"/>
              <a:gd name="connsiteY3" fmla="*/ 516709 h 576167"/>
              <a:gd name="connsiteX4" fmla="*/ 487853 w 607602"/>
              <a:gd name="connsiteY4" fmla="*/ 549593 h 576167"/>
              <a:gd name="connsiteX5" fmla="*/ 461241 w 607602"/>
              <a:gd name="connsiteY5" fmla="*/ 576167 h 576167"/>
              <a:gd name="connsiteX6" fmla="*/ 434717 w 607602"/>
              <a:gd name="connsiteY6" fmla="*/ 549593 h 576167"/>
              <a:gd name="connsiteX7" fmla="*/ 476475 w 607602"/>
              <a:gd name="connsiteY7" fmla="*/ 334904 h 576167"/>
              <a:gd name="connsiteX8" fmla="*/ 515288 w 607602"/>
              <a:gd name="connsiteY8" fmla="*/ 388334 h 576167"/>
              <a:gd name="connsiteX9" fmla="*/ 553745 w 607602"/>
              <a:gd name="connsiteY9" fmla="*/ 358641 h 576167"/>
              <a:gd name="connsiteX10" fmla="*/ 573240 w 607602"/>
              <a:gd name="connsiteY10" fmla="*/ 361130 h 576167"/>
              <a:gd name="connsiteX11" fmla="*/ 575288 w 607602"/>
              <a:gd name="connsiteY11" fmla="*/ 374376 h 576167"/>
              <a:gd name="connsiteX12" fmla="*/ 605555 w 607602"/>
              <a:gd name="connsiteY12" fmla="*/ 395268 h 576167"/>
              <a:gd name="connsiteX13" fmla="*/ 607602 w 607602"/>
              <a:gd name="connsiteY13" fmla="*/ 399091 h 576167"/>
              <a:gd name="connsiteX14" fmla="*/ 605733 w 607602"/>
              <a:gd name="connsiteY14" fmla="*/ 402914 h 576167"/>
              <a:gd name="connsiteX15" fmla="*/ 520184 w 607602"/>
              <a:gd name="connsiteY15" fmla="*/ 469056 h 576167"/>
              <a:gd name="connsiteX16" fmla="*/ 503626 w 607602"/>
              <a:gd name="connsiteY16" fmla="*/ 447631 h 576167"/>
              <a:gd name="connsiteX17" fmla="*/ 513597 w 607602"/>
              <a:gd name="connsiteY17" fmla="*/ 474035 h 576167"/>
              <a:gd name="connsiteX18" fmla="*/ 490719 w 607602"/>
              <a:gd name="connsiteY18" fmla="*/ 491815 h 576167"/>
              <a:gd name="connsiteX19" fmla="*/ 486446 w 607602"/>
              <a:gd name="connsiteY19" fmla="*/ 492615 h 576167"/>
              <a:gd name="connsiteX20" fmla="*/ 483330 w 607602"/>
              <a:gd name="connsiteY20" fmla="*/ 489682 h 576167"/>
              <a:gd name="connsiteX21" fmla="*/ 470867 w 607602"/>
              <a:gd name="connsiteY21" fmla="*/ 455632 h 576167"/>
              <a:gd name="connsiteX22" fmla="*/ 468642 w 607602"/>
              <a:gd name="connsiteY22" fmla="*/ 455810 h 576167"/>
              <a:gd name="connsiteX23" fmla="*/ 468552 w 607602"/>
              <a:gd name="connsiteY23" fmla="*/ 455810 h 576167"/>
              <a:gd name="connsiteX24" fmla="*/ 457603 w 607602"/>
              <a:gd name="connsiteY24" fmla="*/ 450387 h 576167"/>
              <a:gd name="connsiteX25" fmla="*/ 460096 w 607602"/>
              <a:gd name="connsiteY25" fmla="*/ 430918 h 576167"/>
              <a:gd name="connsiteX26" fmla="*/ 497751 w 607602"/>
              <a:gd name="connsiteY26" fmla="*/ 401847 h 576167"/>
              <a:gd name="connsiteX27" fmla="*/ 449324 w 607602"/>
              <a:gd name="connsiteY27" fmla="*/ 335260 h 576167"/>
              <a:gd name="connsiteX28" fmla="*/ 476475 w 607602"/>
              <a:gd name="connsiteY28" fmla="*/ 334904 h 576167"/>
              <a:gd name="connsiteX29" fmla="*/ 505854 w 607602"/>
              <a:gd name="connsiteY29" fmla="*/ 309359 h 576167"/>
              <a:gd name="connsiteX30" fmla="*/ 515020 w 607602"/>
              <a:gd name="connsiteY30" fmla="*/ 356497 h 576167"/>
              <a:gd name="connsiteX31" fmla="*/ 491169 w 607602"/>
              <a:gd name="connsiteY31" fmla="*/ 323651 h 576167"/>
              <a:gd name="connsiteX32" fmla="*/ 358315 w 607602"/>
              <a:gd name="connsiteY32" fmla="*/ 286919 h 576167"/>
              <a:gd name="connsiteX33" fmla="*/ 379315 w 607602"/>
              <a:gd name="connsiteY33" fmla="*/ 297052 h 576167"/>
              <a:gd name="connsiteX34" fmla="*/ 374510 w 607602"/>
              <a:gd name="connsiteY34" fmla="*/ 324964 h 576167"/>
              <a:gd name="connsiteX35" fmla="*/ 385188 w 607602"/>
              <a:gd name="connsiteY35" fmla="*/ 337675 h 576167"/>
              <a:gd name="connsiteX36" fmla="*/ 424964 w 607602"/>
              <a:gd name="connsiteY36" fmla="*/ 337675 h 576167"/>
              <a:gd name="connsiteX37" fmla="*/ 471058 w 607602"/>
              <a:gd name="connsiteY37" fmla="*/ 401143 h 576167"/>
              <a:gd name="connsiteX38" fmla="*/ 434752 w 607602"/>
              <a:gd name="connsiteY38" fmla="*/ 431543 h 576167"/>
              <a:gd name="connsiteX39" fmla="*/ 434752 w 607602"/>
              <a:gd name="connsiteY39" fmla="*/ 389320 h 576167"/>
              <a:gd name="connsiteX40" fmla="*/ 423273 w 607602"/>
              <a:gd name="connsiteY40" fmla="*/ 389320 h 576167"/>
              <a:gd name="connsiteX41" fmla="*/ 423273 w 607602"/>
              <a:gd name="connsiteY41" fmla="*/ 549589 h 576167"/>
              <a:gd name="connsiteX42" fmla="*/ 396756 w 607602"/>
              <a:gd name="connsiteY42" fmla="*/ 576167 h 576167"/>
              <a:gd name="connsiteX43" fmla="*/ 370239 w 607602"/>
              <a:gd name="connsiteY43" fmla="*/ 549589 h 576167"/>
              <a:gd name="connsiteX44" fmla="*/ 370239 w 607602"/>
              <a:gd name="connsiteY44" fmla="*/ 389320 h 576167"/>
              <a:gd name="connsiteX45" fmla="*/ 353332 w 607602"/>
              <a:gd name="connsiteY45" fmla="*/ 389320 h 576167"/>
              <a:gd name="connsiteX46" fmla="*/ 341230 w 607602"/>
              <a:gd name="connsiteY46" fmla="*/ 374742 h 576167"/>
              <a:gd name="connsiteX47" fmla="*/ 379037 w 607602"/>
              <a:gd name="connsiteY47" fmla="*/ 200829 h 576167"/>
              <a:gd name="connsiteX48" fmla="*/ 392589 w 607602"/>
              <a:gd name="connsiteY48" fmla="*/ 219388 h 576167"/>
              <a:gd name="connsiteX49" fmla="*/ 376006 w 607602"/>
              <a:gd name="connsiteY49" fmla="*/ 211396 h 576167"/>
              <a:gd name="connsiteX50" fmla="*/ 481633 w 607602"/>
              <a:gd name="connsiteY50" fmla="*/ 124901 h 576167"/>
              <a:gd name="connsiteX51" fmla="*/ 519643 w 607602"/>
              <a:gd name="connsiteY51" fmla="*/ 168104 h 576167"/>
              <a:gd name="connsiteX52" fmla="*/ 545814 w 607602"/>
              <a:gd name="connsiteY52" fmla="*/ 235130 h 576167"/>
              <a:gd name="connsiteX53" fmla="*/ 540473 w 607602"/>
              <a:gd name="connsiteY53" fmla="*/ 258420 h 576167"/>
              <a:gd name="connsiteX54" fmla="*/ 477894 w 607602"/>
              <a:gd name="connsiteY54" fmla="*/ 319313 h 576167"/>
              <a:gd name="connsiteX55" fmla="*/ 446650 w 607602"/>
              <a:gd name="connsiteY55" fmla="*/ 318869 h 576167"/>
              <a:gd name="connsiteX56" fmla="*/ 447006 w 607602"/>
              <a:gd name="connsiteY56" fmla="*/ 287667 h 576167"/>
              <a:gd name="connsiteX57" fmla="*/ 499258 w 607602"/>
              <a:gd name="connsiteY57" fmla="*/ 236819 h 576167"/>
              <a:gd name="connsiteX58" fmla="*/ 486173 w 607602"/>
              <a:gd name="connsiteY58" fmla="*/ 204462 h 576167"/>
              <a:gd name="connsiteX59" fmla="*/ 490179 w 607602"/>
              <a:gd name="connsiteY59" fmla="*/ 228463 h 576167"/>
              <a:gd name="connsiteX60" fmla="*/ 471663 w 607602"/>
              <a:gd name="connsiteY60" fmla="*/ 246420 h 576167"/>
              <a:gd name="connsiteX61" fmla="*/ 462317 w 607602"/>
              <a:gd name="connsiteY61" fmla="*/ 179393 h 576167"/>
              <a:gd name="connsiteX62" fmla="*/ 481633 w 607602"/>
              <a:gd name="connsiteY62" fmla="*/ 124901 h 576167"/>
              <a:gd name="connsiteX63" fmla="*/ 395835 w 607602"/>
              <a:gd name="connsiteY63" fmla="*/ 123137 h 576167"/>
              <a:gd name="connsiteX64" fmla="*/ 464001 w 607602"/>
              <a:gd name="connsiteY64" fmla="*/ 123137 h 576167"/>
              <a:gd name="connsiteX65" fmla="*/ 444779 w 607602"/>
              <a:gd name="connsiteY65" fmla="*/ 177261 h 576167"/>
              <a:gd name="connsiteX66" fmla="*/ 415057 w 607602"/>
              <a:gd name="connsiteY66" fmla="*/ 177261 h 576167"/>
              <a:gd name="connsiteX67" fmla="*/ 395835 w 607602"/>
              <a:gd name="connsiteY67" fmla="*/ 123137 h 576167"/>
              <a:gd name="connsiteX68" fmla="*/ 254356 w 607602"/>
              <a:gd name="connsiteY68" fmla="*/ 99850 h 576167"/>
              <a:gd name="connsiteX69" fmla="*/ 276694 w 607602"/>
              <a:gd name="connsiteY69" fmla="*/ 130603 h 576167"/>
              <a:gd name="connsiteX70" fmla="*/ 276694 w 607602"/>
              <a:gd name="connsiteY70" fmla="*/ 168289 h 576167"/>
              <a:gd name="connsiteX71" fmla="*/ 295829 w 607602"/>
              <a:gd name="connsiteY71" fmla="*/ 177266 h 576167"/>
              <a:gd name="connsiteX72" fmla="*/ 291290 w 607602"/>
              <a:gd name="connsiteY72" fmla="*/ 208997 h 576167"/>
              <a:gd name="connsiteX73" fmla="*/ 276694 w 607602"/>
              <a:gd name="connsiteY73" fmla="*/ 220018 h 576167"/>
              <a:gd name="connsiteX74" fmla="*/ 276694 w 607602"/>
              <a:gd name="connsiteY74" fmla="*/ 480530 h 576167"/>
              <a:gd name="connsiteX75" fmla="*/ 265481 w 607602"/>
              <a:gd name="connsiteY75" fmla="*/ 491640 h 576167"/>
              <a:gd name="connsiteX76" fmla="*/ 254356 w 607602"/>
              <a:gd name="connsiteY76" fmla="*/ 480530 h 576167"/>
              <a:gd name="connsiteX77" fmla="*/ 254356 w 607602"/>
              <a:gd name="connsiteY77" fmla="*/ 236817 h 576167"/>
              <a:gd name="connsiteX78" fmla="*/ 220804 w 607602"/>
              <a:gd name="connsiteY78" fmla="*/ 261970 h 576167"/>
              <a:gd name="connsiteX79" fmla="*/ 184493 w 607602"/>
              <a:gd name="connsiteY79" fmla="*/ 244016 h 576167"/>
              <a:gd name="connsiteX80" fmla="*/ 184671 w 607602"/>
              <a:gd name="connsiteY80" fmla="*/ 165622 h 576167"/>
              <a:gd name="connsiteX81" fmla="*/ 183158 w 607602"/>
              <a:gd name="connsiteY81" fmla="*/ 161978 h 576167"/>
              <a:gd name="connsiteX82" fmla="*/ 179509 w 607602"/>
              <a:gd name="connsiteY82" fmla="*/ 160467 h 576167"/>
              <a:gd name="connsiteX83" fmla="*/ 174614 w 607602"/>
              <a:gd name="connsiteY83" fmla="*/ 165445 h 576167"/>
              <a:gd name="connsiteX84" fmla="*/ 174614 w 607602"/>
              <a:gd name="connsiteY84" fmla="*/ 548969 h 576167"/>
              <a:gd name="connsiteX85" fmla="*/ 147825 w 607602"/>
              <a:gd name="connsiteY85" fmla="*/ 576167 h 576167"/>
              <a:gd name="connsiteX86" fmla="*/ 120592 w 607602"/>
              <a:gd name="connsiteY86" fmla="*/ 548969 h 576167"/>
              <a:gd name="connsiteX87" fmla="*/ 120592 w 607602"/>
              <a:gd name="connsiteY87" fmla="*/ 331476 h 576167"/>
              <a:gd name="connsiteX88" fmla="*/ 120592 w 607602"/>
              <a:gd name="connsiteY88" fmla="*/ 330942 h 576167"/>
              <a:gd name="connsiteX89" fmla="*/ 108844 w 607602"/>
              <a:gd name="connsiteY89" fmla="*/ 330942 h 576167"/>
              <a:gd name="connsiteX90" fmla="*/ 108844 w 607602"/>
              <a:gd name="connsiteY90" fmla="*/ 331476 h 576167"/>
              <a:gd name="connsiteX91" fmla="*/ 108844 w 607602"/>
              <a:gd name="connsiteY91" fmla="*/ 548880 h 576167"/>
              <a:gd name="connsiteX92" fmla="*/ 81611 w 607602"/>
              <a:gd name="connsiteY92" fmla="*/ 576167 h 576167"/>
              <a:gd name="connsiteX93" fmla="*/ 54378 w 607602"/>
              <a:gd name="connsiteY93" fmla="*/ 548880 h 576167"/>
              <a:gd name="connsiteX94" fmla="*/ 54378 w 607602"/>
              <a:gd name="connsiteY94" fmla="*/ 164823 h 576167"/>
              <a:gd name="connsiteX95" fmla="*/ 50017 w 607602"/>
              <a:gd name="connsiteY95" fmla="*/ 160467 h 576167"/>
              <a:gd name="connsiteX96" fmla="*/ 45389 w 607602"/>
              <a:gd name="connsiteY96" fmla="*/ 165089 h 576167"/>
              <a:gd name="connsiteX97" fmla="*/ 45389 w 607602"/>
              <a:gd name="connsiteY97" fmla="*/ 341786 h 576167"/>
              <a:gd name="connsiteX98" fmla="*/ 22872 w 607602"/>
              <a:gd name="connsiteY98" fmla="*/ 364629 h 576167"/>
              <a:gd name="connsiteX99" fmla="*/ 22694 w 607602"/>
              <a:gd name="connsiteY99" fmla="*/ 364629 h 576167"/>
              <a:gd name="connsiteX100" fmla="*/ 0 w 607602"/>
              <a:gd name="connsiteY100" fmla="*/ 342053 h 576167"/>
              <a:gd name="connsiteX101" fmla="*/ 0 w 607602"/>
              <a:gd name="connsiteY101" fmla="*/ 167311 h 576167"/>
              <a:gd name="connsiteX102" fmla="*/ 53933 w 607602"/>
              <a:gd name="connsiteY102" fmla="*/ 113627 h 576167"/>
              <a:gd name="connsiteX103" fmla="*/ 114718 w 607602"/>
              <a:gd name="connsiteY103" fmla="*/ 113627 h 576167"/>
              <a:gd name="connsiteX104" fmla="*/ 114896 w 607602"/>
              <a:gd name="connsiteY104" fmla="*/ 113627 h 576167"/>
              <a:gd name="connsiteX105" fmla="*/ 175771 w 607602"/>
              <a:gd name="connsiteY105" fmla="*/ 113627 h 576167"/>
              <a:gd name="connsiteX106" fmla="*/ 229526 w 607602"/>
              <a:gd name="connsiteY106" fmla="*/ 167045 h 576167"/>
              <a:gd name="connsiteX107" fmla="*/ 229704 w 607602"/>
              <a:gd name="connsiteY107" fmla="*/ 198598 h 576167"/>
              <a:gd name="connsiteX108" fmla="*/ 254356 w 607602"/>
              <a:gd name="connsiteY108" fmla="*/ 180110 h 576167"/>
              <a:gd name="connsiteX109" fmla="*/ 271342 w 607602"/>
              <a:gd name="connsiteY109" fmla="*/ 71510 h 576167"/>
              <a:gd name="connsiteX110" fmla="*/ 286831 w 607602"/>
              <a:gd name="connsiteY110" fmla="*/ 73998 h 576167"/>
              <a:gd name="connsiteX111" fmla="*/ 346827 w 607602"/>
              <a:gd name="connsiteY111" fmla="*/ 156556 h 576167"/>
              <a:gd name="connsiteX112" fmla="*/ 357419 w 607602"/>
              <a:gd name="connsiteY112" fmla="*/ 139671 h 576167"/>
              <a:gd name="connsiteX113" fmla="*/ 378249 w 607602"/>
              <a:gd name="connsiteY113" fmla="*/ 125008 h 576167"/>
              <a:gd name="connsiteX114" fmla="*/ 398010 w 607602"/>
              <a:gd name="connsiteY114" fmla="*/ 180639 h 576167"/>
              <a:gd name="connsiteX115" fmla="*/ 396408 w 607602"/>
              <a:gd name="connsiteY115" fmla="*/ 193347 h 576167"/>
              <a:gd name="connsiteX116" fmla="*/ 385459 w 607602"/>
              <a:gd name="connsiteY116" fmla="*/ 178239 h 576167"/>
              <a:gd name="connsiteX117" fmla="*/ 360535 w 607602"/>
              <a:gd name="connsiteY117" fmla="*/ 219385 h 576167"/>
              <a:gd name="connsiteX118" fmla="*/ 414834 w 607602"/>
              <a:gd name="connsiteY118" fmla="*/ 245956 h 576167"/>
              <a:gd name="connsiteX119" fmla="*/ 425071 w 607602"/>
              <a:gd name="connsiteY119" fmla="*/ 275460 h 576167"/>
              <a:gd name="connsiteX120" fmla="*/ 395518 w 607602"/>
              <a:gd name="connsiteY120" fmla="*/ 285680 h 576167"/>
              <a:gd name="connsiteX121" fmla="*/ 318342 w 607602"/>
              <a:gd name="connsiteY121" fmla="*/ 248267 h 576167"/>
              <a:gd name="connsiteX122" fmla="*/ 309618 w 607602"/>
              <a:gd name="connsiteY122" fmla="*/ 216275 h 576167"/>
              <a:gd name="connsiteX123" fmla="*/ 334543 w 607602"/>
              <a:gd name="connsiteY123" fmla="*/ 177351 h 576167"/>
              <a:gd name="connsiteX124" fmla="*/ 268938 w 607602"/>
              <a:gd name="connsiteY124" fmla="*/ 86973 h 576167"/>
              <a:gd name="connsiteX125" fmla="*/ 271342 w 607602"/>
              <a:gd name="connsiteY125" fmla="*/ 71510 h 576167"/>
              <a:gd name="connsiteX126" fmla="*/ 430236 w 607602"/>
              <a:gd name="connsiteY126" fmla="*/ 17006 h 576167"/>
              <a:gd name="connsiteX127" fmla="*/ 476068 w 607602"/>
              <a:gd name="connsiteY127" fmla="*/ 62803 h 576167"/>
              <a:gd name="connsiteX128" fmla="*/ 430236 w 607602"/>
              <a:gd name="connsiteY128" fmla="*/ 108600 h 576167"/>
              <a:gd name="connsiteX129" fmla="*/ 384404 w 607602"/>
              <a:gd name="connsiteY129" fmla="*/ 62803 h 576167"/>
              <a:gd name="connsiteX130" fmla="*/ 430236 w 607602"/>
              <a:gd name="connsiteY130" fmla="*/ 17006 h 576167"/>
              <a:gd name="connsiteX131" fmla="*/ 115020 w 607602"/>
              <a:gd name="connsiteY131" fmla="*/ 4657 h 576167"/>
              <a:gd name="connsiteX132" fmla="*/ 162052 w 607602"/>
              <a:gd name="connsiteY132" fmla="*/ 51689 h 576167"/>
              <a:gd name="connsiteX133" fmla="*/ 115020 w 607602"/>
              <a:gd name="connsiteY133" fmla="*/ 98721 h 576167"/>
              <a:gd name="connsiteX134" fmla="*/ 67988 w 607602"/>
              <a:gd name="connsiteY134" fmla="*/ 51689 h 576167"/>
              <a:gd name="connsiteX135" fmla="*/ 115020 w 607602"/>
              <a:gd name="connsiteY135" fmla="*/ 4657 h 576167"/>
              <a:gd name="connsiteX136" fmla="*/ 211875 w 607602"/>
              <a:gd name="connsiteY136" fmla="*/ 0 h 576167"/>
              <a:gd name="connsiteX137" fmla="*/ 335059 w 607602"/>
              <a:gd name="connsiteY137" fmla="*/ 0 h 576167"/>
              <a:gd name="connsiteX138" fmla="*/ 343070 w 607602"/>
              <a:gd name="connsiteY138" fmla="*/ 4440 h 576167"/>
              <a:gd name="connsiteX139" fmla="*/ 343604 w 607602"/>
              <a:gd name="connsiteY139" fmla="*/ 13497 h 576167"/>
              <a:gd name="connsiteX140" fmla="*/ 327672 w 607602"/>
              <a:gd name="connsiteY140" fmla="*/ 47328 h 576167"/>
              <a:gd name="connsiteX141" fmla="*/ 319127 w 607602"/>
              <a:gd name="connsiteY141" fmla="*/ 52745 h 576167"/>
              <a:gd name="connsiteX142" fmla="*/ 290200 w 607602"/>
              <a:gd name="connsiteY142" fmla="*/ 52745 h 576167"/>
              <a:gd name="connsiteX143" fmla="*/ 276671 w 607602"/>
              <a:gd name="connsiteY143" fmla="*/ 49104 h 576167"/>
              <a:gd name="connsiteX144" fmla="*/ 275959 w 607602"/>
              <a:gd name="connsiteY144" fmla="*/ 49104 h 576167"/>
              <a:gd name="connsiteX145" fmla="*/ 258425 w 607602"/>
              <a:gd name="connsiteY145" fmla="*/ 54787 h 576167"/>
              <a:gd name="connsiteX146" fmla="*/ 254331 w 607602"/>
              <a:gd name="connsiteY146" fmla="*/ 58428 h 576167"/>
              <a:gd name="connsiteX147" fmla="*/ 254331 w 607602"/>
              <a:gd name="connsiteY147" fmla="*/ 52745 h 576167"/>
              <a:gd name="connsiteX148" fmla="*/ 195943 w 607602"/>
              <a:gd name="connsiteY148" fmla="*/ 52745 h 576167"/>
              <a:gd name="connsiteX149" fmla="*/ 187932 w 607602"/>
              <a:gd name="connsiteY149" fmla="*/ 48394 h 576167"/>
              <a:gd name="connsiteX150" fmla="*/ 187309 w 607602"/>
              <a:gd name="connsiteY150" fmla="*/ 39248 h 576167"/>
              <a:gd name="connsiteX151" fmla="*/ 203241 w 607602"/>
              <a:gd name="connsiteY151" fmla="*/ 5417 h 576167"/>
              <a:gd name="connsiteX152" fmla="*/ 211875 w 607602"/>
              <a:gd name="connsiteY152" fmla="*/ 0 h 57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607602" h="576167">
                <a:moveTo>
                  <a:pt x="434717" y="454230"/>
                </a:moveTo>
                <a:cubicBezTo>
                  <a:pt x="436853" y="463917"/>
                  <a:pt x="444686" y="475382"/>
                  <a:pt x="456078" y="475382"/>
                </a:cubicBezTo>
                <a:lnTo>
                  <a:pt x="466937" y="504978"/>
                </a:lnTo>
                <a:cubicBezTo>
                  <a:pt x="470052" y="513332"/>
                  <a:pt x="478775" y="518487"/>
                  <a:pt x="487853" y="516709"/>
                </a:cubicBezTo>
                <a:lnTo>
                  <a:pt x="487853" y="549593"/>
                </a:lnTo>
                <a:cubicBezTo>
                  <a:pt x="487853" y="564258"/>
                  <a:pt x="475926" y="576167"/>
                  <a:pt x="461241" y="576167"/>
                </a:cubicBezTo>
                <a:cubicBezTo>
                  <a:pt x="446644" y="576167"/>
                  <a:pt x="434717" y="564258"/>
                  <a:pt x="434717" y="549593"/>
                </a:cubicBezTo>
                <a:close/>
                <a:moveTo>
                  <a:pt x="476475" y="334904"/>
                </a:moveTo>
                <a:cubicBezTo>
                  <a:pt x="511549" y="383178"/>
                  <a:pt x="477811" y="336771"/>
                  <a:pt x="515288" y="388334"/>
                </a:cubicBezTo>
                <a:lnTo>
                  <a:pt x="553745" y="358641"/>
                </a:lnTo>
                <a:cubicBezTo>
                  <a:pt x="559887" y="353929"/>
                  <a:pt x="568611" y="355085"/>
                  <a:pt x="573240" y="361130"/>
                </a:cubicBezTo>
                <a:cubicBezTo>
                  <a:pt x="576267" y="365042"/>
                  <a:pt x="576890" y="370109"/>
                  <a:pt x="575288" y="374376"/>
                </a:cubicBezTo>
                <a:lnTo>
                  <a:pt x="605555" y="395268"/>
                </a:lnTo>
                <a:cubicBezTo>
                  <a:pt x="606801" y="396157"/>
                  <a:pt x="607513" y="397580"/>
                  <a:pt x="607602" y="399091"/>
                </a:cubicBezTo>
                <a:cubicBezTo>
                  <a:pt x="607602" y="400602"/>
                  <a:pt x="606890" y="402025"/>
                  <a:pt x="605733" y="402914"/>
                </a:cubicBezTo>
                <a:lnTo>
                  <a:pt x="520184" y="469056"/>
                </a:lnTo>
                <a:lnTo>
                  <a:pt x="503626" y="447631"/>
                </a:lnTo>
                <a:lnTo>
                  <a:pt x="513597" y="474035"/>
                </a:lnTo>
                <a:lnTo>
                  <a:pt x="490719" y="491815"/>
                </a:lnTo>
                <a:cubicBezTo>
                  <a:pt x="489472" y="492704"/>
                  <a:pt x="487870" y="492971"/>
                  <a:pt x="486446" y="492615"/>
                </a:cubicBezTo>
                <a:cubicBezTo>
                  <a:pt x="485021" y="492171"/>
                  <a:pt x="483775" y="491104"/>
                  <a:pt x="483330" y="489682"/>
                </a:cubicBezTo>
                <a:lnTo>
                  <a:pt x="470867" y="455632"/>
                </a:lnTo>
                <a:cubicBezTo>
                  <a:pt x="470066" y="455721"/>
                  <a:pt x="469354" y="455810"/>
                  <a:pt x="468642" y="455810"/>
                </a:cubicBezTo>
                <a:lnTo>
                  <a:pt x="468552" y="455810"/>
                </a:lnTo>
                <a:cubicBezTo>
                  <a:pt x="464458" y="455810"/>
                  <a:pt x="460363" y="453943"/>
                  <a:pt x="457603" y="450387"/>
                </a:cubicBezTo>
                <a:cubicBezTo>
                  <a:pt x="452974" y="444342"/>
                  <a:pt x="454042" y="435629"/>
                  <a:pt x="460096" y="430918"/>
                </a:cubicBezTo>
                <a:lnTo>
                  <a:pt x="497751" y="401847"/>
                </a:lnTo>
                <a:lnTo>
                  <a:pt x="449324" y="335260"/>
                </a:lnTo>
                <a:cubicBezTo>
                  <a:pt x="458226" y="338905"/>
                  <a:pt x="468018" y="338638"/>
                  <a:pt x="476475" y="334904"/>
                </a:cubicBezTo>
                <a:close/>
                <a:moveTo>
                  <a:pt x="505854" y="309359"/>
                </a:moveTo>
                <a:lnTo>
                  <a:pt x="515020" y="356497"/>
                </a:lnTo>
                <a:lnTo>
                  <a:pt x="491169" y="323651"/>
                </a:lnTo>
                <a:close/>
                <a:moveTo>
                  <a:pt x="358315" y="286919"/>
                </a:moveTo>
                <a:lnTo>
                  <a:pt x="379315" y="297052"/>
                </a:lnTo>
                <a:lnTo>
                  <a:pt x="374510" y="324964"/>
                </a:lnTo>
                <a:cubicBezTo>
                  <a:pt x="373353" y="331631"/>
                  <a:pt x="378514" y="337675"/>
                  <a:pt x="385188" y="337675"/>
                </a:cubicBezTo>
                <a:lnTo>
                  <a:pt x="424964" y="337675"/>
                </a:lnTo>
                <a:cubicBezTo>
                  <a:pt x="429591" y="344075"/>
                  <a:pt x="465363" y="393231"/>
                  <a:pt x="471058" y="401143"/>
                </a:cubicBezTo>
                <a:lnTo>
                  <a:pt x="434752" y="431543"/>
                </a:lnTo>
                <a:lnTo>
                  <a:pt x="434752" y="389320"/>
                </a:lnTo>
                <a:lnTo>
                  <a:pt x="423273" y="389320"/>
                </a:lnTo>
                <a:lnTo>
                  <a:pt x="423273" y="549589"/>
                </a:lnTo>
                <a:cubicBezTo>
                  <a:pt x="423273" y="564256"/>
                  <a:pt x="411438" y="576167"/>
                  <a:pt x="396756" y="576167"/>
                </a:cubicBezTo>
                <a:cubicBezTo>
                  <a:pt x="382073" y="576167"/>
                  <a:pt x="370239" y="564256"/>
                  <a:pt x="370239" y="549589"/>
                </a:cubicBezTo>
                <a:lnTo>
                  <a:pt x="370239" y="389320"/>
                </a:lnTo>
                <a:lnTo>
                  <a:pt x="353332" y="389320"/>
                </a:lnTo>
                <a:cubicBezTo>
                  <a:pt x="345679" y="389320"/>
                  <a:pt x="339806" y="382298"/>
                  <a:pt x="341230" y="374742"/>
                </a:cubicBezTo>
                <a:close/>
                <a:moveTo>
                  <a:pt x="379037" y="200829"/>
                </a:moveTo>
                <a:lnTo>
                  <a:pt x="392589" y="219388"/>
                </a:lnTo>
                <a:lnTo>
                  <a:pt x="376006" y="211396"/>
                </a:lnTo>
                <a:close/>
                <a:moveTo>
                  <a:pt x="481633" y="124901"/>
                </a:moveTo>
                <a:cubicBezTo>
                  <a:pt x="498635" y="129612"/>
                  <a:pt x="511453" y="144102"/>
                  <a:pt x="519643" y="168104"/>
                </a:cubicBezTo>
                <a:cubicBezTo>
                  <a:pt x="525785" y="185883"/>
                  <a:pt x="536467" y="208995"/>
                  <a:pt x="545814" y="235130"/>
                </a:cubicBezTo>
                <a:cubicBezTo>
                  <a:pt x="548751" y="243308"/>
                  <a:pt x="546704" y="252376"/>
                  <a:pt x="540473" y="258420"/>
                </a:cubicBezTo>
                <a:lnTo>
                  <a:pt x="477894" y="319313"/>
                </a:lnTo>
                <a:cubicBezTo>
                  <a:pt x="469171" y="327847"/>
                  <a:pt x="455195" y="327669"/>
                  <a:pt x="446650" y="318869"/>
                </a:cubicBezTo>
                <a:cubicBezTo>
                  <a:pt x="438104" y="310157"/>
                  <a:pt x="438282" y="296201"/>
                  <a:pt x="447006" y="287667"/>
                </a:cubicBezTo>
                <a:lnTo>
                  <a:pt x="499258" y="236819"/>
                </a:lnTo>
                <a:lnTo>
                  <a:pt x="486173" y="204462"/>
                </a:lnTo>
                <a:lnTo>
                  <a:pt x="490179" y="228463"/>
                </a:lnTo>
                <a:lnTo>
                  <a:pt x="471663" y="246420"/>
                </a:lnTo>
                <a:lnTo>
                  <a:pt x="462317" y="179393"/>
                </a:lnTo>
                <a:cubicBezTo>
                  <a:pt x="462317" y="179393"/>
                  <a:pt x="477716" y="135835"/>
                  <a:pt x="481633" y="124901"/>
                </a:cubicBezTo>
                <a:close/>
                <a:moveTo>
                  <a:pt x="395835" y="123137"/>
                </a:moveTo>
                <a:lnTo>
                  <a:pt x="464001" y="123137"/>
                </a:lnTo>
                <a:cubicBezTo>
                  <a:pt x="450920" y="159842"/>
                  <a:pt x="453055" y="153798"/>
                  <a:pt x="444779" y="177261"/>
                </a:cubicBezTo>
                <a:lnTo>
                  <a:pt x="415057" y="177261"/>
                </a:lnTo>
                <a:cubicBezTo>
                  <a:pt x="406692" y="153887"/>
                  <a:pt x="408827" y="159753"/>
                  <a:pt x="395835" y="123137"/>
                </a:cubicBezTo>
                <a:close/>
                <a:moveTo>
                  <a:pt x="254356" y="99850"/>
                </a:moveTo>
                <a:lnTo>
                  <a:pt x="276694" y="130603"/>
                </a:lnTo>
                <a:lnTo>
                  <a:pt x="276694" y="168289"/>
                </a:lnTo>
                <a:cubicBezTo>
                  <a:pt x="283903" y="167933"/>
                  <a:pt x="291112" y="171044"/>
                  <a:pt x="295829" y="177266"/>
                </a:cubicBezTo>
                <a:cubicBezTo>
                  <a:pt x="303394" y="187310"/>
                  <a:pt x="301347" y="201531"/>
                  <a:pt x="291290" y="208997"/>
                </a:cubicBezTo>
                <a:lnTo>
                  <a:pt x="276694" y="220018"/>
                </a:lnTo>
                <a:lnTo>
                  <a:pt x="276694" y="480530"/>
                </a:lnTo>
                <a:cubicBezTo>
                  <a:pt x="276694" y="486663"/>
                  <a:pt x="271711" y="491640"/>
                  <a:pt x="265481" y="491640"/>
                </a:cubicBezTo>
                <a:cubicBezTo>
                  <a:pt x="259340" y="491640"/>
                  <a:pt x="254356" y="486663"/>
                  <a:pt x="254356" y="480530"/>
                </a:cubicBezTo>
                <a:lnTo>
                  <a:pt x="254356" y="236817"/>
                </a:lnTo>
                <a:lnTo>
                  <a:pt x="220804" y="261970"/>
                </a:lnTo>
                <a:cubicBezTo>
                  <a:pt x="206030" y="273080"/>
                  <a:pt x="184582" y="262681"/>
                  <a:pt x="184493" y="244016"/>
                </a:cubicBezTo>
                <a:lnTo>
                  <a:pt x="184671" y="165622"/>
                </a:lnTo>
                <a:cubicBezTo>
                  <a:pt x="184671" y="164289"/>
                  <a:pt x="184137" y="162956"/>
                  <a:pt x="183158" y="161978"/>
                </a:cubicBezTo>
                <a:cubicBezTo>
                  <a:pt x="182179" y="161001"/>
                  <a:pt x="180933" y="160467"/>
                  <a:pt x="179509" y="160467"/>
                </a:cubicBezTo>
                <a:cubicBezTo>
                  <a:pt x="176839" y="160467"/>
                  <a:pt x="174614" y="162689"/>
                  <a:pt x="174614" y="165445"/>
                </a:cubicBezTo>
                <a:lnTo>
                  <a:pt x="174614" y="548969"/>
                </a:lnTo>
                <a:cubicBezTo>
                  <a:pt x="174614" y="563990"/>
                  <a:pt x="162866" y="576167"/>
                  <a:pt x="147825" y="576167"/>
                </a:cubicBezTo>
                <a:cubicBezTo>
                  <a:pt x="132785" y="576167"/>
                  <a:pt x="120592" y="563990"/>
                  <a:pt x="120592" y="548969"/>
                </a:cubicBezTo>
                <a:lnTo>
                  <a:pt x="120592" y="331476"/>
                </a:lnTo>
                <a:cubicBezTo>
                  <a:pt x="120592" y="331298"/>
                  <a:pt x="120592" y="331120"/>
                  <a:pt x="120592" y="330942"/>
                </a:cubicBezTo>
                <a:lnTo>
                  <a:pt x="108844" y="330942"/>
                </a:lnTo>
                <a:cubicBezTo>
                  <a:pt x="108844" y="331120"/>
                  <a:pt x="108844" y="331298"/>
                  <a:pt x="108844" y="331476"/>
                </a:cubicBezTo>
                <a:lnTo>
                  <a:pt x="108844" y="548880"/>
                </a:lnTo>
                <a:cubicBezTo>
                  <a:pt x="108844" y="563990"/>
                  <a:pt x="96652" y="576167"/>
                  <a:pt x="81611" y="576167"/>
                </a:cubicBezTo>
                <a:cubicBezTo>
                  <a:pt x="66570" y="576167"/>
                  <a:pt x="54378" y="563990"/>
                  <a:pt x="54378" y="548880"/>
                </a:cubicBezTo>
                <a:lnTo>
                  <a:pt x="54378" y="164823"/>
                </a:lnTo>
                <a:cubicBezTo>
                  <a:pt x="54378" y="162423"/>
                  <a:pt x="52420" y="160467"/>
                  <a:pt x="50017" y="160467"/>
                </a:cubicBezTo>
                <a:cubicBezTo>
                  <a:pt x="47436" y="160467"/>
                  <a:pt x="45389" y="162600"/>
                  <a:pt x="45389" y="165089"/>
                </a:cubicBezTo>
                <a:lnTo>
                  <a:pt x="45389" y="341786"/>
                </a:lnTo>
                <a:cubicBezTo>
                  <a:pt x="45478" y="354318"/>
                  <a:pt x="35421" y="364540"/>
                  <a:pt x="22872" y="364629"/>
                </a:cubicBezTo>
                <a:cubicBezTo>
                  <a:pt x="22783" y="364629"/>
                  <a:pt x="22783" y="364629"/>
                  <a:pt x="22694" y="364629"/>
                </a:cubicBezTo>
                <a:cubicBezTo>
                  <a:pt x="10235" y="364629"/>
                  <a:pt x="89" y="354585"/>
                  <a:pt x="0" y="342053"/>
                </a:cubicBezTo>
                <a:lnTo>
                  <a:pt x="0" y="167311"/>
                </a:lnTo>
                <a:cubicBezTo>
                  <a:pt x="-178" y="138602"/>
                  <a:pt x="23673" y="113627"/>
                  <a:pt x="53933" y="113627"/>
                </a:cubicBezTo>
                <a:lnTo>
                  <a:pt x="114718" y="113627"/>
                </a:lnTo>
                <a:lnTo>
                  <a:pt x="114896" y="113627"/>
                </a:lnTo>
                <a:lnTo>
                  <a:pt x="175771" y="113627"/>
                </a:lnTo>
                <a:cubicBezTo>
                  <a:pt x="205229" y="113627"/>
                  <a:pt x="229348" y="137625"/>
                  <a:pt x="229526" y="167045"/>
                </a:cubicBezTo>
                <a:lnTo>
                  <a:pt x="229704" y="198598"/>
                </a:lnTo>
                <a:lnTo>
                  <a:pt x="254356" y="180110"/>
                </a:lnTo>
                <a:close/>
                <a:moveTo>
                  <a:pt x="271342" y="71510"/>
                </a:moveTo>
                <a:cubicBezTo>
                  <a:pt x="276238" y="67955"/>
                  <a:pt x="283270" y="69021"/>
                  <a:pt x="286831" y="73998"/>
                </a:cubicBezTo>
                <a:lnTo>
                  <a:pt x="346827" y="156556"/>
                </a:lnTo>
                <a:cubicBezTo>
                  <a:pt x="350031" y="150779"/>
                  <a:pt x="353147" y="145003"/>
                  <a:pt x="357419" y="139671"/>
                </a:cubicBezTo>
                <a:cubicBezTo>
                  <a:pt x="362404" y="133361"/>
                  <a:pt x="368991" y="127852"/>
                  <a:pt x="378249" y="125008"/>
                </a:cubicBezTo>
                <a:cubicBezTo>
                  <a:pt x="388130" y="152912"/>
                  <a:pt x="389376" y="156467"/>
                  <a:pt x="398010" y="180639"/>
                </a:cubicBezTo>
                <a:lnTo>
                  <a:pt x="396408" y="193347"/>
                </a:lnTo>
                <a:lnTo>
                  <a:pt x="385459" y="178239"/>
                </a:lnTo>
                <a:lnTo>
                  <a:pt x="360535" y="219385"/>
                </a:lnTo>
                <a:lnTo>
                  <a:pt x="414834" y="245956"/>
                </a:lnTo>
                <a:cubicBezTo>
                  <a:pt x="425872" y="251288"/>
                  <a:pt x="430412" y="264530"/>
                  <a:pt x="425071" y="275460"/>
                </a:cubicBezTo>
                <a:cubicBezTo>
                  <a:pt x="419730" y="286480"/>
                  <a:pt x="406556" y="291012"/>
                  <a:pt x="395518" y="285680"/>
                </a:cubicBezTo>
                <a:lnTo>
                  <a:pt x="318342" y="248267"/>
                </a:lnTo>
                <a:cubicBezTo>
                  <a:pt x="306325" y="242490"/>
                  <a:pt x="302230" y="227383"/>
                  <a:pt x="309618" y="216275"/>
                </a:cubicBezTo>
                <a:cubicBezTo>
                  <a:pt x="316206" y="206233"/>
                  <a:pt x="326531" y="190236"/>
                  <a:pt x="334543" y="177351"/>
                </a:cubicBezTo>
                <a:lnTo>
                  <a:pt x="268938" y="86973"/>
                </a:lnTo>
                <a:cubicBezTo>
                  <a:pt x="265289" y="82085"/>
                  <a:pt x="266446" y="75153"/>
                  <a:pt x="271342" y="71510"/>
                </a:cubicBezTo>
                <a:close/>
                <a:moveTo>
                  <a:pt x="430236" y="17006"/>
                </a:moveTo>
                <a:cubicBezTo>
                  <a:pt x="455548" y="17006"/>
                  <a:pt x="476068" y="37510"/>
                  <a:pt x="476068" y="62803"/>
                </a:cubicBezTo>
                <a:cubicBezTo>
                  <a:pt x="476068" y="88096"/>
                  <a:pt x="455548" y="108600"/>
                  <a:pt x="430236" y="108600"/>
                </a:cubicBezTo>
                <a:cubicBezTo>
                  <a:pt x="404924" y="108600"/>
                  <a:pt x="384404" y="88096"/>
                  <a:pt x="384404" y="62803"/>
                </a:cubicBezTo>
                <a:cubicBezTo>
                  <a:pt x="384404" y="37510"/>
                  <a:pt x="404924" y="17006"/>
                  <a:pt x="430236" y="17006"/>
                </a:cubicBezTo>
                <a:close/>
                <a:moveTo>
                  <a:pt x="115020" y="4657"/>
                </a:moveTo>
                <a:cubicBezTo>
                  <a:pt x="140995" y="4657"/>
                  <a:pt x="162052" y="25714"/>
                  <a:pt x="162052" y="51689"/>
                </a:cubicBezTo>
                <a:cubicBezTo>
                  <a:pt x="162052" y="77664"/>
                  <a:pt x="140995" y="98721"/>
                  <a:pt x="115020" y="98721"/>
                </a:cubicBezTo>
                <a:cubicBezTo>
                  <a:pt x="89045" y="98721"/>
                  <a:pt x="67988" y="77664"/>
                  <a:pt x="67988" y="51689"/>
                </a:cubicBezTo>
                <a:cubicBezTo>
                  <a:pt x="67988" y="25714"/>
                  <a:pt x="89045" y="4657"/>
                  <a:pt x="115020" y="4657"/>
                </a:cubicBezTo>
                <a:close/>
                <a:moveTo>
                  <a:pt x="211875" y="0"/>
                </a:moveTo>
                <a:lnTo>
                  <a:pt x="335059" y="0"/>
                </a:lnTo>
                <a:cubicBezTo>
                  <a:pt x="338263" y="0"/>
                  <a:pt x="341290" y="1687"/>
                  <a:pt x="343070" y="4440"/>
                </a:cubicBezTo>
                <a:cubicBezTo>
                  <a:pt x="344761" y="7104"/>
                  <a:pt x="345028" y="10567"/>
                  <a:pt x="343604" y="13497"/>
                </a:cubicBezTo>
                <a:lnTo>
                  <a:pt x="327672" y="47328"/>
                </a:lnTo>
                <a:cubicBezTo>
                  <a:pt x="326159" y="50614"/>
                  <a:pt x="322776" y="52745"/>
                  <a:pt x="319127" y="52745"/>
                </a:cubicBezTo>
                <a:lnTo>
                  <a:pt x="290200" y="52745"/>
                </a:lnTo>
                <a:cubicBezTo>
                  <a:pt x="286106" y="50525"/>
                  <a:pt x="281477" y="49282"/>
                  <a:pt x="276671" y="49104"/>
                </a:cubicBezTo>
                <a:cubicBezTo>
                  <a:pt x="276404" y="49104"/>
                  <a:pt x="276137" y="49104"/>
                  <a:pt x="275959" y="49104"/>
                </a:cubicBezTo>
                <a:cubicBezTo>
                  <a:pt x="269551" y="49104"/>
                  <a:pt x="263498" y="51058"/>
                  <a:pt x="258425" y="54787"/>
                </a:cubicBezTo>
                <a:cubicBezTo>
                  <a:pt x="256912" y="55853"/>
                  <a:pt x="255577" y="57096"/>
                  <a:pt x="254331" y="58428"/>
                </a:cubicBezTo>
                <a:lnTo>
                  <a:pt x="254331" y="52745"/>
                </a:lnTo>
                <a:lnTo>
                  <a:pt x="195943" y="52745"/>
                </a:lnTo>
                <a:cubicBezTo>
                  <a:pt x="192649" y="52745"/>
                  <a:pt x="189623" y="51147"/>
                  <a:pt x="187932" y="48394"/>
                </a:cubicBezTo>
                <a:cubicBezTo>
                  <a:pt x="186152" y="45641"/>
                  <a:pt x="185974" y="42178"/>
                  <a:pt x="187309" y="39248"/>
                </a:cubicBezTo>
                <a:lnTo>
                  <a:pt x="203241" y="5417"/>
                </a:lnTo>
                <a:cubicBezTo>
                  <a:pt x="204843" y="2131"/>
                  <a:pt x="208136" y="0"/>
                  <a:pt x="211875" y="0"/>
                </a:cubicBezTo>
                <a:close/>
              </a:path>
            </a:pathLst>
          </a:custGeom>
          <a:solidFill>
            <a:srgbClr val="E94C31"/>
          </a:solidFill>
          <a:ln>
            <a:noFill/>
          </a:ln>
        </p:spPr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3475F759-23B4-4F05-9807-2BD73580F131}"/>
              </a:ext>
            </a:extLst>
          </p:cNvPr>
          <p:cNvSpPr/>
          <p:nvPr/>
        </p:nvSpPr>
        <p:spPr>
          <a:xfrm>
            <a:off x="3193798" y="5793583"/>
            <a:ext cx="472900" cy="27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…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0CF5A223-7182-4E08-893E-FACA8B2248C9}"/>
              </a:ext>
            </a:extLst>
          </p:cNvPr>
          <p:cNvSpPr/>
          <p:nvPr/>
        </p:nvSpPr>
        <p:spPr>
          <a:xfrm>
            <a:off x="9445819" y="5385924"/>
            <a:ext cx="472900" cy="27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278FC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…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xmlns="" id="{CA457DD6-2E94-4675-8E9C-A1038E185271}"/>
              </a:ext>
            </a:extLst>
          </p:cNvPr>
          <p:cNvSpPr txBox="1"/>
          <p:nvPr/>
        </p:nvSpPr>
        <p:spPr>
          <a:xfrm>
            <a:off x="149240" y="43633"/>
            <a:ext cx="3887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Mechanism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xmlns="" id="{23919E9E-D1D9-415B-AA22-BCA58F728332}"/>
              </a:ext>
            </a:extLst>
          </p:cNvPr>
          <p:cNvCxnSpPr>
            <a:cxnSpLocks/>
          </p:cNvCxnSpPr>
          <p:nvPr/>
        </p:nvCxnSpPr>
        <p:spPr>
          <a:xfrm>
            <a:off x="4068695" y="187042"/>
            <a:ext cx="0" cy="671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95">
            <a:extLst>
              <a:ext uri="{FF2B5EF4-FFF2-40B4-BE49-F238E27FC236}">
                <a16:creationId xmlns:a16="http://schemas.microsoft.com/office/drawing/2014/main" xmlns="" id="{F7375841-4735-4722-93C2-03AB26378353}"/>
              </a:ext>
            </a:extLst>
          </p:cNvPr>
          <p:cNvSpPr txBox="1"/>
          <p:nvPr/>
        </p:nvSpPr>
        <p:spPr>
          <a:xfrm>
            <a:off x="3995008" y="52607"/>
            <a:ext cx="3506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Rendanheyi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Co-creation &amp; Sharing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6" name="open-cargo-box_16224">
            <a:extLst>
              <a:ext uri="{FF2B5EF4-FFF2-40B4-BE49-F238E27FC236}">
                <a16:creationId xmlns:a16="http://schemas.microsoft.com/office/drawing/2014/main" xmlns="" id="{7B3E8419-283B-4FB9-BC71-FF0501C2B111}"/>
              </a:ext>
            </a:extLst>
          </p:cNvPr>
          <p:cNvSpPr>
            <a:spLocks noChangeAspect="1"/>
          </p:cNvSpPr>
          <p:nvPr/>
        </p:nvSpPr>
        <p:spPr bwMode="auto">
          <a:xfrm>
            <a:off x="7792619" y="5839932"/>
            <a:ext cx="451707" cy="486000"/>
          </a:xfrm>
          <a:custGeom>
            <a:avLst/>
            <a:gdLst>
              <a:gd name="connsiteX0" fmla="*/ 481995 w 564084"/>
              <a:gd name="connsiteY0" fmla="*/ 202530 h 606907"/>
              <a:gd name="connsiteX1" fmla="*/ 505293 w 564084"/>
              <a:gd name="connsiteY1" fmla="*/ 220941 h 606907"/>
              <a:gd name="connsiteX2" fmla="*/ 500935 w 564084"/>
              <a:gd name="connsiteY2" fmla="*/ 491082 h 606907"/>
              <a:gd name="connsiteX3" fmla="*/ 477637 w 564084"/>
              <a:gd name="connsiteY3" fmla="*/ 523217 h 606907"/>
              <a:gd name="connsiteX4" fmla="*/ 237954 w 564084"/>
              <a:gd name="connsiteY4" fmla="*/ 604561 h 606907"/>
              <a:gd name="connsiteX5" fmla="*/ 193873 w 564084"/>
              <a:gd name="connsiteY5" fmla="*/ 600209 h 606907"/>
              <a:gd name="connsiteX6" fmla="*/ 97162 w 564084"/>
              <a:gd name="connsiteY6" fmla="*/ 543804 h 606907"/>
              <a:gd name="connsiteX7" fmla="*/ 76211 w 564084"/>
              <a:gd name="connsiteY7" fmla="*/ 507317 h 606907"/>
              <a:gd name="connsiteX8" fmla="*/ 76211 w 564084"/>
              <a:gd name="connsiteY8" fmla="*/ 221109 h 606907"/>
              <a:gd name="connsiteX9" fmla="*/ 97665 w 564084"/>
              <a:gd name="connsiteY9" fmla="*/ 208221 h 606907"/>
              <a:gd name="connsiteX10" fmla="*/ 189515 w 564084"/>
              <a:gd name="connsiteY10" fmla="*/ 257094 h 606907"/>
              <a:gd name="connsiteX11" fmla="*/ 234435 w 564084"/>
              <a:gd name="connsiteY11" fmla="*/ 262785 h 606907"/>
              <a:gd name="connsiteX12" fmla="*/ 543685 w 564084"/>
              <a:gd name="connsiteY12" fmla="*/ 107948 h 606907"/>
              <a:gd name="connsiteX13" fmla="*/ 552402 w 564084"/>
              <a:gd name="connsiteY13" fmla="*/ 121676 h 606907"/>
              <a:gd name="connsiteX14" fmla="*/ 526754 w 564084"/>
              <a:gd name="connsiteY14" fmla="*/ 154321 h 606907"/>
              <a:gd name="connsiteX15" fmla="*/ 488031 w 564084"/>
              <a:gd name="connsiteY15" fmla="*/ 178931 h 606907"/>
              <a:gd name="connsiteX16" fmla="*/ 236583 w 564084"/>
              <a:gd name="connsiteY16" fmla="*/ 241711 h 606907"/>
              <a:gd name="connsiteX17" fmla="*/ 227363 w 564084"/>
              <a:gd name="connsiteY17" fmla="*/ 227648 h 606907"/>
              <a:gd name="connsiteX18" fmla="*/ 261225 w 564084"/>
              <a:gd name="connsiteY18" fmla="*/ 187469 h 606907"/>
              <a:gd name="connsiteX19" fmla="*/ 299445 w 564084"/>
              <a:gd name="connsiteY19" fmla="*/ 162524 h 606907"/>
              <a:gd name="connsiteX20" fmla="*/ 344 w 564084"/>
              <a:gd name="connsiteY20" fmla="*/ 98679 h 606907"/>
              <a:gd name="connsiteX21" fmla="*/ 11341 w 564084"/>
              <a:gd name="connsiteY21" fmla="*/ 100269 h 606907"/>
              <a:gd name="connsiteX22" fmla="*/ 110539 w 564084"/>
              <a:gd name="connsiteY22" fmla="*/ 143450 h 606907"/>
              <a:gd name="connsiteX23" fmla="*/ 147739 w 564084"/>
              <a:gd name="connsiteY23" fmla="*/ 172404 h 606907"/>
              <a:gd name="connsiteX24" fmla="*/ 203203 w 564084"/>
              <a:gd name="connsiteY24" fmla="*/ 231652 h 606907"/>
              <a:gd name="connsiteX25" fmla="*/ 196668 w 564084"/>
              <a:gd name="connsiteY25" fmla="*/ 239351 h 606907"/>
              <a:gd name="connsiteX26" fmla="*/ 79372 w 564084"/>
              <a:gd name="connsiteY26" fmla="*/ 178764 h 606907"/>
              <a:gd name="connsiteX27" fmla="*/ 41670 w 564084"/>
              <a:gd name="connsiteY27" fmla="*/ 149308 h 606907"/>
              <a:gd name="connsiteX28" fmla="*/ 5308 w 564084"/>
              <a:gd name="connsiteY28" fmla="*/ 108637 h 606907"/>
              <a:gd name="connsiteX29" fmla="*/ 344 w 564084"/>
              <a:gd name="connsiteY29" fmla="*/ 98679 h 606907"/>
              <a:gd name="connsiteX30" fmla="*/ 444267 w 564084"/>
              <a:gd name="connsiteY30" fmla="*/ 9576 h 606907"/>
              <a:gd name="connsiteX31" fmla="*/ 548003 w 564084"/>
              <a:gd name="connsiteY31" fmla="*/ 44882 h 606907"/>
              <a:gd name="connsiteX32" fmla="*/ 562583 w 564084"/>
              <a:gd name="connsiteY32" fmla="*/ 68141 h 606907"/>
              <a:gd name="connsiteX33" fmla="*/ 530574 w 564084"/>
              <a:gd name="connsiteY33" fmla="*/ 89392 h 606907"/>
              <a:gd name="connsiteX34" fmla="*/ 406225 w 564084"/>
              <a:gd name="connsiteY34" fmla="*/ 119010 h 606907"/>
              <a:gd name="connsiteX35" fmla="*/ 358128 w 564084"/>
              <a:gd name="connsiteY35" fmla="*/ 120348 h 606907"/>
              <a:gd name="connsiteX36" fmla="*/ 355279 w 564084"/>
              <a:gd name="connsiteY36" fmla="*/ 95081 h 606907"/>
              <a:gd name="connsiteX37" fmla="*/ 408571 w 564084"/>
              <a:gd name="connsiteY37" fmla="*/ 22460 h 606907"/>
              <a:gd name="connsiteX38" fmla="*/ 444267 w 564084"/>
              <a:gd name="connsiteY38" fmla="*/ 9576 h 606907"/>
              <a:gd name="connsiteX39" fmla="*/ 276968 w 564084"/>
              <a:gd name="connsiteY39" fmla="*/ 343 h 606907"/>
              <a:gd name="connsiteX40" fmla="*/ 309817 w 564084"/>
              <a:gd name="connsiteY40" fmla="*/ 19089 h 606907"/>
              <a:gd name="connsiteX41" fmla="*/ 337806 w 564084"/>
              <a:gd name="connsiteY41" fmla="*/ 91223 h 606907"/>
              <a:gd name="connsiteX42" fmla="*/ 322889 w 564084"/>
              <a:gd name="connsiteY42" fmla="*/ 119006 h 606907"/>
              <a:gd name="connsiteX43" fmla="*/ 177917 w 564084"/>
              <a:gd name="connsiteY43" fmla="*/ 150638 h 606907"/>
              <a:gd name="connsiteX44" fmla="*/ 148085 w 564084"/>
              <a:gd name="connsiteY44" fmla="*/ 143441 h 606907"/>
              <a:gd name="connsiteX45" fmla="*/ 119593 w 564084"/>
              <a:gd name="connsiteY45" fmla="*/ 121516 h 606907"/>
              <a:gd name="connsiteX46" fmla="*/ 69146 w 564084"/>
              <a:gd name="connsiteY46" fmla="*/ 100094 h 606907"/>
              <a:gd name="connsiteX47" fmla="*/ 39817 w 564084"/>
              <a:gd name="connsiteY47" fmla="*/ 67290 h 606907"/>
              <a:gd name="connsiteX48" fmla="*/ 38644 w 564084"/>
              <a:gd name="connsiteY48" fmla="*/ 63273 h 606907"/>
              <a:gd name="connsiteX49" fmla="*/ 55571 w 564084"/>
              <a:gd name="connsiteY49" fmla="*/ 36160 h 6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64084" h="606907">
                <a:moveTo>
                  <a:pt x="481995" y="202530"/>
                </a:moveTo>
                <a:cubicBezTo>
                  <a:pt x="495068" y="199350"/>
                  <a:pt x="505460" y="207552"/>
                  <a:pt x="505293" y="220941"/>
                </a:cubicBezTo>
                <a:lnTo>
                  <a:pt x="500935" y="491082"/>
                </a:lnTo>
                <a:cubicBezTo>
                  <a:pt x="500767" y="504471"/>
                  <a:pt x="490208" y="518866"/>
                  <a:pt x="477637" y="523217"/>
                </a:cubicBezTo>
                <a:lnTo>
                  <a:pt x="237954" y="604561"/>
                </a:lnTo>
                <a:cubicBezTo>
                  <a:pt x="225216" y="608912"/>
                  <a:pt x="205606" y="607071"/>
                  <a:pt x="193873" y="600209"/>
                </a:cubicBezTo>
                <a:lnTo>
                  <a:pt x="97162" y="543804"/>
                </a:lnTo>
                <a:cubicBezTo>
                  <a:pt x="85597" y="537109"/>
                  <a:pt x="76211" y="520707"/>
                  <a:pt x="76211" y="507317"/>
                </a:cubicBezTo>
                <a:lnTo>
                  <a:pt x="76211" y="221109"/>
                </a:lnTo>
                <a:cubicBezTo>
                  <a:pt x="76211" y="207552"/>
                  <a:pt x="85765" y="201861"/>
                  <a:pt x="97665" y="208221"/>
                </a:cubicBezTo>
                <a:lnTo>
                  <a:pt x="189515" y="257094"/>
                </a:lnTo>
                <a:cubicBezTo>
                  <a:pt x="201248" y="263454"/>
                  <a:pt x="221529" y="265965"/>
                  <a:pt x="234435" y="262785"/>
                </a:cubicBezTo>
                <a:close/>
                <a:moveTo>
                  <a:pt x="543685" y="107948"/>
                </a:moveTo>
                <a:cubicBezTo>
                  <a:pt x="556928" y="104934"/>
                  <a:pt x="560783" y="111129"/>
                  <a:pt x="552402" y="121676"/>
                </a:cubicBezTo>
                <a:lnTo>
                  <a:pt x="526754" y="154321"/>
                </a:lnTo>
                <a:cubicBezTo>
                  <a:pt x="518540" y="164868"/>
                  <a:pt x="501106" y="175917"/>
                  <a:pt x="488031" y="178931"/>
                </a:cubicBezTo>
                <a:lnTo>
                  <a:pt x="236583" y="241711"/>
                </a:lnTo>
                <a:cubicBezTo>
                  <a:pt x="223340" y="244724"/>
                  <a:pt x="219317" y="238530"/>
                  <a:pt x="227363" y="227648"/>
                </a:cubicBezTo>
                <a:lnTo>
                  <a:pt x="261225" y="187469"/>
                </a:lnTo>
                <a:cubicBezTo>
                  <a:pt x="269271" y="176587"/>
                  <a:pt x="286370" y="165538"/>
                  <a:pt x="299445" y="162524"/>
                </a:cubicBezTo>
                <a:close/>
                <a:moveTo>
                  <a:pt x="344" y="98679"/>
                </a:moveTo>
                <a:cubicBezTo>
                  <a:pt x="1454" y="97173"/>
                  <a:pt x="5225" y="97591"/>
                  <a:pt x="11341" y="100269"/>
                </a:cubicBezTo>
                <a:lnTo>
                  <a:pt x="110539" y="143450"/>
                </a:lnTo>
                <a:cubicBezTo>
                  <a:pt x="122939" y="148806"/>
                  <a:pt x="139528" y="161860"/>
                  <a:pt x="147739" y="172404"/>
                </a:cubicBezTo>
                <a:lnTo>
                  <a:pt x="203203" y="231652"/>
                </a:lnTo>
                <a:cubicBezTo>
                  <a:pt x="211414" y="242197"/>
                  <a:pt x="208398" y="245711"/>
                  <a:pt x="196668" y="239351"/>
                </a:cubicBezTo>
                <a:lnTo>
                  <a:pt x="79372" y="178764"/>
                </a:lnTo>
                <a:cubicBezTo>
                  <a:pt x="67475" y="172572"/>
                  <a:pt x="50719" y="159350"/>
                  <a:pt x="41670" y="149308"/>
                </a:cubicBezTo>
                <a:lnTo>
                  <a:pt x="5308" y="108637"/>
                </a:lnTo>
                <a:cubicBezTo>
                  <a:pt x="784" y="103616"/>
                  <a:pt x="-766" y="100185"/>
                  <a:pt x="344" y="98679"/>
                </a:cubicBezTo>
                <a:close/>
                <a:moveTo>
                  <a:pt x="444267" y="9576"/>
                </a:moveTo>
                <a:lnTo>
                  <a:pt x="548003" y="44882"/>
                </a:lnTo>
                <a:cubicBezTo>
                  <a:pt x="560572" y="49066"/>
                  <a:pt x="567275" y="59608"/>
                  <a:pt x="562583" y="68141"/>
                </a:cubicBezTo>
                <a:cubicBezTo>
                  <a:pt x="557890" y="76675"/>
                  <a:pt x="543645" y="86213"/>
                  <a:pt x="530574" y="89392"/>
                </a:cubicBezTo>
                <a:lnTo>
                  <a:pt x="406225" y="119010"/>
                </a:lnTo>
                <a:cubicBezTo>
                  <a:pt x="393153" y="122189"/>
                  <a:pt x="366675" y="122858"/>
                  <a:pt x="358128" y="120348"/>
                </a:cubicBezTo>
                <a:cubicBezTo>
                  <a:pt x="349581" y="117838"/>
                  <a:pt x="348240" y="106460"/>
                  <a:pt x="355279" y="95081"/>
                </a:cubicBezTo>
                <a:lnTo>
                  <a:pt x="408571" y="22460"/>
                </a:lnTo>
                <a:cubicBezTo>
                  <a:pt x="415610" y="11082"/>
                  <a:pt x="431698" y="5225"/>
                  <a:pt x="444267" y="9576"/>
                </a:cubicBezTo>
                <a:close/>
                <a:moveTo>
                  <a:pt x="276968" y="343"/>
                </a:moveTo>
                <a:cubicBezTo>
                  <a:pt x="290208" y="-1832"/>
                  <a:pt x="304956" y="6537"/>
                  <a:pt x="309817" y="19089"/>
                </a:cubicBezTo>
                <a:lnTo>
                  <a:pt x="337806" y="91223"/>
                </a:lnTo>
                <a:cubicBezTo>
                  <a:pt x="342666" y="103608"/>
                  <a:pt x="335962" y="116161"/>
                  <a:pt x="322889" y="119006"/>
                </a:cubicBezTo>
                <a:lnTo>
                  <a:pt x="177917" y="150638"/>
                </a:lnTo>
                <a:cubicBezTo>
                  <a:pt x="164845" y="153483"/>
                  <a:pt x="151437" y="150136"/>
                  <a:pt x="148085" y="143441"/>
                </a:cubicBezTo>
                <a:cubicBezTo>
                  <a:pt x="144733" y="136579"/>
                  <a:pt x="131996" y="126705"/>
                  <a:pt x="119593" y="121516"/>
                </a:cubicBezTo>
                <a:lnTo>
                  <a:pt x="69146" y="100094"/>
                </a:lnTo>
                <a:cubicBezTo>
                  <a:pt x="56744" y="94738"/>
                  <a:pt x="43672" y="80177"/>
                  <a:pt x="39817" y="67290"/>
                </a:cubicBezTo>
                <a:lnTo>
                  <a:pt x="38644" y="63273"/>
                </a:lnTo>
                <a:cubicBezTo>
                  <a:pt x="34789" y="50386"/>
                  <a:pt x="42331" y="38169"/>
                  <a:pt x="55571" y="36160"/>
                </a:cubicBezTo>
                <a:close/>
              </a:path>
            </a:pathLst>
          </a:custGeom>
          <a:solidFill>
            <a:srgbClr val="278FCF"/>
          </a:solidFill>
          <a:ln>
            <a:noFill/>
          </a:ln>
        </p:spPr>
      </p:sp>
      <p:sp>
        <p:nvSpPr>
          <p:cNvPr id="58" name="pills_299044">
            <a:extLst>
              <a:ext uri="{FF2B5EF4-FFF2-40B4-BE49-F238E27FC236}">
                <a16:creationId xmlns:a16="http://schemas.microsoft.com/office/drawing/2014/main" xmlns="" id="{7825BAFC-F2D4-4A67-B0D9-EFA5C615921A}"/>
              </a:ext>
            </a:extLst>
          </p:cNvPr>
          <p:cNvSpPr>
            <a:spLocks noChangeAspect="1"/>
          </p:cNvSpPr>
          <p:nvPr/>
        </p:nvSpPr>
        <p:spPr bwMode="auto">
          <a:xfrm>
            <a:off x="7032286" y="5971048"/>
            <a:ext cx="544670" cy="48600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7544" h="542101">
                <a:moveTo>
                  <a:pt x="389616" y="506113"/>
                </a:moveTo>
                <a:lnTo>
                  <a:pt x="428145" y="506113"/>
                </a:lnTo>
                <a:lnTo>
                  <a:pt x="428145" y="542101"/>
                </a:lnTo>
                <a:lnTo>
                  <a:pt x="389616" y="542101"/>
                </a:lnTo>
                <a:close/>
                <a:moveTo>
                  <a:pt x="284474" y="506113"/>
                </a:moveTo>
                <a:lnTo>
                  <a:pt x="323003" y="506113"/>
                </a:lnTo>
                <a:lnTo>
                  <a:pt x="323003" y="542101"/>
                </a:lnTo>
                <a:lnTo>
                  <a:pt x="284474" y="542101"/>
                </a:lnTo>
                <a:close/>
                <a:moveTo>
                  <a:pt x="337045" y="455235"/>
                </a:moveTo>
                <a:lnTo>
                  <a:pt x="375574" y="455235"/>
                </a:lnTo>
                <a:lnTo>
                  <a:pt x="375574" y="491223"/>
                </a:lnTo>
                <a:lnTo>
                  <a:pt x="337045" y="491223"/>
                </a:lnTo>
                <a:close/>
                <a:moveTo>
                  <a:pt x="231973" y="455235"/>
                </a:moveTo>
                <a:lnTo>
                  <a:pt x="270431" y="455235"/>
                </a:lnTo>
                <a:lnTo>
                  <a:pt x="270431" y="491223"/>
                </a:lnTo>
                <a:lnTo>
                  <a:pt x="231973" y="491223"/>
                </a:lnTo>
                <a:close/>
                <a:moveTo>
                  <a:pt x="389616" y="402452"/>
                </a:moveTo>
                <a:lnTo>
                  <a:pt x="428145" y="402452"/>
                </a:lnTo>
                <a:lnTo>
                  <a:pt x="428145" y="438582"/>
                </a:lnTo>
                <a:lnTo>
                  <a:pt x="389616" y="438582"/>
                </a:lnTo>
                <a:close/>
                <a:moveTo>
                  <a:pt x="284474" y="402452"/>
                </a:moveTo>
                <a:lnTo>
                  <a:pt x="323003" y="402452"/>
                </a:lnTo>
                <a:lnTo>
                  <a:pt x="323003" y="438582"/>
                </a:lnTo>
                <a:lnTo>
                  <a:pt x="284474" y="438582"/>
                </a:lnTo>
                <a:close/>
                <a:moveTo>
                  <a:pt x="179402" y="402452"/>
                </a:moveTo>
                <a:lnTo>
                  <a:pt x="217931" y="402452"/>
                </a:lnTo>
                <a:lnTo>
                  <a:pt x="217931" y="438582"/>
                </a:lnTo>
                <a:lnTo>
                  <a:pt x="179402" y="438582"/>
                </a:lnTo>
                <a:close/>
                <a:moveTo>
                  <a:pt x="337045" y="351645"/>
                </a:moveTo>
                <a:lnTo>
                  <a:pt x="375574" y="351645"/>
                </a:lnTo>
                <a:lnTo>
                  <a:pt x="375574" y="387704"/>
                </a:lnTo>
                <a:lnTo>
                  <a:pt x="337045" y="387704"/>
                </a:lnTo>
                <a:close/>
                <a:moveTo>
                  <a:pt x="231973" y="351645"/>
                </a:moveTo>
                <a:lnTo>
                  <a:pt x="270431" y="351645"/>
                </a:lnTo>
                <a:lnTo>
                  <a:pt x="270431" y="387704"/>
                </a:lnTo>
                <a:lnTo>
                  <a:pt x="231973" y="387704"/>
                </a:lnTo>
                <a:close/>
                <a:moveTo>
                  <a:pt x="389616" y="299215"/>
                </a:moveTo>
                <a:lnTo>
                  <a:pt x="428145" y="299215"/>
                </a:lnTo>
                <a:lnTo>
                  <a:pt x="428145" y="335203"/>
                </a:lnTo>
                <a:lnTo>
                  <a:pt x="389616" y="335203"/>
                </a:lnTo>
                <a:close/>
                <a:moveTo>
                  <a:pt x="284474" y="299215"/>
                </a:moveTo>
                <a:lnTo>
                  <a:pt x="323073" y="299215"/>
                </a:lnTo>
                <a:lnTo>
                  <a:pt x="323073" y="335203"/>
                </a:lnTo>
                <a:lnTo>
                  <a:pt x="284474" y="335203"/>
                </a:lnTo>
                <a:close/>
                <a:moveTo>
                  <a:pt x="231973" y="246643"/>
                </a:moveTo>
                <a:lnTo>
                  <a:pt x="270431" y="246643"/>
                </a:lnTo>
                <a:lnTo>
                  <a:pt x="270431" y="282773"/>
                </a:lnTo>
                <a:lnTo>
                  <a:pt x="231973" y="282773"/>
                </a:lnTo>
                <a:close/>
                <a:moveTo>
                  <a:pt x="358476" y="93516"/>
                </a:moveTo>
                <a:lnTo>
                  <a:pt x="513881" y="248703"/>
                </a:lnTo>
                <a:lnTo>
                  <a:pt x="469022" y="293499"/>
                </a:lnTo>
                <a:lnTo>
                  <a:pt x="313617" y="138312"/>
                </a:lnTo>
                <a:close/>
                <a:moveTo>
                  <a:pt x="249070" y="93516"/>
                </a:moveTo>
                <a:lnTo>
                  <a:pt x="293929" y="138312"/>
                </a:lnTo>
                <a:lnTo>
                  <a:pt x="138435" y="293499"/>
                </a:lnTo>
                <a:lnTo>
                  <a:pt x="93665" y="248703"/>
                </a:lnTo>
                <a:close/>
                <a:moveTo>
                  <a:pt x="497683" y="0"/>
                </a:moveTo>
                <a:cubicBezTo>
                  <a:pt x="525832" y="0"/>
                  <a:pt x="553982" y="10709"/>
                  <a:pt x="575434" y="32126"/>
                </a:cubicBezTo>
                <a:cubicBezTo>
                  <a:pt x="618248" y="74873"/>
                  <a:pt x="618248" y="144458"/>
                  <a:pt x="575434" y="187294"/>
                </a:cubicBezTo>
                <a:lnTo>
                  <a:pt x="539384" y="223286"/>
                </a:lnTo>
                <a:lnTo>
                  <a:pt x="383971" y="68030"/>
                </a:lnTo>
                <a:lnTo>
                  <a:pt x="419932" y="32126"/>
                </a:lnTo>
                <a:cubicBezTo>
                  <a:pt x="441383" y="10709"/>
                  <a:pt x="469533" y="0"/>
                  <a:pt x="497683" y="0"/>
                </a:cubicBezTo>
                <a:close/>
                <a:moveTo>
                  <a:pt x="109783" y="0"/>
                </a:moveTo>
                <a:cubicBezTo>
                  <a:pt x="137925" y="0"/>
                  <a:pt x="166066" y="10709"/>
                  <a:pt x="187466" y="32126"/>
                </a:cubicBezTo>
                <a:lnTo>
                  <a:pt x="223505" y="68030"/>
                </a:lnTo>
                <a:lnTo>
                  <a:pt x="68139" y="223286"/>
                </a:lnTo>
                <a:lnTo>
                  <a:pt x="32100" y="187294"/>
                </a:lnTo>
                <a:cubicBezTo>
                  <a:pt x="-10701" y="144458"/>
                  <a:pt x="-10701" y="74873"/>
                  <a:pt x="32100" y="32126"/>
                </a:cubicBezTo>
                <a:cubicBezTo>
                  <a:pt x="53501" y="10709"/>
                  <a:pt x="81642" y="0"/>
                  <a:pt x="109783" y="0"/>
                </a:cubicBezTo>
                <a:close/>
              </a:path>
            </a:pathLst>
          </a:custGeom>
          <a:solidFill>
            <a:srgbClr val="278FC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F0557607-926F-4907-8B54-9A37ED04540D}"/>
              </a:ext>
            </a:extLst>
          </p:cNvPr>
          <p:cNvSpPr/>
          <p:nvPr/>
        </p:nvSpPr>
        <p:spPr>
          <a:xfrm>
            <a:off x="2188712" y="1140529"/>
            <a:ext cx="1040587" cy="326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Healthcare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Resources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E94C3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0E81520A-2456-4343-8C65-7E620AE70C05}"/>
              </a:ext>
            </a:extLst>
          </p:cNvPr>
          <p:cNvSpPr/>
          <p:nvPr/>
        </p:nvSpPr>
        <p:spPr>
          <a:xfrm>
            <a:off x="1624085" y="1839008"/>
            <a:ext cx="1126104" cy="321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rgbClr val="E94C31"/>
                </a:solidFill>
                <a:latin typeface="等线" panose="020F0502020204030204"/>
                <a:ea typeface="等线" panose="02010600030101010101" pitchFamily="2" charset="-122"/>
              </a:rPr>
              <a:t>H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ousehold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lang="en-US" altLang="zh-CN" sz="1200" b="1" dirty="0">
                <a:solidFill>
                  <a:srgbClr val="E94C31"/>
                </a:solidFill>
                <a:latin typeface="等线" panose="020F0502020204030204"/>
                <a:ea typeface="等线" panose="02010600030101010101" pitchFamily="2" charset="-122"/>
              </a:rPr>
              <a:t>S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ervices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E94C3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2136995E-2678-4841-9651-26269A7A87E0}"/>
              </a:ext>
            </a:extLst>
          </p:cNvPr>
          <p:cNvSpPr/>
          <p:nvPr/>
        </p:nvSpPr>
        <p:spPr>
          <a:xfrm>
            <a:off x="1885387" y="2537487"/>
            <a:ext cx="802310" cy="333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Cooking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Services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E94C3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1C1AAD37-CC25-480F-989D-389E9AECBA18}"/>
              </a:ext>
            </a:extLst>
          </p:cNvPr>
          <p:cNvSpPr/>
          <p:nvPr/>
        </p:nvSpPr>
        <p:spPr>
          <a:xfrm>
            <a:off x="1737069" y="3235966"/>
            <a:ext cx="802310" cy="333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Design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E94C3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Services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E94C3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BD192D56-8780-45B0-8CFE-422344227191}"/>
              </a:ext>
            </a:extLst>
          </p:cNvPr>
          <p:cNvSpPr/>
          <p:nvPr/>
        </p:nvSpPr>
        <p:spPr>
          <a:xfrm>
            <a:off x="1091822" y="3934445"/>
            <a:ext cx="1628092" cy="481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Home 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Furnishing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E94C3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Resources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E94C3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F23C7636-AA04-4F36-B64D-B92705577876}"/>
              </a:ext>
            </a:extLst>
          </p:cNvPr>
          <p:cNvSpPr/>
          <p:nvPr/>
        </p:nvSpPr>
        <p:spPr>
          <a:xfrm>
            <a:off x="1871701" y="4560328"/>
            <a:ext cx="878487" cy="481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Home Appliance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Services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E94C3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902B3E10-9EDB-40BA-B1D8-C32EF32967EC}"/>
              </a:ext>
            </a:extLst>
          </p:cNvPr>
          <p:cNvSpPr/>
          <p:nvPr/>
        </p:nvSpPr>
        <p:spPr>
          <a:xfrm>
            <a:off x="1982948" y="5195014"/>
            <a:ext cx="1148688" cy="663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Delivery and Installing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94C3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Integration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E94C3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5A21CEB3-7A80-4188-B669-168505EB47CC}"/>
              </a:ext>
            </a:extLst>
          </p:cNvPr>
          <p:cNvSpPr/>
          <p:nvPr/>
        </p:nvSpPr>
        <p:spPr>
          <a:xfrm>
            <a:off x="4470546" y="6075455"/>
            <a:ext cx="551549" cy="27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278FC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Fresh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78FC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278FC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Food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278FC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BBD62CAF-AC69-415B-9274-42DE3E365827}"/>
              </a:ext>
            </a:extLst>
          </p:cNvPr>
          <p:cNvSpPr/>
          <p:nvPr/>
        </p:nvSpPr>
        <p:spPr>
          <a:xfrm>
            <a:off x="4902149" y="6207806"/>
            <a:ext cx="916826" cy="358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278FC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Entertain-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278FC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ment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278FC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F57F7098-3F4F-4B6B-8F5E-F028314ADD15}"/>
              </a:ext>
            </a:extLst>
          </p:cNvPr>
          <p:cNvSpPr/>
          <p:nvPr/>
        </p:nvSpPr>
        <p:spPr>
          <a:xfrm>
            <a:off x="5622925" y="6262836"/>
            <a:ext cx="700907" cy="38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278FC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Recipe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278FC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556E9548-E286-41B2-99EC-363AA6710B93}"/>
              </a:ext>
            </a:extLst>
          </p:cNvPr>
          <p:cNvSpPr/>
          <p:nvPr/>
        </p:nvSpPr>
        <p:spPr>
          <a:xfrm>
            <a:off x="6317268" y="6490957"/>
            <a:ext cx="551549" cy="27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278FC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IoT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278FC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F521D9BC-0717-4AFC-821C-0D58EA805479}"/>
              </a:ext>
            </a:extLst>
          </p:cNvPr>
          <p:cNvSpPr/>
          <p:nvPr/>
        </p:nvSpPr>
        <p:spPr>
          <a:xfrm>
            <a:off x="6998436" y="6357869"/>
            <a:ext cx="665813" cy="38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278FC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Health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278FC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9AE2A3A4-4586-4BA0-B507-66FBEA34D7FF}"/>
              </a:ext>
            </a:extLst>
          </p:cNvPr>
          <p:cNvSpPr/>
          <p:nvPr/>
        </p:nvSpPr>
        <p:spPr>
          <a:xfrm>
            <a:off x="7661320" y="6180138"/>
            <a:ext cx="761922" cy="485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278FC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Storage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278FC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5BF5B0B2-6870-41EC-870D-A211F27C7BA2}"/>
              </a:ext>
            </a:extLst>
          </p:cNvPr>
          <p:cNvSpPr/>
          <p:nvPr/>
        </p:nvSpPr>
        <p:spPr>
          <a:xfrm>
            <a:off x="8252863" y="5974070"/>
            <a:ext cx="874312" cy="47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278FC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Purchase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278FC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45C126B0-22EF-49D4-8310-5377054D2FB7}"/>
              </a:ext>
            </a:extLst>
          </p:cNvPr>
          <p:cNvSpPr/>
          <p:nvPr/>
        </p:nvSpPr>
        <p:spPr>
          <a:xfrm>
            <a:off x="8922881" y="5828431"/>
            <a:ext cx="874312" cy="485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278FC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Cleaning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278FC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groceries_135301">
            <a:extLst>
              <a:ext uri="{FF2B5EF4-FFF2-40B4-BE49-F238E27FC236}">
                <a16:creationId xmlns:a16="http://schemas.microsoft.com/office/drawing/2014/main" xmlns="" id="{0C70268A-CB60-4CFD-B9C9-1FE660C443C8}"/>
              </a:ext>
            </a:extLst>
          </p:cNvPr>
          <p:cNvSpPr>
            <a:spLocks noChangeAspect="1"/>
          </p:cNvSpPr>
          <p:nvPr/>
        </p:nvSpPr>
        <p:spPr bwMode="auto">
          <a:xfrm>
            <a:off x="4558193" y="5439308"/>
            <a:ext cx="429083" cy="540931"/>
          </a:xfrm>
          <a:custGeom>
            <a:avLst/>
            <a:gdLst>
              <a:gd name="connsiteX0" fmla="*/ 212883 w 455947"/>
              <a:gd name="connsiteY0" fmla="*/ 495154 h 574797"/>
              <a:gd name="connsiteX1" fmla="*/ 202249 w 455947"/>
              <a:gd name="connsiteY1" fmla="*/ 505773 h 574797"/>
              <a:gd name="connsiteX2" fmla="*/ 212883 w 455947"/>
              <a:gd name="connsiteY2" fmla="*/ 515634 h 574797"/>
              <a:gd name="connsiteX3" fmla="*/ 232632 w 455947"/>
              <a:gd name="connsiteY3" fmla="*/ 515634 h 574797"/>
              <a:gd name="connsiteX4" fmla="*/ 243266 w 455947"/>
              <a:gd name="connsiteY4" fmla="*/ 505773 h 574797"/>
              <a:gd name="connsiteX5" fmla="*/ 232632 w 455947"/>
              <a:gd name="connsiteY5" fmla="*/ 495154 h 574797"/>
              <a:gd name="connsiteX6" fmla="*/ 60968 w 455947"/>
              <a:gd name="connsiteY6" fmla="*/ 495154 h 574797"/>
              <a:gd name="connsiteX7" fmla="*/ 50334 w 455947"/>
              <a:gd name="connsiteY7" fmla="*/ 505773 h 574797"/>
              <a:gd name="connsiteX8" fmla="*/ 60968 w 455947"/>
              <a:gd name="connsiteY8" fmla="*/ 515634 h 574797"/>
              <a:gd name="connsiteX9" fmla="*/ 171866 w 455947"/>
              <a:gd name="connsiteY9" fmla="*/ 515634 h 574797"/>
              <a:gd name="connsiteX10" fmla="*/ 182500 w 455947"/>
              <a:gd name="connsiteY10" fmla="*/ 505773 h 574797"/>
              <a:gd name="connsiteX11" fmla="*/ 171866 w 455947"/>
              <a:gd name="connsiteY11" fmla="*/ 495154 h 574797"/>
              <a:gd name="connsiteX12" fmla="*/ 60968 w 455947"/>
              <a:gd name="connsiteY12" fmla="*/ 454953 h 574797"/>
              <a:gd name="connsiteX13" fmla="*/ 50334 w 455947"/>
              <a:gd name="connsiteY13" fmla="*/ 464814 h 574797"/>
              <a:gd name="connsiteX14" fmla="*/ 60968 w 455947"/>
              <a:gd name="connsiteY14" fmla="*/ 475433 h 574797"/>
              <a:gd name="connsiteX15" fmla="*/ 152117 w 455947"/>
              <a:gd name="connsiteY15" fmla="*/ 475433 h 574797"/>
              <a:gd name="connsiteX16" fmla="*/ 161992 w 455947"/>
              <a:gd name="connsiteY16" fmla="*/ 464814 h 574797"/>
              <a:gd name="connsiteX17" fmla="*/ 152117 w 455947"/>
              <a:gd name="connsiteY17" fmla="*/ 454953 h 574797"/>
              <a:gd name="connsiteX18" fmla="*/ 60968 w 455947"/>
              <a:gd name="connsiteY18" fmla="*/ 414753 h 574797"/>
              <a:gd name="connsiteX19" fmla="*/ 50334 w 455947"/>
              <a:gd name="connsiteY19" fmla="*/ 424613 h 574797"/>
              <a:gd name="connsiteX20" fmla="*/ 60968 w 455947"/>
              <a:gd name="connsiteY20" fmla="*/ 434474 h 574797"/>
              <a:gd name="connsiteX21" fmla="*/ 131609 w 455947"/>
              <a:gd name="connsiteY21" fmla="*/ 434474 h 574797"/>
              <a:gd name="connsiteX22" fmla="*/ 141483 w 455947"/>
              <a:gd name="connsiteY22" fmla="*/ 424613 h 574797"/>
              <a:gd name="connsiteX23" fmla="*/ 131609 w 455947"/>
              <a:gd name="connsiteY23" fmla="*/ 414753 h 574797"/>
              <a:gd name="connsiteX24" fmla="*/ 259217 w 455947"/>
              <a:gd name="connsiteY24" fmla="*/ 228161 h 574797"/>
              <a:gd name="connsiteX25" fmla="*/ 245545 w 455947"/>
              <a:gd name="connsiteY25" fmla="*/ 237263 h 574797"/>
              <a:gd name="connsiteX26" fmla="*/ 196932 w 455947"/>
              <a:gd name="connsiteY26" fmla="*/ 253950 h 574797"/>
              <a:gd name="connsiteX27" fmla="*/ 188577 w 455947"/>
              <a:gd name="connsiteY27" fmla="*/ 253192 h 574797"/>
              <a:gd name="connsiteX28" fmla="*/ 190855 w 455947"/>
              <a:gd name="connsiteY28" fmla="*/ 262294 h 574797"/>
              <a:gd name="connsiteX29" fmla="*/ 200730 w 455947"/>
              <a:gd name="connsiteY29" fmla="*/ 259260 h 574797"/>
              <a:gd name="connsiteX30" fmla="*/ 203768 w 455947"/>
              <a:gd name="connsiteY30" fmla="*/ 258501 h 574797"/>
              <a:gd name="connsiteX31" fmla="*/ 205287 w 455947"/>
              <a:gd name="connsiteY31" fmla="*/ 258501 h 574797"/>
              <a:gd name="connsiteX32" fmla="*/ 212883 w 455947"/>
              <a:gd name="connsiteY32" fmla="*/ 257743 h 574797"/>
              <a:gd name="connsiteX33" fmla="*/ 239468 w 455947"/>
              <a:gd name="connsiteY33" fmla="*/ 265328 h 574797"/>
              <a:gd name="connsiteX34" fmla="*/ 246304 w 455947"/>
              <a:gd name="connsiteY34" fmla="*/ 269120 h 574797"/>
              <a:gd name="connsiteX35" fmla="*/ 254660 w 455947"/>
              <a:gd name="connsiteY35" fmla="*/ 241814 h 574797"/>
              <a:gd name="connsiteX36" fmla="*/ 256938 w 455947"/>
              <a:gd name="connsiteY36" fmla="*/ 236505 h 574797"/>
              <a:gd name="connsiteX37" fmla="*/ 259217 w 455947"/>
              <a:gd name="connsiteY37" fmla="*/ 228161 h 574797"/>
              <a:gd name="connsiteX38" fmla="*/ 384488 w 455947"/>
              <a:gd name="connsiteY38" fmla="*/ 201655 h 574797"/>
              <a:gd name="connsiteX39" fmla="*/ 391316 w 455947"/>
              <a:gd name="connsiteY39" fmla="*/ 214530 h 574797"/>
              <a:gd name="connsiteX40" fmla="*/ 342755 w 455947"/>
              <a:gd name="connsiteY40" fmla="*/ 238009 h 574797"/>
              <a:gd name="connsiteX41" fmla="*/ 319992 w 455947"/>
              <a:gd name="connsiteY41" fmla="*/ 249370 h 574797"/>
              <a:gd name="connsiteX42" fmla="*/ 310887 w 455947"/>
              <a:gd name="connsiteY42" fmla="*/ 256186 h 574797"/>
              <a:gd name="connsiteX43" fmla="*/ 307851 w 455947"/>
              <a:gd name="connsiteY43" fmla="*/ 255429 h 574797"/>
              <a:gd name="connsiteX44" fmla="*/ 301023 w 455947"/>
              <a:gd name="connsiteY44" fmla="*/ 242553 h 574797"/>
              <a:gd name="connsiteX45" fmla="*/ 349584 w 455947"/>
              <a:gd name="connsiteY45" fmla="*/ 219074 h 574797"/>
              <a:gd name="connsiteX46" fmla="*/ 372347 w 455947"/>
              <a:gd name="connsiteY46" fmla="*/ 207714 h 574797"/>
              <a:gd name="connsiteX47" fmla="*/ 384488 w 455947"/>
              <a:gd name="connsiteY47" fmla="*/ 201655 h 574797"/>
              <a:gd name="connsiteX48" fmla="*/ 111100 w 455947"/>
              <a:gd name="connsiteY48" fmla="*/ 186443 h 574797"/>
              <a:gd name="connsiteX49" fmla="*/ 105783 w 455947"/>
              <a:gd name="connsiteY49" fmla="*/ 187202 h 574797"/>
              <a:gd name="connsiteX50" fmla="*/ 105023 w 455947"/>
              <a:gd name="connsiteY50" fmla="*/ 187202 h 574797"/>
              <a:gd name="connsiteX51" fmla="*/ 93630 w 455947"/>
              <a:gd name="connsiteY51" fmla="*/ 192511 h 574797"/>
              <a:gd name="connsiteX52" fmla="*/ 92870 w 455947"/>
              <a:gd name="connsiteY52" fmla="*/ 193270 h 574797"/>
              <a:gd name="connsiteX53" fmla="*/ 86034 w 455947"/>
              <a:gd name="connsiteY53" fmla="*/ 197821 h 574797"/>
              <a:gd name="connsiteX54" fmla="*/ 78438 w 455947"/>
              <a:gd name="connsiteY54" fmla="*/ 204647 h 574797"/>
              <a:gd name="connsiteX55" fmla="*/ 55651 w 455947"/>
              <a:gd name="connsiteY55" fmla="*/ 218300 h 574797"/>
              <a:gd name="connsiteX56" fmla="*/ 22989 w 455947"/>
              <a:gd name="connsiteY56" fmla="*/ 237263 h 574797"/>
              <a:gd name="connsiteX57" fmla="*/ 21470 w 455947"/>
              <a:gd name="connsiteY57" fmla="*/ 256984 h 574797"/>
              <a:gd name="connsiteX58" fmla="*/ 26787 w 455947"/>
              <a:gd name="connsiteY58" fmla="*/ 259260 h 574797"/>
              <a:gd name="connsiteX59" fmla="*/ 40460 w 455947"/>
              <a:gd name="connsiteY59" fmla="*/ 267603 h 574797"/>
              <a:gd name="connsiteX60" fmla="*/ 60209 w 455947"/>
              <a:gd name="connsiteY60" fmla="*/ 272913 h 574797"/>
              <a:gd name="connsiteX61" fmla="*/ 79958 w 455947"/>
              <a:gd name="connsiteY61" fmla="*/ 267603 h 574797"/>
              <a:gd name="connsiteX62" fmla="*/ 83755 w 455947"/>
              <a:gd name="connsiteY62" fmla="*/ 265328 h 574797"/>
              <a:gd name="connsiteX63" fmla="*/ 103504 w 455947"/>
              <a:gd name="connsiteY63" fmla="*/ 258501 h 574797"/>
              <a:gd name="connsiteX64" fmla="*/ 111100 w 455947"/>
              <a:gd name="connsiteY64" fmla="*/ 257743 h 574797"/>
              <a:gd name="connsiteX65" fmla="*/ 138445 w 455947"/>
              <a:gd name="connsiteY65" fmla="*/ 265328 h 574797"/>
              <a:gd name="connsiteX66" fmla="*/ 145281 w 455947"/>
              <a:gd name="connsiteY66" fmla="*/ 269879 h 574797"/>
              <a:gd name="connsiteX67" fmla="*/ 155915 w 455947"/>
              <a:gd name="connsiteY67" fmla="*/ 273671 h 574797"/>
              <a:gd name="connsiteX68" fmla="*/ 158194 w 455947"/>
              <a:gd name="connsiteY68" fmla="*/ 273671 h 574797"/>
              <a:gd name="connsiteX69" fmla="*/ 151358 w 455947"/>
              <a:gd name="connsiteY69" fmla="*/ 224369 h 574797"/>
              <a:gd name="connsiteX70" fmla="*/ 111100 w 455947"/>
              <a:gd name="connsiteY70" fmla="*/ 186443 h 574797"/>
              <a:gd name="connsiteX71" fmla="*/ 408847 w 455947"/>
              <a:gd name="connsiteY71" fmla="*/ 131110 h 574797"/>
              <a:gd name="connsiteX72" fmla="*/ 414923 w 455947"/>
              <a:gd name="connsiteY72" fmla="*/ 143985 h 574797"/>
              <a:gd name="connsiteX73" fmla="*/ 367073 w 455947"/>
              <a:gd name="connsiteY73" fmla="*/ 167464 h 574797"/>
              <a:gd name="connsiteX74" fmla="*/ 353401 w 455947"/>
              <a:gd name="connsiteY74" fmla="*/ 168979 h 574797"/>
              <a:gd name="connsiteX75" fmla="*/ 344287 w 455947"/>
              <a:gd name="connsiteY75" fmla="*/ 178825 h 574797"/>
              <a:gd name="connsiteX76" fmla="*/ 334413 w 455947"/>
              <a:gd name="connsiteY76" fmla="*/ 185641 h 574797"/>
              <a:gd name="connsiteX77" fmla="*/ 331375 w 455947"/>
              <a:gd name="connsiteY77" fmla="*/ 184884 h 574797"/>
              <a:gd name="connsiteX78" fmla="*/ 325299 w 455947"/>
              <a:gd name="connsiteY78" fmla="*/ 172008 h 574797"/>
              <a:gd name="connsiteX79" fmla="*/ 344287 w 455947"/>
              <a:gd name="connsiteY79" fmla="*/ 150802 h 574797"/>
              <a:gd name="connsiteX80" fmla="*/ 373149 w 455947"/>
              <a:gd name="connsiteY80" fmla="*/ 148529 h 574797"/>
              <a:gd name="connsiteX81" fmla="*/ 395935 w 455947"/>
              <a:gd name="connsiteY81" fmla="*/ 137169 h 574797"/>
              <a:gd name="connsiteX82" fmla="*/ 408847 w 455947"/>
              <a:gd name="connsiteY82" fmla="*/ 131110 h 574797"/>
              <a:gd name="connsiteX83" fmla="*/ 240987 w 455947"/>
              <a:gd name="connsiteY83" fmla="*/ 131073 h 574797"/>
              <a:gd name="connsiteX84" fmla="*/ 199211 w 455947"/>
              <a:gd name="connsiteY84" fmla="*/ 140175 h 574797"/>
              <a:gd name="connsiteX85" fmla="*/ 196932 w 455947"/>
              <a:gd name="connsiteY85" fmla="*/ 155345 h 574797"/>
              <a:gd name="connsiteX86" fmla="*/ 195413 w 455947"/>
              <a:gd name="connsiteY86" fmla="*/ 158379 h 574797"/>
              <a:gd name="connsiteX87" fmla="*/ 191615 w 455947"/>
              <a:gd name="connsiteY87" fmla="*/ 162930 h 574797"/>
              <a:gd name="connsiteX88" fmla="*/ 177943 w 455947"/>
              <a:gd name="connsiteY88" fmla="*/ 204647 h 574797"/>
              <a:gd name="connsiteX89" fmla="*/ 184019 w 455947"/>
              <a:gd name="connsiteY89" fmla="*/ 232712 h 574797"/>
              <a:gd name="connsiteX90" fmla="*/ 233392 w 455947"/>
              <a:gd name="connsiteY90" fmla="*/ 220576 h 574797"/>
              <a:gd name="connsiteX91" fmla="*/ 269092 w 455947"/>
              <a:gd name="connsiteY91" fmla="*/ 203130 h 574797"/>
              <a:gd name="connsiteX92" fmla="*/ 270611 w 455947"/>
              <a:gd name="connsiteY92" fmla="*/ 198579 h 574797"/>
              <a:gd name="connsiteX93" fmla="*/ 282764 w 455947"/>
              <a:gd name="connsiteY93" fmla="*/ 169756 h 574797"/>
              <a:gd name="connsiteX94" fmla="*/ 278966 w 455947"/>
              <a:gd name="connsiteY94" fmla="*/ 163688 h 574797"/>
              <a:gd name="connsiteX95" fmla="*/ 275928 w 455947"/>
              <a:gd name="connsiteY95" fmla="*/ 160654 h 574797"/>
              <a:gd name="connsiteX96" fmla="*/ 272890 w 455947"/>
              <a:gd name="connsiteY96" fmla="*/ 158379 h 574797"/>
              <a:gd name="connsiteX97" fmla="*/ 269851 w 455947"/>
              <a:gd name="connsiteY97" fmla="*/ 156103 h 574797"/>
              <a:gd name="connsiteX98" fmla="*/ 266813 w 455947"/>
              <a:gd name="connsiteY98" fmla="*/ 153828 h 574797"/>
              <a:gd name="connsiteX99" fmla="*/ 263015 w 455947"/>
              <a:gd name="connsiteY99" fmla="*/ 151552 h 574797"/>
              <a:gd name="connsiteX100" fmla="*/ 261496 w 455947"/>
              <a:gd name="connsiteY100" fmla="*/ 150794 h 574797"/>
              <a:gd name="connsiteX101" fmla="*/ 256938 w 455947"/>
              <a:gd name="connsiteY101" fmla="*/ 148518 h 574797"/>
              <a:gd name="connsiteX102" fmla="*/ 252381 w 455947"/>
              <a:gd name="connsiteY102" fmla="*/ 145484 h 574797"/>
              <a:gd name="connsiteX103" fmla="*/ 242506 w 455947"/>
              <a:gd name="connsiteY103" fmla="*/ 134865 h 574797"/>
              <a:gd name="connsiteX104" fmla="*/ 240987 w 455947"/>
              <a:gd name="connsiteY104" fmla="*/ 131073 h 574797"/>
              <a:gd name="connsiteX105" fmla="*/ 242506 w 455947"/>
              <a:gd name="connsiteY105" fmla="*/ 101491 h 574797"/>
              <a:gd name="connsiteX106" fmla="*/ 185538 w 455947"/>
              <a:gd name="connsiteY106" fmla="*/ 113627 h 574797"/>
              <a:gd name="connsiteX107" fmla="*/ 182500 w 455947"/>
              <a:gd name="connsiteY107" fmla="*/ 118937 h 574797"/>
              <a:gd name="connsiteX108" fmla="*/ 187817 w 455947"/>
              <a:gd name="connsiteY108" fmla="*/ 121971 h 574797"/>
              <a:gd name="connsiteX109" fmla="*/ 243266 w 455947"/>
              <a:gd name="connsiteY109" fmla="*/ 109835 h 574797"/>
              <a:gd name="connsiteX110" fmla="*/ 246304 w 455947"/>
              <a:gd name="connsiteY110" fmla="*/ 107559 h 574797"/>
              <a:gd name="connsiteX111" fmla="*/ 247064 w 455947"/>
              <a:gd name="connsiteY111" fmla="*/ 104525 h 574797"/>
              <a:gd name="connsiteX112" fmla="*/ 242506 w 455947"/>
              <a:gd name="connsiteY112" fmla="*/ 101491 h 574797"/>
              <a:gd name="connsiteX113" fmla="*/ 421022 w 455947"/>
              <a:gd name="connsiteY113" fmla="*/ 66564 h 574797"/>
              <a:gd name="connsiteX114" fmla="*/ 427105 w 455947"/>
              <a:gd name="connsiteY114" fmla="*/ 79455 h 574797"/>
              <a:gd name="connsiteX115" fmla="*/ 410377 w 455947"/>
              <a:gd name="connsiteY115" fmla="*/ 98413 h 574797"/>
              <a:gd name="connsiteX116" fmla="*/ 385285 w 455947"/>
              <a:gd name="connsiteY116" fmla="*/ 99930 h 574797"/>
              <a:gd name="connsiteX117" fmla="*/ 368556 w 455947"/>
              <a:gd name="connsiteY117" fmla="*/ 108271 h 574797"/>
              <a:gd name="connsiteX118" fmla="*/ 358672 w 455947"/>
              <a:gd name="connsiteY118" fmla="*/ 115096 h 574797"/>
              <a:gd name="connsiteX119" fmla="*/ 355630 w 455947"/>
              <a:gd name="connsiteY119" fmla="*/ 114338 h 574797"/>
              <a:gd name="connsiteX120" fmla="*/ 348787 w 455947"/>
              <a:gd name="connsiteY120" fmla="*/ 102205 h 574797"/>
              <a:gd name="connsiteX121" fmla="*/ 391367 w 455947"/>
              <a:gd name="connsiteY121" fmla="*/ 80972 h 574797"/>
              <a:gd name="connsiteX122" fmla="*/ 401252 w 455947"/>
              <a:gd name="connsiteY122" fmla="*/ 80214 h 574797"/>
              <a:gd name="connsiteX123" fmla="*/ 408096 w 455947"/>
              <a:gd name="connsiteY123" fmla="*/ 72630 h 574797"/>
              <a:gd name="connsiteX124" fmla="*/ 421022 w 455947"/>
              <a:gd name="connsiteY124" fmla="*/ 66564 h 574797"/>
              <a:gd name="connsiteX125" fmla="*/ 173385 w 455947"/>
              <a:gd name="connsiteY125" fmla="*/ 24124 h 574797"/>
              <a:gd name="connsiteX126" fmla="*/ 156675 w 455947"/>
              <a:gd name="connsiteY126" fmla="*/ 40811 h 574797"/>
              <a:gd name="connsiteX127" fmla="*/ 156675 w 455947"/>
              <a:gd name="connsiteY127" fmla="*/ 50671 h 574797"/>
              <a:gd name="connsiteX128" fmla="*/ 147560 w 455947"/>
              <a:gd name="connsiteY128" fmla="*/ 51430 h 574797"/>
              <a:gd name="connsiteX129" fmla="*/ 124013 w 455947"/>
              <a:gd name="connsiteY129" fmla="*/ 76460 h 574797"/>
              <a:gd name="connsiteX130" fmla="*/ 124772 w 455947"/>
              <a:gd name="connsiteY130" fmla="*/ 82528 h 574797"/>
              <a:gd name="connsiteX131" fmla="*/ 127811 w 455947"/>
              <a:gd name="connsiteY131" fmla="*/ 94664 h 574797"/>
              <a:gd name="connsiteX132" fmla="*/ 115658 w 455947"/>
              <a:gd name="connsiteY132" fmla="*/ 94664 h 574797"/>
              <a:gd name="connsiteX133" fmla="*/ 86034 w 455947"/>
              <a:gd name="connsiteY133" fmla="*/ 125005 h 574797"/>
              <a:gd name="connsiteX134" fmla="*/ 90592 w 455947"/>
              <a:gd name="connsiteY134" fmla="*/ 140175 h 574797"/>
              <a:gd name="connsiteX135" fmla="*/ 94389 w 455947"/>
              <a:gd name="connsiteY135" fmla="*/ 147760 h 574797"/>
              <a:gd name="connsiteX136" fmla="*/ 88313 w 455947"/>
              <a:gd name="connsiteY136" fmla="*/ 153069 h 574797"/>
              <a:gd name="connsiteX137" fmla="*/ 80717 w 455947"/>
              <a:gd name="connsiteY137" fmla="*/ 168239 h 574797"/>
              <a:gd name="connsiteX138" fmla="*/ 82236 w 455947"/>
              <a:gd name="connsiteY138" fmla="*/ 175824 h 574797"/>
              <a:gd name="connsiteX139" fmla="*/ 111100 w 455947"/>
              <a:gd name="connsiteY139" fmla="*/ 165964 h 574797"/>
              <a:gd name="connsiteX140" fmla="*/ 111860 w 455947"/>
              <a:gd name="connsiteY140" fmla="*/ 166722 h 574797"/>
              <a:gd name="connsiteX141" fmla="*/ 117936 w 455947"/>
              <a:gd name="connsiteY141" fmla="*/ 166722 h 574797"/>
              <a:gd name="connsiteX142" fmla="*/ 120215 w 455947"/>
              <a:gd name="connsiteY142" fmla="*/ 167481 h 574797"/>
              <a:gd name="connsiteX143" fmla="*/ 124772 w 455947"/>
              <a:gd name="connsiteY143" fmla="*/ 168998 h 574797"/>
              <a:gd name="connsiteX144" fmla="*/ 127051 w 455947"/>
              <a:gd name="connsiteY144" fmla="*/ 169756 h 574797"/>
              <a:gd name="connsiteX145" fmla="*/ 132368 w 455947"/>
              <a:gd name="connsiteY145" fmla="*/ 172032 h 574797"/>
              <a:gd name="connsiteX146" fmla="*/ 133887 w 455947"/>
              <a:gd name="connsiteY146" fmla="*/ 173549 h 574797"/>
              <a:gd name="connsiteX147" fmla="*/ 140723 w 455947"/>
              <a:gd name="connsiteY147" fmla="*/ 178100 h 574797"/>
              <a:gd name="connsiteX148" fmla="*/ 142243 w 455947"/>
              <a:gd name="connsiteY148" fmla="*/ 179617 h 574797"/>
              <a:gd name="connsiteX149" fmla="*/ 146800 w 455947"/>
              <a:gd name="connsiteY149" fmla="*/ 184168 h 574797"/>
              <a:gd name="connsiteX150" fmla="*/ 149079 w 455947"/>
              <a:gd name="connsiteY150" fmla="*/ 186443 h 574797"/>
              <a:gd name="connsiteX151" fmla="*/ 153636 w 455947"/>
              <a:gd name="connsiteY151" fmla="*/ 191753 h 574797"/>
              <a:gd name="connsiteX152" fmla="*/ 155915 w 455947"/>
              <a:gd name="connsiteY152" fmla="*/ 194028 h 574797"/>
              <a:gd name="connsiteX153" fmla="*/ 156675 w 455947"/>
              <a:gd name="connsiteY153" fmla="*/ 194787 h 574797"/>
              <a:gd name="connsiteX154" fmla="*/ 156675 w 455947"/>
              <a:gd name="connsiteY154" fmla="*/ 191753 h 574797"/>
              <a:gd name="connsiteX155" fmla="*/ 157434 w 455947"/>
              <a:gd name="connsiteY155" fmla="*/ 188719 h 574797"/>
              <a:gd name="connsiteX156" fmla="*/ 158194 w 455947"/>
              <a:gd name="connsiteY156" fmla="*/ 182651 h 574797"/>
              <a:gd name="connsiteX157" fmla="*/ 158194 w 455947"/>
              <a:gd name="connsiteY157" fmla="*/ 181134 h 574797"/>
              <a:gd name="connsiteX158" fmla="*/ 160472 w 455947"/>
              <a:gd name="connsiteY158" fmla="*/ 174307 h 574797"/>
              <a:gd name="connsiteX159" fmla="*/ 161232 w 455947"/>
              <a:gd name="connsiteY159" fmla="*/ 172032 h 574797"/>
              <a:gd name="connsiteX160" fmla="*/ 163511 w 455947"/>
              <a:gd name="connsiteY160" fmla="*/ 168239 h 574797"/>
              <a:gd name="connsiteX161" fmla="*/ 165030 w 455947"/>
              <a:gd name="connsiteY161" fmla="*/ 165964 h 574797"/>
              <a:gd name="connsiteX162" fmla="*/ 167309 w 455947"/>
              <a:gd name="connsiteY162" fmla="*/ 162171 h 574797"/>
              <a:gd name="connsiteX163" fmla="*/ 168828 w 455947"/>
              <a:gd name="connsiteY163" fmla="*/ 159896 h 574797"/>
              <a:gd name="connsiteX164" fmla="*/ 171106 w 455947"/>
              <a:gd name="connsiteY164" fmla="*/ 156103 h 574797"/>
              <a:gd name="connsiteX165" fmla="*/ 171866 w 455947"/>
              <a:gd name="connsiteY165" fmla="*/ 154586 h 574797"/>
              <a:gd name="connsiteX166" fmla="*/ 175664 w 455947"/>
              <a:gd name="connsiteY166" fmla="*/ 150794 h 574797"/>
              <a:gd name="connsiteX167" fmla="*/ 178702 w 455947"/>
              <a:gd name="connsiteY167" fmla="*/ 146243 h 574797"/>
              <a:gd name="connsiteX168" fmla="*/ 179462 w 455947"/>
              <a:gd name="connsiteY168" fmla="*/ 143967 h 574797"/>
              <a:gd name="connsiteX169" fmla="*/ 175664 w 455947"/>
              <a:gd name="connsiteY169" fmla="*/ 140933 h 574797"/>
              <a:gd name="connsiteX170" fmla="*/ 163511 w 455947"/>
              <a:gd name="connsiteY170" fmla="*/ 125763 h 574797"/>
              <a:gd name="connsiteX171" fmla="*/ 162751 w 455947"/>
              <a:gd name="connsiteY171" fmla="*/ 122729 h 574797"/>
              <a:gd name="connsiteX172" fmla="*/ 161992 w 455947"/>
              <a:gd name="connsiteY172" fmla="*/ 120454 h 574797"/>
              <a:gd name="connsiteX173" fmla="*/ 178702 w 455947"/>
              <a:gd name="connsiteY173" fmla="*/ 94664 h 574797"/>
              <a:gd name="connsiteX174" fmla="*/ 207566 w 455947"/>
              <a:gd name="connsiteY174" fmla="*/ 88596 h 574797"/>
              <a:gd name="connsiteX175" fmla="*/ 237189 w 455947"/>
              <a:gd name="connsiteY175" fmla="*/ 81770 h 574797"/>
              <a:gd name="connsiteX176" fmla="*/ 240228 w 455947"/>
              <a:gd name="connsiteY176" fmla="*/ 81011 h 574797"/>
              <a:gd name="connsiteX177" fmla="*/ 266053 w 455947"/>
              <a:gd name="connsiteY177" fmla="*/ 97698 h 574797"/>
              <a:gd name="connsiteX178" fmla="*/ 266813 w 455947"/>
              <a:gd name="connsiteY178" fmla="*/ 103008 h 574797"/>
              <a:gd name="connsiteX179" fmla="*/ 262255 w 455947"/>
              <a:gd name="connsiteY179" fmla="*/ 121971 h 574797"/>
              <a:gd name="connsiteX180" fmla="*/ 260736 w 455947"/>
              <a:gd name="connsiteY180" fmla="*/ 126522 h 574797"/>
              <a:gd name="connsiteX181" fmla="*/ 262255 w 455947"/>
              <a:gd name="connsiteY181" fmla="*/ 128039 h 574797"/>
              <a:gd name="connsiteX182" fmla="*/ 266813 w 455947"/>
              <a:gd name="connsiteY182" fmla="*/ 130314 h 574797"/>
              <a:gd name="connsiteX183" fmla="*/ 287321 w 455947"/>
              <a:gd name="connsiteY183" fmla="*/ 143209 h 574797"/>
              <a:gd name="connsiteX184" fmla="*/ 293398 w 455947"/>
              <a:gd name="connsiteY184" fmla="*/ 123488 h 574797"/>
              <a:gd name="connsiteX185" fmla="*/ 267572 w 455947"/>
              <a:gd name="connsiteY185" fmla="*/ 86321 h 574797"/>
              <a:gd name="connsiteX186" fmla="*/ 261496 w 455947"/>
              <a:gd name="connsiteY186" fmla="*/ 84045 h 574797"/>
              <a:gd name="connsiteX187" fmla="*/ 260736 w 455947"/>
              <a:gd name="connsiteY187" fmla="*/ 77219 h 574797"/>
              <a:gd name="connsiteX188" fmla="*/ 233392 w 455947"/>
              <a:gd name="connsiteY188" fmla="*/ 51430 h 574797"/>
              <a:gd name="connsiteX189" fmla="*/ 221998 w 455947"/>
              <a:gd name="connsiteY189" fmla="*/ 51430 h 574797"/>
              <a:gd name="connsiteX190" fmla="*/ 222758 w 455947"/>
              <a:gd name="connsiteY190" fmla="*/ 40052 h 574797"/>
              <a:gd name="connsiteX191" fmla="*/ 222758 w 455947"/>
              <a:gd name="connsiteY191" fmla="*/ 34743 h 574797"/>
              <a:gd name="connsiteX192" fmla="*/ 210604 w 455947"/>
              <a:gd name="connsiteY192" fmla="*/ 24124 h 574797"/>
              <a:gd name="connsiteX193" fmla="*/ 199211 w 455947"/>
              <a:gd name="connsiteY193" fmla="*/ 28675 h 574797"/>
              <a:gd name="connsiteX194" fmla="*/ 192375 w 455947"/>
              <a:gd name="connsiteY194" fmla="*/ 35501 h 574797"/>
              <a:gd name="connsiteX195" fmla="*/ 184779 w 455947"/>
              <a:gd name="connsiteY195" fmla="*/ 28675 h 574797"/>
              <a:gd name="connsiteX196" fmla="*/ 173385 w 455947"/>
              <a:gd name="connsiteY196" fmla="*/ 24124 h 574797"/>
              <a:gd name="connsiteX197" fmla="*/ 409233 w 455947"/>
              <a:gd name="connsiteY197" fmla="*/ 20142 h 574797"/>
              <a:gd name="connsiteX198" fmla="*/ 393662 w 455947"/>
              <a:gd name="connsiteY198" fmla="*/ 23365 h 574797"/>
              <a:gd name="connsiteX199" fmla="*/ 333655 w 455947"/>
              <a:gd name="connsiteY199" fmla="*/ 112110 h 574797"/>
              <a:gd name="connsiteX200" fmla="*/ 320743 w 455947"/>
              <a:gd name="connsiteY200" fmla="*/ 138658 h 574797"/>
              <a:gd name="connsiteX201" fmla="*/ 291119 w 455947"/>
              <a:gd name="connsiteY201" fmla="*/ 201613 h 574797"/>
              <a:gd name="connsiteX202" fmla="*/ 288081 w 455947"/>
              <a:gd name="connsiteY202" fmla="*/ 210715 h 574797"/>
              <a:gd name="connsiteX203" fmla="*/ 279726 w 455947"/>
              <a:gd name="connsiteY203" fmla="*/ 232712 h 574797"/>
              <a:gd name="connsiteX204" fmla="*/ 275928 w 455947"/>
              <a:gd name="connsiteY204" fmla="*/ 243331 h 574797"/>
              <a:gd name="connsiteX205" fmla="*/ 266813 w 455947"/>
              <a:gd name="connsiteY205" fmla="*/ 271396 h 574797"/>
              <a:gd name="connsiteX206" fmla="*/ 266053 w 455947"/>
              <a:gd name="connsiteY206" fmla="*/ 273671 h 574797"/>
              <a:gd name="connsiteX207" fmla="*/ 278966 w 455947"/>
              <a:gd name="connsiteY207" fmla="*/ 269879 h 574797"/>
              <a:gd name="connsiteX208" fmla="*/ 286562 w 455947"/>
              <a:gd name="connsiteY208" fmla="*/ 265328 h 574797"/>
              <a:gd name="connsiteX209" fmla="*/ 306311 w 455947"/>
              <a:gd name="connsiteY209" fmla="*/ 258501 h 574797"/>
              <a:gd name="connsiteX210" fmla="*/ 313907 w 455947"/>
              <a:gd name="connsiteY210" fmla="*/ 257743 h 574797"/>
              <a:gd name="connsiteX211" fmla="*/ 341251 w 455947"/>
              <a:gd name="connsiteY211" fmla="*/ 265328 h 574797"/>
              <a:gd name="connsiteX212" fmla="*/ 348087 w 455947"/>
              <a:gd name="connsiteY212" fmla="*/ 269879 h 574797"/>
              <a:gd name="connsiteX213" fmla="*/ 364038 w 455947"/>
              <a:gd name="connsiteY213" fmla="*/ 273671 h 574797"/>
              <a:gd name="connsiteX214" fmla="*/ 380749 w 455947"/>
              <a:gd name="connsiteY214" fmla="*/ 269879 h 574797"/>
              <a:gd name="connsiteX215" fmla="*/ 381509 w 455947"/>
              <a:gd name="connsiteY215" fmla="*/ 269120 h 574797"/>
              <a:gd name="connsiteX216" fmla="*/ 398979 w 455947"/>
              <a:gd name="connsiteY216" fmla="*/ 261535 h 574797"/>
              <a:gd name="connsiteX217" fmla="*/ 402777 w 455947"/>
              <a:gd name="connsiteY217" fmla="*/ 249399 h 574797"/>
              <a:gd name="connsiteX218" fmla="*/ 435438 w 455947"/>
              <a:gd name="connsiteY218" fmla="*/ 62049 h 574797"/>
              <a:gd name="connsiteX219" fmla="*/ 422526 w 455947"/>
              <a:gd name="connsiteY219" fmla="*/ 27158 h 574797"/>
              <a:gd name="connsiteX220" fmla="*/ 409233 w 455947"/>
              <a:gd name="connsiteY220" fmla="*/ 20142 h 574797"/>
              <a:gd name="connsiteX221" fmla="*/ 412461 w 455947"/>
              <a:gd name="connsiteY221" fmla="*/ 515 h 574797"/>
              <a:gd name="connsiteX222" fmla="*/ 436958 w 455947"/>
              <a:gd name="connsiteY222" fmla="*/ 13505 h 574797"/>
              <a:gd name="connsiteX223" fmla="*/ 455947 w 455947"/>
              <a:gd name="connsiteY223" fmla="*/ 62807 h 574797"/>
              <a:gd name="connsiteX224" fmla="*/ 423285 w 455947"/>
              <a:gd name="connsiteY224" fmla="*/ 253192 h 574797"/>
              <a:gd name="connsiteX225" fmla="*/ 430881 w 455947"/>
              <a:gd name="connsiteY225" fmla="*/ 256984 h 574797"/>
              <a:gd name="connsiteX226" fmla="*/ 434679 w 455947"/>
              <a:gd name="connsiteY226" fmla="*/ 266845 h 574797"/>
              <a:gd name="connsiteX227" fmla="*/ 416449 w 455947"/>
              <a:gd name="connsiteY227" fmla="*/ 520185 h 574797"/>
              <a:gd name="connsiteX228" fmla="*/ 359481 w 455947"/>
              <a:gd name="connsiteY228" fmla="*/ 574797 h 574797"/>
              <a:gd name="connsiteX229" fmla="*/ 74640 w 455947"/>
              <a:gd name="connsiteY229" fmla="*/ 574797 h 574797"/>
              <a:gd name="connsiteX230" fmla="*/ 16913 w 455947"/>
              <a:gd name="connsiteY230" fmla="*/ 519426 h 574797"/>
              <a:gd name="connsiteX231" fmla="*/ 202 w 455947"/>
              <a:gd name="connsiteY231" fmla="*/ 275188 h 574797"/>
              <a:gd name="connsiteX232" fmla="*/ 2481 w 455947"/>
              <a:gd name="connsiteY232" fmla="*/ 265328 h 574797"/>
              <a:gd name="connsiteX233" fmla="*/ 4760 w 455947"/>
              <a:gd name="connsiteY233" fmla="*/ 228161 h 574797"/>
              <a:gd name="connsiteX234" fmla="*/ 49575 w 455947"/>
              <a:gd name="connsiteY234" fmla="*/ 198579 h 574797"/>
              <a:gd name="connsiteX235" fmla="*/ 24509 w 455947"/>
              <a:gd name="connsiteY235" fmla="*/ 184926 h 574797"/>
              <a:gd name="connsiteX236" fmla="*/ 23749 w 455947"/>
              <a:gd name="connsiteY236" fmla="*/ 184926 h 574797"/>
              <a:gd name="connsiteX237" fmla="*/ 13874 w 455947"/>
              <a:gd name="connsiteY237" fmla="*/ 175066 h 574797"/>
              <a:gd name="connsiteX238" fmla="*/ 23749 w 455947"/>
              <a:gd name="connsiteY238" fmla="*/ 165205 h 574797"/>
              <a:gd name="connsiteX239" fmla="*/ 64006 w 455947"/>
              <a:gd name="connsiteY239" fmla="*/ 184168 h 574797"/>
              <a:gd name="connsiteX240" fmla="*/ 60209 w 455947"/>
              <a:gd name="connsiteY240" fmla="*/ 168239 h 574797"/>
              <a:gd name="connsiteX241" fmla="*/ 69323 w 455947"/>
              <a:gd name="connsiteY241" fmla="*/ 143209 h 574797"/>
              <a:gd name="connsiteX242" fmla="*/ 65526 w 455947"/>
              <a:gd name="connsiteY242" fmla="*/ 125005 h 574797"/>
              <a:gd name="connsiteX243" fmla="*/ 103504 w 455947"/>
              <a:gd name="connsiteY243" fmla="*/ 76460 h 574797"/>
              <a:gd name="connsiteX244" fmla="*/ 137685 w 455947"/>
              <a:gd name="connsiteY244" fmla="*/ 32467 h 574797"/>
              <a:gd name="connsiteX245" fmla="*/ 173385 w 455947"/>
              <a:gd name="connsiteY245" fmla="*/ 4403 h 574797"/>
              <a:gd name="connsiteX246" fmla="*/ 191615 w 455947"/>
              <a:gd name="connsiteY246" fmla="*/ 8954 h 574797"/>
              <a:gd name="connsiteX247" fmla="*/ 212883 w 455947"/>
              <a:gd name="connsiteY247" fmla="*/ 4403 h 574797"/>
              <a:gd name="connsiteX248" fmla="*/ 241747 w 455947"/>
              <a:gd name="connsiteY248" fmla="*/ 28675 h 574797"/>
              <a:gd name="connsiteX249" fmla="*/ 242506 w 455947"/>
              <a:gd name="connsiteY249" fmla="*/ 32467 h 574797"/>
              <a:gd name="connsiteX250" fmla="*/ 280485 w 455947"/>
              <a:gd name="connsiteY250" fmla="*/ 69634 h 574797"/>
              <a:gd name="connsiteX251" fmla="*/ 312387 w 455947"/>
              <a:gd name="connsiteY251" fmla="*/ 109835 h 574797"/>
              <a:gd name="connsiteX252" fmla="*/ 315426 w 455947"/>
              <a:gd name="connsiteY252" fmla="*/ 103766 h 574797"/>
              <a:gd name="connsiteX253" fmla="*/ 384547 w 455947"/>
              <a:gd name="connsiteY253" fmla="*/ 5161 h 574797"/>
              <a:gd name="connsiteX254" fmla="*/ 412461 w 455947"/>
              <a:gd name="connsiteY254" fmla="*/ 515 h 57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455947" h="574797">
                <a:moveTo>
                  <a:pt x="212883" y="495154"/>
                </a:moveTo>
                <a:cubicBezTo>
                  <a:pt x="206806" y="495154"/>
                  <a:pt x="202249" y="499705"/>
                  <a:pt x="202249" y="505773"/>
                </a:cubicBezTo>
                <a:cubicBezTo>
                  <a:pt x="202249" y="511083"/>
                  <a:pt x="206806" y="515634"/>
                  <a:pt x="212883" y="515634"/>
                </a:cubicBezTo>
                <a:lnTo>
                  <a:pt x="232632" y="515634"/>
                </a:lnTo>
                <a:cubicBezTo>
                  <a:pt x="238709" y="515634"/>
                  <a:pt x="243266" y="511083"/>
                  <a:pt x="243266" y="505773"/>
                </a:cubicBezTo>
                <a:cubicBezTo>
                  <a:pt x="243266" y="499705"/>
                  <a:pt x="238709" y="495154"/>
                  <a:pt x="232632" y="495154"/>
                </a:cubicBezTo>
                <a:close/>
                <a:moveTo>
                  <a:pt x="60968" y="495154"/>
                </a:moveTo>
                <a:cubicBezTo>
                  <a:pt x="54892" y="495154"/>
                  <a:pt x="50334" y="499705"/>
                  <a:pt x="50334" y="505773"/>
                </a:cubicBezTo>
                <a:cubicBezTo>
                  <a:pt x="50334" y="511083"/>
                  <a:pt x="54892" y="515634"/>
                  <a:pt x="60968" y="515634"/>
                </a:cubicBezTo>
                <a:lnTo>
                  <a:pt x="171866" y="515634"/>
                </a:lnTo>
                <a:cubicBezTo>
                  <a:pt x="177943" y="515634"/>
                  <a:pt x="182500" y="511083"/>
                  <a:pt x="182500" y="505773"/>
                </a:cubicBezTo>
                <a:cubicBezTo>
                  <a:pt x="182500" y="499705"/>
                  <a:pt x="177943" y="495154"/>
                  <a:pt x="171866" y="495154"/>
                </a:cubicBezTo>
                <a:close/>
                <a:moveTo>
                  <a:pt x="60968" y="454953"/>
                </a:moveTo>
                <a:cubicBezTo>
                  <a:pt x="54892" y="454953"/>
                  <a:pt x="50334" y="459505"/>
                  <a:pt x="50334" y="464814"/>
                </a:cubicBezTo>
                <a:cubicBezTo>
                  <a:pt x="50334" y="470882"/>
                  <a:pt x="54892" y="475433"/>
                  <a:pt x="60968" y="475433"/>
                </a:cubicBezTo>
                <a:lnTo>
                  <a:pt x="152117" y="475433"/>
                </a:lnTo>
                <a:cubicBezTo>
                  <a:pt x="157434" y="475433"/>
                  <a:pt x="161992" y="470882"/>
                  <a:pt x="161992" y="464814"/>
                </a:cubicBezTo>
                <a:cubicBezTo>
                  <a:pt x="161992" y="459505"/>
                  <a:pt x="157434" y="454953"/>
                  <a:pt x="152117" y="454953"/>
                </a:cubicBezTo>
                <a:close/>
                <a:moveTo>
                  <a:pt x="60968" y="414753"/>
                </a:moveTo>
                <a:cubicBezTo>
                  <a:pt x="54892" y="414753"/>
                  <a:pt x="50334" y="419304"/>
                  <a:pt x="50334" y="424613"/>
                </a:cubicBezTo>
                <a:cubicBezTo>
                  <a:pt x="50334" y="429923"/>
                  <a:pt x="54892" y="434474"/>
                  <a:pt x="60968" y="434474"/>
                </a:cubicBezTo>
                <a:lnTo>
                  <a:pt x="131609" y="434474"/>
                </a:lnTo>
                <a:cubicBezTo>
                  <a:pt x="136926" y="434474"/>
                  <a:pt x="141483" y="429923"/>
                  <a:pt x="141483" y="424613"/>
                </a:cubicBezTo>
                <a:cubicBezTo>
                  <a:pt x="141483" y="419304"/>
                  <a:pt x="136926" y="414753"/>
                  <a:pt x="131609" y="414753"/>
                </a:cubicBezTo>
                <a:close/>
                <a:moveTo>
                  <a:pt x="259217" y="228161"/>
                </a:moveTo>
                <a:cubicBezTo>
                  <a:pt x="255419" y="230437"/>
                  <a:pt x="250862" y="233471"/>
                  <a:pt x="245545" y="237263"/>
                </a:cubicBezTo>
                <a:cubicBezTo>
                  <a:pt x="228834" y="248641"/>
                  <a:pt x="215162" y="253950"/>
                  <a:pt x="196932" y="253950"/>
                </a:cubicBezTo>
                <a:cubicBezTo>
                  <a:pt x="194653" y="253950"/>
                  <a:pt x="191615" y="253950"/>
                  <a:pt x="188577" y="253192"/>
                </a:cubicBezTo>
                <a:lnTo>
                  <a:pt x="190855" y="262294"/>
                </a:lnTo>
                <a:cubicBezTo>
                  <a:pt x="193894" y="260777"/>
                  <a:pt x="196932" y="260018"/>
                  <a:pt x="200730" y="259260"/>
                </a:cubicBezTo>
                <a:cubicBezTo>
                  <a:pt x="201489" y="259260"/>
                  <a:pt x="202249" y="258501"/>
                  <a:pt x="203768" y="258501"/>
                </a:cubicBezTo>
                <a:cubicBezTo>
                  <a:pt x="204528" y="258501"/>
                  <a:pt x="204528" y="258501"/>
                  <a:pt x="205287" y="258501"/>
                </a:cubicBezTo>
                <a:cubicBezTo>
                  <a:pt x="207566" y="257743"/>
                  <a:pt x="209845" y="257743"/>
                  <a:pt x="212883" y="257743"/>
                </a:cubicBezTo>
                <a:cubicBezTo>
                  <a:pt x="221998" y="257743"/>
                  <a:pt x="231113" y="260018"/>
                  <a:pt x="239468" y="265328"/>
                </a:cubicBezTo>
                <a:lnTo>
                  <a:pt x="246304" y="269120"/>
                </a:lnTo>
                <a:cubicBezTo>
                  <a:pt x="249343" y="260018"/>
                  <a:pt x="251621" y="250916"/>
                  <a:pt x="254660" y="241814"/>
                </a:cubicBezTo>
                <a:cubicBezTo>
                  <a:pt x="255419" y="240297"/>
                  <a:pt x="256179" y="238022"/>
                  <a:pt x="256938" y="236505"/>
                </a:cubicBezTo>
                <a:cubicBezTo>
                  <a:pt x="257698" y="233471"/>
                  <a:pt x="258458" y="231195"/>
                  <a:pt x="259217" y="228161"/>
                </a:cubicBezTo>
                <a:close/>
                <a:moveTo>
                  <a:pt x="384488" y="201655"/>
                </a:moveTo>
                <a:cubicBezTo>
                  <a:pt x="389799" y="203170"/>
                  <a:pt x="392834" y="209229"/>
                  <a:pt x="391316" y="214530"/>
                </a:cubicBezTo>
                <a:cubicBezTo>
                  <a:pt x="384488" y="234222"/>
                  <a:pt x="362483" y="244825"/>
                  <a:pt x="342755" y="238009"/>
                </a:cubicBezTo>
                <a:cubicBezTo>
                  <a:pt x="333650" y="234979"/>
                  <a:pt x="323786" y="240281"/>
                  <a:pt x="319992" y="249370"/>
                </a:cubicBezTo>
                <a:cubicBezTo>
                  <a:pt x="319233" y="253157"/>
                  <a:pt x="314680" y="256186"/>
                  <a:pt x="310887" y="256186"/>
                </a:cubicBezTo>
                <a:cubicBezTo>
                  <a:pt x="309369" y="256186"/>
                  <a:pt x="308610" y="256186"/>
                  <a:pt x="307851" y="255429"/>
                </a:cubicBezTo>
                <a:cubicBezTo>
                  <a:pt x="302540" y="253914"/>
                  <a:pt x="299505" y="247855"/>
                  <a:pt x="301023" y="242553"/>
                </a:cubicBezTo>
                <a:cubicBezTo>
                  <a:pt x="307851" y="222861"/>
                  <a:pt x="329856" y="212258"/>
                  <a:pt x="349584" y="219074"/>
                </a:cubicBezTo>
                <a:cubicBezTo>
                  <a:pt x="358689" y="222104"/>
                  <a:pt x="368553" y="217560"/>
                  <a:pt x="372347" y="207714"/>
                </a:cubicBezTo>
                <a:cubicBezTo>
                  <a:pt x="373865" y="202412"/>
                  <a:pt x="379176" y="200140"/>
                  <a:pt x="384488" y="201655"/>
                </a:cubicBezTo>
                <a:close/>
                <a:moveTo>
                  <a:pt x="111100" y="186443"/>
                </a:moveTo>
                <a:cubicBezTo>
                  <a:pt x="108821" y="186443"/>
                  <a:pt x="107302" y="186443"/>
                  <a:pt x="105783" y="187202"/>
                </a:cubicBezTo>
                <a:cubicBezTo>
                  <a:pt x="105783" y="187202"/>
                  <a:pt x="105023" y="187202"/>
                  <a:pt x="105023" y="187202"/>
                </a:cubicBezTo>
                <a:cubicBezTo>
                  <a:pt x="101226" y="187960"/>
                  <a:pt x="97428" y="190236"/>
                  <a:pt x="93630" y="192511"/>
                </a:cubicBezTo>
                <a:lnTo>
                  <a:pt x="92870" y="193270"/>
                </a:lnTo>
                <a:cubicBezTo>
                  <a:pt x="90592" y="194028"/>
                  <a:pt x="88313" y="196304"/>
                  <a:pt x="86034" y="197821"/>
                </a:cubicBezTo>
                <a:cubicBezTo>
                  <a:pt x="83755" y="200096"/>
                  <a:pt x="81477" y="202372"/>
                  <a:pt x="78438" y="204647"/>
                </a:cubicBezTo>
                <a:cubicBezTo>
                  <a:pt x="71602" y="210715"/>
                  <a:pt x="64006" y="215266"/>
                  <a:pt x="55651" y="218300"/>
                </a:cubicBezTo>
                <a:cubicBezTo>
                  <a:pt x="37421" y="222852"/>
                  <a:pt x="27547" y="228920"/>
                  <a:pt x="22989" y="237263"/>
                </a:cubicBezTo>
                <a:cubicBezTo>
                  <a:pt x="19951" y="242573"/>
                  <a:pt x="19951" y="248641"/>
                  <a:pt x="21470" y="256984"/>
                </a:cubicBezTo>
                <a:cubicBezTo>
                  <a:pt x="22989" y="257743"/>
                  <a:pt x="25268" y="257743"/>
                  <a:pt x="26787" y="259260"/>
                </a:cubicBezTo>
                <a:lnTo>
                  <a:pt x="40460" y="267603"/>
                </a:lnTo>
                <a:cubicBezTo>
                  <a:pt x="46536" y="270637"/>
                  <a:pt x="53372" y="272913"/>
                  <a:pt x="60209" y="272913"/>
                </a:cubicBezTo>
                <a:cubicBezTo>
                  <a:pt x="67045" y="272913"/>
                  <a:pt x="74640" y="270637"/>
                  <a:pt x="79958" y="267603"/>
                </a:cubicBezTo>
                <a:lnTo>
                  <a:pt x="83755" y="265328"/>
                </a:lnTo>
                <a:cubicBezTo>
                  <a:pt x="89832" y="261535"/>
                  <a:pt x="96668" y="259260"/>
                  <a:pt x="103504" y="258501"/>
                </a:cubicBezTo>
                <a:cubicBezTo>
                  <a:pt x="106543" y="257743"/>
                  <a:pt x="108821" y="257743"/>
                  <a:pt x="111100" y="257743"/>
                </a:cubicBezTo>
                <a:cubicBezTo>
                  <a:pt x="120975" y="257743"/>
                  <a:pt x="130089" y="260018"/>
                  <a:pt x="138445" y="265328"/>
                </a:cubicBezTo>
                <a:lnTo>
                  <a:pt x="145281" y="269879"/>
                </a:lnTo>
                <a:cubicBezTo>
                  <a:pt x="149079" y="271396"/>
                  <a:pt x="152117" y="272913"/>
                  <a:pt x="155915" y="273671"/>
                </a:cubicBezTo>
                <a:cubicBezTo>
                  <a:pt x="156675" y="273671"/>
                  <a:pt x="157434" y="273671"/>
                  <a:pt x="158194" y="273671"/>
                </a:cubicBezTo>
                <a:cubicBezTo>
                  <a:pt x="161232" y="256984"/>
                  <a:pt x="158953" y="237263"/>
                  <a:pt x="151358" y="224369"/>
                </a:cubicBezTo>
                <a:cubicBezTo>
                  <a:pt x="136926" y="199338"/>
                  <a:pt x="123253" y="186443"/>
                  <a:pt x="111100" y="186443"/>
                </a:cubicBezTo>
                <a:close/>
                <a:moveTo>
                  <a:pt x="408847" y="131110"/>
                </a:moveTo>
                <a:cubicBezTo>
                  <a:pt x="414164" y="132625"/>
                  <a:pt x="417202" y="138684"/>
                  <a:pt x="414923" y="143985"/>
                </a:cubicBezTo>
                <a:cubicBezTo>
                  <a:pt x="408088" y="163677"/>
                  <a:pt x="386821" y="174280"/>
                  <a:pt x="367073" y="167464"/>
                </a:cubicBezTo>
                <a:cubicBezTo>
                  <a:pt x="362516" y="165949"/>
                  <a:pt x="357199" y="166707"/>
                  <a:pt x="353401" y="168979"/>
                </a:cubicBezTo>
                <a:cubicBezTo>
                  <a:pt x="348844" y="170493"/>
                  <a:pt x="345806" y="174280"/>
                  <a:pt x="344287" y="178825"/>
                </a:cubicBezTo>
                <a:cubicBezTo>
                  <a:pt x="342768" y="183369"/>
                  <a:pt x="338970" y="185641"/>
                  <a:pt x="334413" y="185641"/>
                </a:cubicBezTo>
                <a:cubicBezTo>
                  <a:pt x="333653" y="185641"/>
                  <a:pt x="332894" y="185641"/>
                  <a:pt x="331375" y="184884"/>
                </a:cubicBezTo>
                <a:cubicBezTo>
                  <a:pt x="326058" y="183369"/>
                  <a:pt x="323020" y="177310"/>
                  <a:pt x="325299" y="172008"/>
                </a:cubicBezTo>
                <a:cubicBezTo>
                  <a:pt x="328337" y="162920"/>
                  <a:pt x="335173" y="155346"/>
                  <a:pt x="344287" y="150802"/>
                </a:cubicBezTo>
                <a:cubicBezTo>
                  <a:pt x="353401" y="146257"/>
                  <a:pt x="364035" y="145500"/>
                  <a:pt x="373149" y="148529"/>
                </a:cubicBezTo>
                <a:cubicBezTo>
                  <a:pt x="383023" y="151559"/>
                  <a:pt x="392897" y="147015"/>
                  <a:pt x="395935" y="137169"/>
                </a:cubicBezTo>
                <a:cubicBezTo>
                  <a:pt x="397454" y="131867"/>
                  <a:pt x="403530" y="129595"/>
                  <a:pt x="408847" y="131110"/>
                </a:cubicBezTo>
                <a:close/>
                <a:moveTo>
                  <a:pt x="240987" y="131073"/>
                </a:moveTo>
                <a:lnTo>
                  <a:pt x="199211" y="140175"/>
                </a:lnTo>
                <a:cubicBezTo>
                  <a:pt x="199970" y="145484"/>
                  <a:pt x="199970" y="150794"/>
                  <a:pt x="196932" y="155345"/>
                </a:cubicBezTo>
                <a:cubicBezTo>
                  <a:pt x="196932" y="156103"/>
                  <a:pt x="196172" y="157620"/>
                  <a:pt x="195413" y="158379"/>
                </a:cubicBezTo>
                <a:cubicBezTo>
                  <a:pt x="193894" y="159896"/>
                  <a:pt x="193134" y="161413"/>
                  <a:pt x="191615" y="162930"/>
                </a:cubicBezTo>
                <a:cubicBezTo>
                  <a:pt x="183260" y="174307"/>
                  <a:pt x="174145" y="185685"/>
                  <a:pt x="177943" y="204647"/>
                </a:cubicBezTo>
                <a:lnTo>
                  <a:pt x="184019" y="232712"/>
                </a:lnTo>
                <a:cubicBezTo>
                  <a:pt x="204528" y="235746"/>
                  <a:pt x="217441" y="232712"/>
                  <a:pt x="233392" y="220576"/>
                </a:cubicBezTo>
                <a:cubicBezTo>
                  <a:pt x="247064" y="211474"/>
                  <a:pt x="257698" y="206164"/>
                  <a:pt x="269092" y="203130"/>
                </a:cubicBezTo>
                <a:cubicBezTo>
                  <a:pt x="269092" y="201613"/>
                  <a:pt x="269851" y="200096"/>
                  <a:pt x="270611" y="198579"/>
                </a:cubicBezTo>
                <a:cubicBezTo>
                  <a:pt x="274409" y="188719"/>
                  <a:pt x="278966" y="179617"/>
                  <a:pt x="282764" y="169756"/>
                </a:cubicBezTo>
                <a:cubicBezTo>
                  <a:pt x="282004" y="167481"/>
                  <a:pt x="280485" y="165964"/>
                  <a:pt x="278966" y="163688"/>
                </a:cubicBezTo>
                <a:cubicBezTo>
                  <a:pt x="277447" y="162930"/>
                  <a:pt x="276687" y="161413"/>
                  <a:pt x="275928" y="160654"/>
                </a:cubicBezTo>
                <a:cubicBezTo>
                  <a:pt x="275168" y="159896"/>
                  <a:pt x="274409" y="159137"/>
                  <a:pt x="272890" y="158379"/>
                </a:cubicBezTo>
                <a:cubicBezTo>
                  <a:pt x="272130" y="157620"/>
                  <a:pt x="270611" y="156862"/>
                  <a:pt x="269851" y="156103"/>
                </a:cubicBezTo>
                <a:cubicBezTo>
                  <a:pt x="269092" y="155345"/>
                  <a:pt x="267572" y="154586"/>
                  <a:pt x="266813" y="153828"/>
                </a:cubicBezTo>
                <a:cubicBezTo>
                  <a:pt x="266053" y="153069"/>
                  <a:pt x="264534" y="152311"/>
                  <a:pt x="263015" y="151552"/>
                </a:cubicBezTo>
                <a:cubicBezTo>
                  <a:pt x="263015" y="151552"/>
                  <a:pt x="262255" y="150794"/>
                  <a:pt x="261496" y="150794"/>
                </a:cubicBezTo>
                <a:cubicBezTo>
                  <a:pt x="259977" y="150035"/>
                  <a:pt x="258458" y="149277"/>
                  <a:pt x="256938" y="148518"/>
                </a:cubicBezTo>
                <a:cubicBezTo>
                  <a:pt x="255419" y="147760"/>
                  <a:pt x="253900" y="147001"/>
                  <a:pt x="252381" y="145484"/>
                </a:cubicBezTo>
                <a:cubicBezTo>
                  <a:pt x="247824" y="143209"/>
                  <a:pt x="244026" y="139416"/>
                  <a:pt x="242506" y="134865"/>
                </a:cubicBezTo>
                <a:cubicBezTo>
                  <a:pt x="241747" y="133348"/>
                  <a:pt x="241747" y="131831"/>
                  <a:pt x="240987" y="131073"/>
                </a:cubicBezTo>
                <a:close/>
                <a:moveTo>
                  <a:pt x="242506" y="101491"/>
                </a:moveTo>
                <a:lnTo>
                  <a:pt x="185538" y="113627"/>
                </a:lnTo>
                <a:cubicBezTo>
                  <a:pt x="183260" y="114386"/>
                  <a:pt x="182500" y="116661"/>
                  <a:pt x="182500" y="118937"/>
                </a:cubicBezTo>
                <a:cubicBezTo>
                  <a:pt x="183260" y="121212"/>
                  <a:pt x="185538" y="122729"/>
                  <a:pt x="187817" y="121971"/>
                </a:cubicBezTo>
                <a:lnTo>
                  <a:pt x="243266" y="109835"/>
                </a:lnTo>
                <a:cubicBezTo>
                  <a:pt x="244785" y="109076"/>
                  <a:pt x="245545" y="108318"/>
                  <a:pt x="246304" y="107559"/>
                </a:cubicBezTo>
                <a:cubicBezTo>
                  <a:pt x="246304" y="107559"/>
                  <a:pt x="247064" y="106042"/>
                  <a:pt x="247064" y="104525"/>
                </a:cubicBezTo>
                <a:cubicBezTo>
                  <a:pt x="246304" y="103008"/>
                  <a:pt x="244785" y="101491"/>
                  <a:pt x="242506" y="101491"/>
                </a:cubicBezTo>
                <a:close/>
                <a:moveTo>
                  <a:pt x="421022" y="66564"/>
                </a:moveTo>
                <a:cubicBezTo>
                  <a:pt x="426345" y="68081"/>
                  <a:pt x="429386" y="74147"/>
                  <a:pt x="427105" y="79455"/>
                </a:cubicBezTo>
                <a:cubicBezTo>
                  <a:pt x="424824" y="87797"/>
                  <a:pt x="418741" y="94622"/>
                  <a:pt x="410377" y="98413"/>
                </a:cubicBezTo>
                <a:cubicBezTo>
                  <a:pt x="402773" y="102205"/>
                  <a:pt x="393649" y="102963"/>
                  <a:pt x="385285" y="99930"/>
                </a:cubicBezTo>
                <a:cubicBezTo>
                  <a:pt x="377681" y="97655"/>
                  <a:pt x="370837" y="101446"/>
                  <a:pt x="368556" y="108271"/>
                </a:cubicBezTo>
                <a:cubicBezTo>
                  <a:pt x="367036" y="112821"/>
                  <a:pt x="362473" y="115096"/>
                  <a:pt x="358672" y="115096"/>
                </a:cubicBezTo>
                <a:cubicBezTo>
                  <a:pt x="357151" y="115096"/>
                  <a:pt x="356390" y="115096"/>
                  <a:pt x="355630" y="114338"/>
                </a:cubicBezTo>
                <a:cubicBezTo>
                  <a:pt x="350307" y="112821"/>
                  <a:pt x="347266" y="107513"/>
                  <a:pt x="348787" y="102205"/>
                </a:cubicBezTo>
                <a:cubicBezTo>
                  <a:pt x="354870" y="84764"/>
                  <a:pt x="373879" y="74905"/>
                  <a:pt x="391367" y="80972"/>
                </a:cubicBezTo>
                <a:cubicBezTo>
                  <a:pt x="394409" y="82489"/>
                  <a:pt x="398211" y="81730"/>
                  <a:pt x="401252" y="80214"/>
                </a:cubicBezTo>
                <a:cubicBezTo>
                  <a:pt x="404294" y="78697"/>
                  <a:pt x="407335" y="76422"/>
                  <a:pt x="408096" y="72630"/>
                </a:cubicBezTo>
                <a:cubicBezTo>
                  <a:pt x="409616" y="67322"/>
                  <a:pt x="415699" y="64289"/>
                  <a:pt x="421022" y="66564"/>
                </a:cubicBezTo>
                <a:close/>
                <a:moveTo>
                  <a:pt x="173385" y="24124"/>
                </a:moveTo>
                <a:cubicBezTo>
                  <a:pt x="164270" y="24124"/>
                  <a:pt x="156675" y="31709"/>
                  <a:pt x="156675" y="40811"/>
                </a:cubicBezTo>
                <a:lnTo>
                  <a:pt x="156675" y="50671"/>
                </a:lnTo>
                <a:lnTo>
                  <a:pt x="147560" y="51430"/>
                </a:lnTo>
                <a:cubicBezTo>
                  <a:pt x="134647" y="52188"/>
                  <a:pt x="124013" y="63566"/>
                  <a:pt x="124013" y="76460"/>
                </a:cubicBezTo>
                <a:cubicBezTo>
                  <a:pt x="124013" y="78736"/>
                  <a:pt x="124013" y="80253"/>
                  <a:pt x="124772" y="82528"/>
                </a:cubicBezTo>
                <a:lnTo>
                  <a:pt x="127811" y="94664"/>
                </a:lnTo>
                <a:lnTo>
                  <a:pt x="115658" y="94664"/>
                </a:lnTo>
                <a:cubicBezTo>
                  <a:pt x="98947" y="95423"/>
                  <a:pt x="86034" y="109076"/>
                  <a:pt x="86034" y="125005"/>
                </a:cubicBezTo>
                <a:cubicBezTo>
                  <a:pt x="86034" y="130314"/>
                  <a:pt x="87553" y="135624"/>
                  <a:pt x="90592" y="140175"/>
                </a:cubicBezTo>
                <a:lnTo>
                  <a:pt x="94389" y="147760"/>
                </a:lnTo>
                <a:lnTo>
                  <a:pt x="88313" y="153069"/>
                </a:lnTo>
                <a:cubicBezTo>
                  <a:pt x="83755" y="156862"/>
                  <a:pt x="80717" y="162930"/>
                  <a:pt x="80717" y="168239"/>
                </a:cubicBezTo>
                <a:cubicBezTo>
                  <a:pt x="80717" y="171273"/>
                  <a:pt x="81477" y="173549"/>
                  <a:pt x="82236" y="175824"/>
                </a:cubicBezTo>
                <a:cubicBezTo>
                  <a:pt x="90592" y="170515"/>
                  <a:pt x="100466" y="165964"/>
                  <a:pt x="111100" y="165964"/>
                </a:cubicBezTo>
                <a:cubicBezTo>
                  <a:pt x="111100" y="165964"/>
                  <a:pt x="111860" y="166722"/>
                  <a:pt x="111860" y="166722"/>
                </a:cubicBezTo>
                <a:cubicBezTo>
                  <a:pt x="114138" y="166722"/>
                  <a:pt x="115658" y="166722"/>
                  <a:pt x="117936" y="166722"/>
                </a:cubicBezTo>
                <a:cubicBezTo>
                  <a:pt x="118696" y="166722"/>
                  <a:pt x="119455" y="167481"/>
                  <a:pt x="120215" y="167481"/>
                </a:cubicBezTo>
                <a:cubicBezTo>
                  <a:pt x="121734" y="167481"/>
                  <a:pt x="123253" y="168239"/>
                  <a:pt x="124772" y="168998"/>
                </a:cubicBezTo>
                <a:cubicBezTo>
                  <a:pt x="125532" y="168998"/>
                  <a:pt x="126292" y="169756"/>
                  <a:pt x="127051" y="169756"/>
                </a:cubicBezTo>
                <a:cubicBezTo>
                  <a:pt x="128570" y="170515"/>
                  <a:pt x="130089" y="171273"/>
                  <a:pt x="132368" y="172032"/>
                </a:cubicBezTo>
                <a:cubicBezTo>
                  <a:pt x="132368" y="172790"/>
                  <a:pt x="133128" y="172790"/>
                  <a:pt x="133887" y="173549"/>
                </a:cubicBezTo>
                <a:cubicBezTo>
                  <a:pt x="136166" y="174307"/>
                  <a:pt x="138445" y="175824"/>
                  <a:pt x="140723" y="178100"/>
                </a:cubicBezTo>
                <a:cubicBezTo>
                  <a:pt x="140723" y="178100"/>
                  <a:pt x="141483" y="178858"/>
                  <a:pt x="142243" y="179617"/>
                </a:cubicBezTo>
                <a:cubicBezTo>
                  <a:pt x="143762" y="181134"/>
                  <a:pt x="145281" y="182651"/>
                  <a:pt x="146800" y="184168"/>
                </a:cubicBezTo>
                <a:cubicBezTo>
                  <a:pt x="147560" y="184926"/>
                  <a:pt x="148319" y="185685"/>
                  <a:pt x="149079" y="186443"/>
                </a:cubicBezTo>
                <a:cubicBezTo>
                  <a:pt x="150598" y="187960"/>
                  <a:pt x="152117" y="189477"/>
                  <a:pt x="153636" y="191753"/>
                </a:cubicBezTo>
                <a:cubicBezTo>
                  <a:pt x="154396" y="192511"/>
                  <a:pt x="155155" y="193270"/>
                  <a:pt x="155915" y="194028"/>
                </a:cubicBezTo>
                <a:cubicBezTo>
                  <a:pt x="155915" y="194028"/>
                  <a:pt x="156675" y="194787"/>
                  <a:pt x="156675" y="194787"/>
                </a:cubicBezTo>
                <a:cubicBezTo>
                  <a:pt x="156675" y="194028"/>
                  <a:pt x="156675" y="192511"/>
                  <a:pt x="156675" y="191753"/>
                </a:cubicBezTo>
                <a:cubicBezTo>
                  <a:pt x="156675" y="190236"/>
                  <a:pt x="156675" y="189477"/>
                  <a:pt x="157434" y="188719"/>
                </a:cubicBezTo>
                <a:cubicBezTo>
                  <a:pt x="157434" y="186443"/>
                  <a:pt x="157434" y="184168"/>
                  <a:pt x="158194" y="182651"/>
                </a:cubicBezTo>
                <a:cubicBezTo>
                  <a:pt x="158194" y="181892"/>
                  <a:pt x="158194" y="181892"/>
                  <a:pt x="158194" y="181134"/>
                </a:cubicBezTo>
                <a:cubicBezTo>
                  <a:pt x="158953" y="178858"/>
                  <a:pt x="159713" y="176583"/>
                  <a:pt x="160472" y="174307"/>
                </a:cubicBezTo>
                <a:cubicBezTo>
                  <a:pt x="161232" y="173549"/>
                  <a:pt x="161232" y="172790"/>
                  <a:pt x="161232" y="172032"/>
                </a:cubicBezTo>
                <a:cubicBezTo>
                  <a:pt x="161992" y="170515"/>
                  <a:pt x="162751" y="168998"/>
                  <a:pt x="163511" y="168239"/>
                </a:cubicBezTo>
                <a:cubicBezTo>
                  <a:pt x="164270" y="167481"/>
                  <a:pt x="164270" y="166722"/>
                  <a:pt x="165030" y="165964"/>
                </a:cubicBezTo>
                <a:cubicBezTo>
                  <a:pt x="165789" y="164447"/>
                  <a:pt x="166549" y="162930"/>
                  <a:pt x="167309" y="162171"/>
                </a:cubicBezTo>
                <a:cubicBezTo>
                  <a:pt x="168068" y="161413"/>
                  <a:pt x="168068" y="160654"/>
                  <a:pt x="168828" y="159896"/>
                </a:cubicBezTo>
                <a:cubicBezTo>
                  <a:pt x="169587" y="159137"/>
                  <a:pt x="170347" y="157620"/>
                  <a:pt x="171106" y="156103"/>
                </a:cubicBezTo>
                <a:cubicBezTo>
                  <a:pt x="171866" y="156103"/>
                  <a:pt x="171866" y="155345"/>
                  <a:pt x="171866" y="154586"/>
                </a:cubicBezTo>
                <a:cubicBezTo>
                  <a:pt x="173385" y="153069"/>
                  <a:pt x="174904" y="151552"/>
                  <a:pt x="175664" y="150794"/>
                </a:cubicBezTo>
                <a:cubicBezTo>
                  <a:pt x="176423" y="149277"/>
                  <a:pt x="177943" y="147760"/>
                  <a:pt x="178702" y="146243"/>
                </a:cubicBezTo>
                <a:cubicBezTo>
                  <a:pt x="179462" y="145484"/>
                  <a:pt x="179462" y="144726"/>
                  <a:pt x="179462" y="143967"/>
                </a:cubicBezTo>
                <a:cubicBezTo>
                  <a:pt x="178702" y="143209"/>
                  <a:pt x="177943" y="141692"/>
                  <a:pt x="175664" y="140933"/>
                </a:cubicBezTo>
                <a:cubicBezTo>
                  <a:pt x="169587" y="137899"/>
                  <a:pt x="165030" y="132590"/>
                  <a:pt x="163511" y="125763"/>
                </a:cubicBezTo>
                <a:lnTo>
                  <a:pt x="162751" y="122729"/>
                </a:lnTo>
                <a:lnTo>
                  <a:pt x="161992" y="120454"/>
                </a:lnTo>
                <a:cubicBezTo>
                  <a:pt x="159713" y="108318"/>
                  <a:pt x="167309" y="96940"/>
                  <a:pt x="178702" y="94664"/>
                </a:cubicBezTo>
                <a:lnTo>
                  <a:pt x="207566" y="88596"/>
                </a:lnTo>
                <a:lnTo>
                  <a:pt x="237189" y="81770"/>
                </a:lnTo>
                <a:lnTo>
                  <a:pt x="240228" y="81011"/>
                </a:lnTo>
                <a:cubicBezTo>
                  <a:pt x="251621" y="78736"/>
                  <a:pt x="263775" y="86321"/>
                  <a:pt x="266053" y="97698"/>
                </a:cubicBezTo>
                <a:lnTo>
                  <a:pt x="266813" y="103008"/>
                </a:lnTo>
                <a:cubicBezTo>
                  <a:pt x="268332" y="109835"/>
                  <a:pt x="266813" y="116661"/>
                  <a:pt x="262255" y="121971"/>
                </a:cubicBezTo>
                <a:cubicBezTo>
                  <a:pt x="261496" y="123488"/>
                  <a:pt x="260736" y="125005"/>
                  <a:pt x="260736" y="126522"/>
                </a:cubicBezTo>
                <a:cubicBezTo>
                  <a:pt x="261496" y="127280"/>
                  <a:pt x="261496" y="128039"/>
                  <a:pt x="262255" y="128039"/>
                </a:cubicBezTo>
                <a:cubicBezTo>
                  <a:pt x="263775" y="128797"/>
                  <a:pt x="265294" y="129556"/>
                  <a:pt x="266813" y="130314"/>
                </a:cubicBezTo>
                <a:cubicBezTo>
                  <a:pt x="272890" y="134107"/>
                  <a:pt x="280485" y="137899"/>
                  <a:pt x="287321" y="143209"/>
                </a:cubicBezTo>
                <a:cubicBezTo>
                  <a:pt x="291119" y="137141"/>
                  <a:pt x="293398" y="130314"/>
                  <a:pt x="293398" y="123488"/>
                </a:cubicBezTo>
                <a:cubicBezTo>
                  <a:pt x="294158" y="106801"/>
                  <a:pt x="283524" y="91630"/>
                  <a:pt x="267572" y="86321"/>
                </a:cubicBezTo>
                <a:lnTo>
                  <a:pt x="261496" y="84045"/>
                </a:lnTo>
                <a:lnTo>
                  <a:pt x="260736" y="77219"/>
                </a:lnTo>
                <a:cubicBezTo>
                  <a:pt x="259977" y="62807"/>
                  <a:pt x="247824" y="51430"/>
                  <a:pt x="233392" y="51430"/>
                </a:cubicBezTo>
                <a:lnTo>
                  <a:pt x="221998" y="51430"/>
                </a:lnTo>
                <a:lnTo>
                  <a:pt x="222758" y="40052"/>
                </a:lnTo>
                <a:cubicBezTo>
                  <a:pt x="223517" y="38535"/>
                  <a:pt x="223517" y="36260"/>
                  <a:pt x="222758" y="34743"/>
                </a:cubicBezTo>
                <a:cubicBezTo>
                  <a:pt x="221238" y="29433"/>
                  <a:pt x="215921" y="24882"/>
                  <a:pt x="210604" y="24124"/>
                </a:cubicBezTo>
                <a:cubicBezTo>
                  <a:pt x="206047" y="24124"/>
                  <a:pt x="202249" y="25641"/>
                  <a:pt x="199211" y="28675"/>
                </a:cubicBezTo>
                <a:lnTo>
                  <a:pt x="192375" y="35501"/>
                </a:lnTo>
                <a:lnTo>
                  <a:pt x="184779" y="28675"/>
                </a:lnTo>
                <a:cubicBezTo>
                  <a:pt x="182500" y="26399"/>
                  <a:pt x="178702" y="24124"/>
                  <a:pt x="173385" y="24124"/>
                </a:cubicBezTo>
                <a:close/>
                <a:moveTo>
                  <a:pt x="409233" y="20142"/>
                </a:moveTo>
                <a:cubicBezTo>
                  <a:pt x="404486" y="19573"/>
                  <a:pt x="399359" y="20710"/>
                  <a:pt x="393662" y="23365"/>
                </a:cubicBezTo>
                <a:cubicBezTo>
                  <a:pt x="370115" y="36260"/>
                  <a:pt x="348847" y="80253"/>
                  <a:pt x="333655" y="112110"/>
                </a:cubicBezTo>
                <a:cubicBezTo>
                  <a:pt x="329098" y="121971"/>
                  <a:pt x="324541" y="131831"/>
                  <a:pt x="320743" y="138658"/>
                </a:cubicBezTo>
                <a:cubicBezTo>
                  <a:pt x="310109" y="159137"/>
                  <a:pt x="300234" y="179617"/>
                  <a:pt x="291119" y="201613"/>
                </a:cubicBezTo>
                <a:cubicBezTo>
                  <a:pt x="290360" y="204647"/>
                  <a:pt x="288841" y="207681"/>
                  <a:pt x="288081" y="210715"/>
                </a:cubicBezTo>
                <a:cubicBezTo>
                  <a:pt x="285043" y="218300"/>
                  <a:pt x="282004" y="225127"/>
                  <a:pt x="279726" y="232712"/>
                </a:cubicBezTo>
                <a:cubicBezTo>
                  <a:pt x="278206" y="236505"/>
                  <a:pt x="276687" y="239539"/>
                  <a:pt x="275928" y="243331"/>
                </a:cubicBezTo>
                <a:cubicBezTo>
                  <a:pt x="272890" y="252433"/>
                  <a:pt x="269851" y="261535"/>
                  <a:pt x="266813" y="271396"/>
                </a:cubicBezTo>
                <a:cubicBezTo>
                  <a:pt x="266813" y="272154"/>
                  <a:pt x="266813" y="272913"/>
                  <a:pt x="266053" y="273671"/>
                </a:cubicBezTo>
                <a:cubicBezTo>
                  <a:pt x="270611" y="272913"/>
                  <a:pt x="275168" y="272154"/>
                  <a:pt x="278966" y="269879"/>
                </a:cubicBezTo>
                <a:lnTo>
                  <a:pt x="286562" y="265328"/>
                </a:lnTo>
                <a:cubicBezTo>
                  <a:pt x="292638" y="261535"/>
                  <a:pt x="299475" y="259260"/>
                  <a:pt x="306311" y="258501"/>
                </a:cubicBezTo>
                <a:cubicBezTo>
                  <a:pt x="308590" y="257743"/>
                  <a:pt x="311628" y="257743"/>
                  <a:pt x="313907" y="257743"/>
                </a:cubicBezTo>
                <a:cubicBezTo>
                  <a:pt x="323781" y="257743"/>
                  <a:pt x="332896" y="260018"/>
                  <a:pt x="341251" y="265328"/>
                </a:cubicBezTo>
                <a:lnTo>
                  <a:pt x="348087" y="269879"/>
                </a:lnTo>
                <a:cubicBezTo>
                  <a:pt x="352645" y="272154"/>
                  <a:pt x="358721" y="273671"/>
                  <a:pt x="364038" y="273671"/>
                </a:cubicBezTo>
                <a:cubicBezTo>
                  <a:pt x="370115" y="273671"/>
                  <a:pt x="375432" y="272154"/>
                  <a:pt x="380749" y="269879"/>
                </a:cubicBezTo>
                <a:cubicBezTo>
                  <a:pt x="380749" y="269120"/>
                  <a:pt x="381509" y="269120"/>
                  <a:pt x="381509" y="269120"/>
                </a:cubicBezTo>
                <a:lnTo>
                  <a:pt x="398979" y="261535"/>
                </a:lnTo>
                <a:cubicBezTo>
                  <a:pt x="400498" y="255467"/>
                  <a:pt x="402017" y="250916"/>
                  <a:pt x="402777" y="249399"/>
                </a:cubicBezTo>
                <a:cubicBezTo>
                  <a:pt x="423285" y="184926"/>
                  <a:pt x="433919" y="121971"/>
                  <a:pt x="435438" y="62049"/>
                </a:cubicBezTo>
                <a:cubicBezTo>
                  <a:pt x="435438" y="51430"/>
                  <a:pt x="431641" y="36260"/>
                  <a:pt x="422526" y="27158"/>
                </a:cubicBezTo>
                <a:cubicBezTo>
                  <a:pt x="418348" y="22986"/>
                  <a:pt x="413981" y="20710"/>
                  <a:pt x="409233" y="20142"/>
                </a:cubicBezTo>
                <a:close/>
                <a:moveTo>
                  <a:pt x="412461" y="515"/>
                </a:moveTo>
                <a:cubicBezTo>
                  <a:pt x="421387" y="1937"/>
                  <a:pt x="429742" y="6299"/>
                  <a:pt x="436958" y="13505"/>
                </a:cubicBezTo>
                <a:cubicBezTo>
                  <a:pt x="448351" y="24882"/>
                  <a:pt x="455947" y="45362"/>
                  <a:pt x="455947" y="62807"/>
                </a:cubicBezTo>
                <a:cubicBezTo>
                  <a:pt x="454428" y="123488"/>
                  <a:pt x="443034" y="187202"/>
                  <a:pt x="423285" y="253192"/>
                </a:cubicBezTo>
                <a:cubicBezTo>
                  <a:pt x="425564" y="253192"/>
                  <a:pt x="428602" y="254709"/>
                  <a:pt x="430881" y="256984"/>
                </a:cubicBezTo>
                <a:cubicBezTo>
                  <a:pt x="433160" y="259260"/>
                  <a:pt x="434679" y="263052"/>
                  <a:pt x="434679" y="266845"/>
                </a:cubicBezTo>
                <a:lnTo>
                  <a:pt x="416449" y="520185"/>
                </a:lnTo>
                <a:cubicBezTo>
                  <a:pt x="414930" y="550525"/>
                  <a:pt x="389864" y="574797"/>
                  <a:pt x="359481" y="574797"/>
                </a:cubicBezTo>
                <a:lnTo>
                  <a:pt x="74640" y="574797"/>
                </a:lnTo>
                <a:cubicBezTo>
                  <a:pt x="44257" y="574797"/>
                  <a:pt x="18432" y="550525"/>
                  <a:pt x="16913" y="519426"/>
                </a:cubicBezTo>
                <a:lnTo>
                  <a:pt x="202" y="275188"/>
                </a:lnTo>
                <a:cubicBezTo>
                  <a:pt x="-557" y="271396"/>
                  <a:pt x="962" y="267603"/>
                  <a:pt x="2481" y="265328"/>
                </a:cubicBezTo>
                <a:cubicBezTo>
                  <a:pt x="-1317" y="250916"/>
                  <a:pt x="-557" y="238022"/>
                  <a:pt x="4760" y="228161"/>
                </a:cubicBezTo>
                <a:cubicBezTo>
                  <a:pt x="13874" y="210715"/>
                  <a:pt x="33623" y="203130"/>
                  <a:pt x="49575" y="198579"/>
                </a:cubicBezTo>
                <a:cubicBezTo>
                  <a:pt x="42738" y="191753"/>
                  <a:pt x="34383" y="184926"/>
                  <a:pt x="24509" y="184926"/>
                </a:cubicBezTo>
                <a:cubicBezTo>
                  <a:pt x="24509" y="184926"/>
                  <a:pt x="23749" y="184926"/>
                  <a:pt x="23749" y="184926"/>
                </a:cubicBezTo>
                <a:cubicBezTo>
                  <a:pt x="18432" y="184926"/>
                  <a:pt x="13874" y="181134"/>
                  <a:pt x="13874" y="175066"/>
                </a:cubicBezTo>
                <a:cubicBezTo>
                  <a:pt x="13115" y="169756"/>
                  <a:pt x="17672" y="165205"/>
                  <a:pt x="23749" y="165205"/>
                </a:cubicBezTo>
                <a:cubicBezTo>
                  <a:pt x="39700" y="164447"/>
                  <a:pt x="53372" y="173549"/>
                  <a:pt x="64006" y="184168"/>
                </a:cubicBezTo>
                <a:cubicBezTo>
                  <a:pt x="61728" y="179617"/>
                  <a:pt x="60209" y="174307"/>
                  <a:pt x="60209" y="168239"/>
                </a:cubicBezTo>
                <a:cubicBezTo>
                  <a:pt x="60209" y="159137"/>
                  <a:pt x="64006" y="150794"/>
                  <a:pt x="69323" y="143209"/>
                </a:cubicBezTo>
                <a:cubicBezTo>
                  <a:pt x="67045" y="137899"/>
                  <a:pt x="65526" y="131831"/>
                  <a:pt x="65526" y="125005"/>
                </a:cubicBezTo>
                <a:cubicBezTo>
                  <a:pt x="65526" y="101491"/>
                  <a:pt x="82236" y="81770"/>
                  <a:pt x="103504" y="76460"/>
                </a:cubicBezTo>
                <a:cubicBezTo>
                  <a:pt x="104264" y="55981"/>
                  <a:pt x="117936" y="37777"/>
                  <a:pt x="137685" y="32467"/>
                </a:cubicBezTo>
                <a:cubicBezTo>
                  <a:pt x="141483" y="16539"/>
                  <a:pt x="155915" y="4403"/>
                  <a:pt x="173385" y="4403"/>
                </a:cubicBezTo>
                <a:cubicBezTo>
                  <a:pt x="180221" y="4403"/>
                  <a:pt x="186298" y="5920"/>
                  <a:pt x="191615" y="8954"/>
                </a:cubicBezTo>
                <a:cubicBezTo>
                  <a:pt x="197692" y="5161"/>
                  <a:pt x="205287" y="3644"/>
                  <a:pt x="212883" y="4403"/>
                </a:cubicBezTo>
                <a:cubicBezTo>
                  <a:pt x="226555" y="5920"/>
                  <a:pt x="237949" y="15780"/>
                  <a:pt x="241747" y="28675"/>
                </a:cubicBezTo>
                <a:cubicBezTo>
                  <a:pt x="242506" y="30192"/>
                  <a:pt x="242506" y="30950"/>
                  <a:pt x="242506" y="32467"/>
                </a:cubicBezTo>
                <a:cubicBezTo>
                  <a:pt x="261496" y="36260"/>
                  <a:pt x="276687" y="50671"/>
                  <a:pt x="280485" y="69634"/>
                </a:cubicBezTo>
                <a:cubicBezTo>
                  <a:pt x="297196" y="77219"/>
                  <a:pt x="308590" y="92389"/>
                  <a:pt x="312387" y="109835"/>
                </a:cubicBezTo>
                <a:cubicBezTo>
                  <a:pt x="313147" y="108318"/>
                  <a:pt x="314666" y="106042"/>
                  <a:pt x="315426" y="103766"/>
                </a:cubicBezTo>
                <a:cubicBezTo>
                  <a:pt x="332896" y="66600"/>
                  <a:pt x="354164" y="21090"/>
                  <a:pt x="384547" y="5161"/>
                </a:cubicBezTo>
                <a:cubicBezTo>
                  <a:pt x="394042" y="610"/>
                  <a:pt x="403536" y="-907"/>
                  <a:pt x="412461" y="515"/>
                </a:cubicBezTo>
                <a:close/>
              </a:path>
            </a:pathLst>
          </a:custGeom>
          <a:solidFill>
            <a:srgbClr val="278FCF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57" name="spray_93967">
            <a:extLst>
              <a:ext uri="{FF2B5EF4-FFF2-40B4-BE49-F238E27FC236}">
                <a16:creationId xmlns:a16="http://schemas.microsoft.com/office/drawing/2014/main" xmlns="" id="{BD3892F5-0234-4AA5-81E4-41793481BE14}"/>
              </a:ext>
            </a:extLst>
          </p:cNvPr>
          <p:cNvSpPr>
            <a:spLocks noChangeAspect="1"/>
          </p:cNvSpPr>
          <p:nvPr/>
        </p:nvSpPr>
        <p:spPr bwMode="auto">
          <a:xfrm>
            <a:off x="9180519" y="5443067"/>
            <a:ext cx="311300" cy="486000"/>
          </a:xfrm>
          <a:custGeom>
            <a:avLst/>
            <a:gdLst>
              <a:gd name="T0" fmla="*/ 2456 w 2533"/>
              <a:gd name="T1" fmla="*/ 479 h 3960"/>
              <a:gd name="T2" fmla="*/ 1959 w 2533"/>
              <a:gd name="T3" fmla="*/ 43 h 3960"/>
              <a:gd name="T4" fmla="*/ 1846 w 2533"/>
              <a:gd name="T5" fmla="*/ 0 h 3960"/>
              <a:gd name="T6" fmla="*/ 381 w 2533"/>
              <a:gd name="T7" fmla="*/ 0 h 3960"/>
              <a:gd name="T8" fmla="*/ 214 w 2533"/>
              <a:gd name="T9" fmla="*/ 171 h 3960"/>
              <a:gd name="T10" fmla="*/ 214 w 2533"/>
              <a:gd name="T11" fmla="*/ 750 h 3960"/>
              <a:gd name="T12" fmla="*/ 381 w 2533"/>
              <a:gd name="T13" fmla="*/ 923 h 3960"/>
              <a:gd name="T14" fmla="*/ 742 w 2533"/>
              <a:gd name="T15" fmla="*/ 923 h 3960"/>
              <a:gd name="T16" fmla="*/ 229 w 2533"/>
              <a:gd name="T17" fmla="*/ 1445 h 3960"/>
              <a:gd name="T18" fmla="*/ 120 w 2533"/>
              <a:gd name="T19" fmla="*/ 1661 h 3960"/>
              <a:gd name="T20" fmla="*/ 283 w 2533"/>
              <a:gd name="T21" fmla="*/ 1778 h 3960"/>
              <a:gd name="T22" fmla="*/ 337 w 2533"/>
              <a:gd name="T23" fmla="*/ 1769 h 3960"/>
              <a:gd name="T24" fmla="*/ 866 w 2533"/>
              <a:gd name="T25" fmla="*/ 1421 h 3960"/>
              <a:gd name="T26" fmla="*/ 569 w 2533"/>
              <a:gd name="T27" fmla="*/ 1972 h 3960"/>
              <a:gd name="T28" fmla="*/ 435 w 2533"/>
              <a:gd name="T29" fmla="*/ 2074 h 3960"/>
              <a:gd name="T30" fmla="*/ 0 w 2533"/>
              <a:gd name="T31" fmla="*/ 2949 h 3960"/>
              <a:gd name="T32" fmla="*/ 0 w 2533"/>
              <a:gd name="T33" fmla="*/ 3331 h 3960"/>
              <a:gd name="T34" fmla="*/ 632 w 2533"/>
              <a:gd name="T35" fmla="*/ 3960 h 3960"/>
              <a:gd name="T36" fmla="*/ 1738 w 2533"/>
              <a:gd name="T37" fmla="*/ 3960 h 3960"/>
              <a:gd name="T38" fmla="*/ 2176 w 2533"/>
              <a:gd name="T39" fmla="*/ 3770 h 3960"/>
              <a:gd name="T40" fmla="*/ 2316 w 2533"/>
              <a:gd name="T41" fmla="*/ 3315 h 3960"/>
              <a:gd name="T42" fmla="*/ 2086 w 2533"/>
              <a:gd name="T43" fmla="*/ 1303 h 3960"/>
              <a:gd name="T44" fmla="*/ 2486 w 2533"/>
              <a:gd name="T45" fmla="*/ 702 h 3960"/>
              <a:gd name="T46" fmla="*/ 2456 w 2533"/>
              <a:gd name="T47" fmla="*/ 479 h 3960"/>
              <a:gd name="T48" fmla="*/ 1921 w 2533"/>
              <a:gd name="T49" fmla="*/ 3546 h 3960"/>
              <a:gd name="T50" fmla="*/ 1738 w 2533"/>
              <a:gd name="T51" fmla="*/ 3626 h 3960"/>
              <a:gd name="T52" fmla="*/ 632 w 2533"/>
              <a:gd name="T53" fmla="*/ 3626 h 3960"/>
              <a:gd name="T54" fmla="*/ 347 w 2533"/>
              <a:gd name="T55" fmla="*/ 3331 h 3960"/>
              <a:gd name="T56" fmla="*/ 347 w 2533"/>
              <a:gd name="T57" fmla="*/ 2949 h 3960"/>
              <a:gd name="T58" fmla="*/ 644 w 2533"/>
              <a:gd name="T59" fmla="*/ 2347 h 3960"/>
              <a:gd name="T60" fmla="*/ 780 w 2533"/>
              <a:gd name="T61" fmla="*/ 2245 h 3960"/>
              <a:gd name="T62" fmla="*/ 1217 w 2533"/>
              <a:gd name="T63" fmla="*/ 1369 h 3960"/>
              <a:gd name="T64" fmla="*/ 1217 w 2533"/>
              <a:gd name="T65" fmla="*/ 1049 h 3960"/>
              <a:gd name="T66" fmla="*/ 1751 w 2533"/>
              <a:gd name="T67" fmla="*/ 1365 h 3960"/>
              <a:gd name="T68" fmla="*/ 1978 w 2533"/>
              <a:gd name="T69" fmla="*/ 3356 h 3960"/>
              <a:gd name="T70" fmla="*/ 1921 w 2533"/>
              <a:gd name="T71" fmla="*/ 3546 h 3960"/>
              <a:gd name="T72" fmla="*/ 1856 w 2533"/>
              <a:gd name="T73" fmla="*/ 1031 h 3960"/>
              <a:gd name="T74" fmla="*/ 1126 w 2533"/>
              <a:gd name="T75" fmla="*/ 601 h 3960"/>
              <a:gd name="T76" fmla="*/ 1040 w 2533"/>
              <a:gd name="T77" fmla="*/ 575 h 3960"/>
              <a:gd name="T78" fmla="*/ 548 w 2533"/>
              <a:gd name="T79" fmla="*/ 575 h 3960"/>
              <a:gd name="T80" fmla="*/ 548 w 2533"/>
              <a:gd name="T81" fmla="*/ 348 h 3960"/>
              <a:gd name="T82" fmla="*/ 1782 w 2533"/>
              <a:gd name="T83" fmla="*/ 348 h 3960"/>
              <a:gd name="T84" fmla="*/ 2118 w 2533"/>
              <a:gd name="T85" fmla="*/ 640 h 3960"/>
              <a:gd name="T86" fmla="*/ 1856 w 2533"/>
              <a:gd name="T87" fmla="*/ 1031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33" h="3960">
                <a:moveTo>
                  <a:pt x="2456" y="479"/>
                </a:moveTo>
                <a:lnTo>
                  <a:pt x="1959" y="43"/>
                </a:lnTo>
                <a:cubicBezTo>
                  <a:pt x="1928" y="15"/>
                  <a:pt x="1888" y="0"/>
                  <a:pt x="1846" y="0"/>
                </a:cubicBezTo>
                <a:lnTo>
                  <a:pt x="381" y="0"/>
                </a:lnTo>
                <a:cubicBezTo>
                  <a:pt x="287" y="0"/>
                  <a:pt x="214" y="77"/>
                  <a:pt x="214" y="171"/>
                </a:cubicBezTo>
                <a:lnTo>
                  <a:pt x="214" y="750"/>
                </a:lnTo>
                <a:cubicBezTo>
                  <a:pt x="214" y="845"/>
                  <a:pt x="287" y="923"/>
                  <a:pt x="381" y="923"/>
                </a:cubicBezTo>
                <a:lnTo>
                  <a:pt x="742" y="923"/>
                </a:lnTo>
                <a:cubicBezTo>
                  <a:pt x="708" y="1070"/>
                  <a:pt x="597" y="1322"/>
                  <a:pt x="229" y="1445"/>
                </a:cubicBezTo>
                <a:cubicBezTo>
                  <a:pt x="139" y="1475"/>
                  <a:pt x="90" y="1571"/>
                  <a:pt x="120" y="1661"/>
                </a:cubicBezTo>
                <a:cubicBezTo>
                  <a:pt x="144" y="1732"/>
                  <a:pt x="211" y="1778"/>
                  <a:pt x="283" y="1778"/>
                </a:cubicBezTo>
                <a:cubicBezTo>
                  <a:pt x="301" y="1778"/>
                  <a:pt x="319" y="1775"/>
                  <a:pt x="337" y="1769"/>
                </a:cubicBezTo>
                <a:cubicBezTo>
                  <a:pt x="588" y="1685"/>
                  <a:pt x="755" y="1553"/>
                  <a:pt x="866" y="1421"/>
                </a:cubicBezTo>
                <a:cubicBezTo>
                  <a:pt x="845" y="1615"/>
                  <a:pt x="715" y="1861"/>
                  <a:pt x="569" y="1972"/>
                </a:cubicBezTo>
                <a:lnTo>
                  <a:pt x="435" y="2074"/>
                </a:lnTo>
                <a:cubicBezTo>
                  <a:pt x="191" y="2259"/>
                  <a:pt x="0" y="2643"/>
                  <a:pt x="0" y="2949"/>
                </a:cubicBezTo>
                <a:lnTo>
                  <a:pt x="0" y="3331"/>
                </a:lnTo>
                <a:cubicBezTo>
                  <a:pt x="0" y="3679"/>
                  <a:pt x="283" y="3960"/>
                  <a:pt x="632" y="3960"/>
                </a:cubicBezTo>
                <a:lnTo>
                  <a:pt x="1738" y="3960"/>
                </a:lnTo>
                <a:cubicBezTo>
                  <a:pt x="1910" y="3960"/>
                  <a:pt x="2066" y="3893"/>
                  <a:pt x="2176" y="3770"/>
                </a:cubicBezTo>
                <a:cubicBezTo>
                  <a:pt x="2286" y="3647"/>
                  <a:pt x="2336" y="3486"/>
                  <a:pt x="2316" y="3315"/>
                </a:cubicBezTo>
                <a:lnTo>
                  <a:pt x="2086" y="1303"/>
                </a:lnTo>
                <a:lnTo>
                  <a:pt x="2486" y="702"/>
                </a:lnTo>
                <a:cubicBezTo>
                  <a:pt x="2533" y="630"/>
                  <a:pt x="2521" y="535"/>
                  <a:pt x="2456" y="479"/>
                </a:cubicBezTo>
                <a:close/>
                <a:moveTo>
                  <a:pt x="1921" y="3546"/>
                </a:moveTo>
                <a:cubicBezTo>
                  <a:pt x="1876" y="3596"/>
                  <a:pt x="1811" y="3626"/>
                  <a:pt x="1738" y="3626"/>
                </a:cubicBezTo>
                <a:lnTo>
                  <a:pt x="632" y="3626"/>
                </a:lnTo>
                <a:cubicBezTo>
                  <a:pt x="472" y="3626"/>
                  <a:pt x="347" y="3491"/>
                  <a:pt x="347" y="3331"/>
                </a:cubicBezTo>
                <a:lnTo>
                  <a:pt x="347" y="2949"/>
                </a:lnTo>
                <a:cubicBezTo>
                  <a:pt x="347" y="2749"/>
                  <a:pt x="485" y="2467"/>
                  <a:pt x="644" y="2347"/>
                </a:cubicBezTo>
                <a:lnTo>
                  <a:pt x="780" y="2245"/>
                </a:lnTo>
                <a:cubicBezTo>
                  <a:pt x="1024" y="2060"/>
                  <a:pt x="1217" y="1675"/>
                  <a:pt x="1217" y="1369"/>
                </a:cubicBezTo>
                <a:lnTo>
                  <a:pt x="1217" y="1049"/>
                </a:lnTo>
                <a:lnTo>
                  <a:pt x="1751" y="1365"/>
                </a:lnTo>
                <a:lnTo>
                  <a:pt x="1978" y="3356"/>
                </a:lnTo>
                <a:cubicBezTo>
                  <a:pt x="1986" y="3428"/>
                  <a:pt x="1965" y="3497"/>
                  <a:pt x="1921" y="3546"/>
                </a:cubicBezTo>
                <a:close/>
                <a:moveTo>
                  <a:pt x="1856" y="1031"/>
                </a:moveTo>
                <a:lnTo>
                  <a:pt x="1126" y="601"/>
                </a:lnTo>
                <a:cubicBezTo>
                  <a:pt x="1100" y="585"/>
                  <a:pt x="1070" y="575"/>
                  <a:pt x="1040" y="575"/>
                </a:cubicBezTo>
                <a:lnTo>
                  <a:pt x="548" y="575"/>
                </a:lnTo>
                <a:lnTo>
                  <a:pt x="548" y="348"/>
                </a:lnTo>
                <a:lnTo>
                  <a:pt x="1782" y="348"/>
                </a:lnTo>
                <a:lnTo>
                  <a:pt x="2118" y="640"/>
                </a:lnTo>
                <a:lnTo>
                  <a:pt x="1856" y="1031"/>
                </a:lnTo>
                <a:close/>
              </a:path>
            </a:pathLst>
          </a:custGeom>
          <a:solidFill>
            <a:srgbClr val="278FC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calories_100283">
            <a:extLst>
              <a:ext uri="{FF2B5EF4-FFF2-40B4-BE49-F238E27FC236}">
                <a16:creationId xmlns:a16="http://schemas.microsoft.com/office/drawing/2014/main" xmlns="" id="{1C7E9C7F-7BD8-4F8F-91E6-0B7B6320C3A1}"/>
              </a:ext>
            </a:extLst>
          </p:cNvPr>
          <p:cNvSpPr>
            <a:spLocks noChangeAspect="1"/>
          </p:cNvSpPr>
          <p:nvPr/>
        </p:nvSpPr>
        <p:spPr bwMode="auto">
          <a:xfrm>
            <a:off x="3349404" y="1027001"/>
            <a:ext cx="609685" cy="608767"/>
          </a:xfrm>
          <a:custGeom>
            <a:avLst/>
            <a:gdLst>
              <a:gd name="connsiteX0" fmla="*/ 402692 w 609050"/>
              <a:gd name="connsiteY0" fmla="*/ 339984 h 608133"/>
              <a:gd name="connsiteX1" fmla="*/ 423886 w 609050"/>
              <a:gd name="connsiteY1" fmla="*/ 339984 h 608133"/>
              <a:gd name="connsiteX2" fmla="*/ 423886 w 609050"/>
              <a:gd name="connsiteY2" fmla="*/ 359989 h 608133"/>
              <a:gd name="connsiteX3" fmla="*/ 413350 w 609050"/>
              <a:gd name="connsiteY3" fmla="*/ 370923 h 608133"/>
              <a:gd name="connsiteX4" fmla="*/ 395844 w 609050"/>
              <a:gd name="connsiteY4" fmla="*/ 375620 h 608133"/>
              <a:gd name="connsiteX5" fmla="*/ 383646 w 609050"/>
              <a:gd name="connsiteY5" fmla="*/ 371449 h 608133"/>
              <a:gd name="connsiteX6" fmla="*/ 379148 w 609050"/>
              <a:gd name="connsiteY6" fmla="*/ 360475 h 608133"/>
              <a:gd name="connsiteX7" fmla="*/ 385105 w 609050"/>
              <a:gd name="connsiteY7" fmla="*/ 346261 h 608133"/>
              <a:gd name="connsiteX8" fmla="*/ 402692 w 609050"/>
              <a:gd name="connsiteY8" fmla="*/ 339984 h 608133"/>
              <a:gd name="connsiteX9" fmla="*/ 405208 w 609050"/>
              <a:gd name="connsiteY9" fmla="*/ 262654 h 608133"/>
              <a:gd name="connsiteX10" fmla="*/ 363896 w 609050"/>
              <a:gd name="connsiteY10" fmla="*/ 275054 h 608133"/>
              <a:gd name="connsiteX11" fmla="*/ 349043 w 609050"/>
              <a:gd name="connsiteY11" fmla="*/ 304512 h 608133"/>
              <a:gd name="connsiteX12" fmla="*/ 349165 w 609050"/>
              <a:gd name="connsiteY12" fmla="*/ 305242 h 608133"/>
              <a:gd name="connsiteX13" fmla="*/ 384390 w 609050"/>
              <a:gd name="connsiteY13" fmla="*/ 305363 h 608133"/>
              <a:gd name="connsiteX14" fmla="*/ 389260 w 609050"/>
              <a:gd name="connsiteY14" fmla="*/ 293491 h 608133"/>
              <a:gd name="connsiteX15" fmla="*/ 403057 w 609050"/>
              <a:gd name="connsiteY15" fmla="*/ 289195 h 608133"/>
              <a:gd name="connsiteX16" fmla="*/ 418357 w 609050"/>
              <a:gd name="connsiteY16" fmla="*/ 294544 h 608133"/>
              <a:gd name="connsiteX17" fmla="*/ 423916 w 609050"/>
              <a:gd name="connsiteY17" fmla="*/ 309618 h 608133"/>
              <a:gd name="connsiteX18" fmla="*/ 423916 w 609050"/>
              <a:gd name="connsiteY18" fmla="*/ 320518 h 608133"/>
              <a:gd name="connsiteX19" fmla="*/ 402692 w 609050"/>
              <a:gd name="connsiteY19" fmla="*/ 320518 h 608133"/>
              <a:gd name="connsiteX20" fmla="*/ 358093 w 609050"/>
              <a:gd name="connsiteY20" fmla="*/ 331337 h 608133"/>
              <a:gd name="connsiteX21" fmla="*/ 342793 w 609050"/>
              <a:gd name="connsiteY21" fmla="*/ 361970 h 608133"/>
              <a:gd name="connsiteX22" fmla="*/ 354278 w 609050"/>
              <a:gd name="connsiteY22" fmla="*/ 391672 h 608133"/>
              <a:gd name="connsiteX23" fmla="*/ 386987 w 609050"/>
              <a:gd name="connsiteY23" fmla="*/ 402572 h 608133"/>
              <a:gd name="connsiteX24" fmla="*/ 408861 w 609050"/>
              <a:gd name="connsiteY24" fmla="*/ 396048 h 608133"/>
              <a:gd name="connsiteX25" fmla="*/ 423673 w 609050"/>
              <a:gd name="connsiteY25" fmla="*/ 379637 h 608133"/>
              <a:gd name="connsiteX26" fmla="*/ 425743 w 609050"/>
              <a:gd name="connsiteY26" fmla="*/ 389970 h 608133"/>
              <a:gd name="connsiteX27" fmla="*/ 429152 w 609050"/>
              <a:gd name="connsiteY27" fmla="*/ 399411 h 608133"/>
              <a:gd name="connsiteX28" fmla="*/ 465594 w 609050"/>
              <a:gd name="connsiteY28" fmla="*/ 399411 h 608133"/>
              <a:gd name="connsiteX29" fmla="*/ 461049 w 609050"/>
              <a:gd name="connsiteY29" fmla="*/ 383122 h 608133"/>
              <a:gd name="connsiteX30" fmla="*/ 459628 w 609050"/>
              <a:gd name="connsiteY30" fmla="*/ 365577 h 608133"/>
              <a:gd name="connsiteX31" fmla="*/ 459628 w 609050"/>
              <a:gd name="connsiteY31" fmla="*/ 309861 h 608133"/>
              <a:gd name="connsiteX32" fmla="*/ 444532 w 609050"/>
              <a:gd name="connsiteY32" fmla="*/ 274892 h 608133"/>
              <a:gd name="connsiteX33" fmla="*/ 405208 w 609050"/>
              <a:gd name="connsiteY33" fmla="*/ 262654 h 608133"/>
              <a:gd name="connsiteX34" fmla="*/ 274129 w 609050"/>
              <a:gd name="connsiteY34" fmla="*/ 262654 h 608133"/>
              <a:gd name="connsiteX35" fmla="*/ 227623 w 609050"/>
              <a:gd name="connsiteY35" fmla="*/ 281821 h 608133"/>
              <a:gd name="connsiteX36" fmla="*/ 211268 w 609050"/>
              <a:gd name="connsiteY36" fmla="*/ 330810 h 608133"/>
              <a:gd name="connsiteX37" fmla="*/ 211268 w 609050"/>
              <a:gd name="connsiteY37" fmla="*/ 334538 h 608133"/>
              <a:gd name="connsiteX38" fmla="*/ 227663 w 609050"/>
              <a:gd name="connsiteY38" fmla="*/ 383527 h 608133"/>
              <a:gd name="connsiteX39" fmla="*/ 274251 w 609050"/>
              <a:gd name="connsiteY39" fmla="*/ 402613 h 608133"/>
              <a:gd name="connsiteX40" fmla="*/ 313777 w 609050"/>
              <a:gd name="connsiteY40" fmla="*/ 388876 h 608133"/>
              <a:gd name="connsiteX41" fmla="*/ 329199 w 609050"/>
              <a:gd name="connsiteY41" fmla="*/ 354677 h 608133"/>
              <a:gd name="connsiteX42" fmla="*/ 328793 w 609050"/>
              <a:gd name="connsiteY42" fmla="*/ 354028 h 608133"/>
              <a:gd name="connsiteX43" fmla="*/ 295719 w 609050"/>
              <a:gd name="connsiteY43" fmla="*/ 354028 h 608133"/>
              <a:gd name="connsiteX44" fmla="*/ 289753 w 609050"/>
              <a:gd name="connsiteY44" fmla="*/ 368980 h 608133"/>
              <a:gd name="connsiteX45" fmla="*/ 274048 w 609050"/>
              <a:gd name="connsiteY45" fmla="*/ 374532 h 608133"/>
              <a:gd name="connsiteX46" fmla="*/ 253311 w 609050"/>
              <a:gd name="connsiteY46" fmla="*/ 363551 h 608133"/>
              <a:gd name="connsiteX47" fmla="*/ 246980 w 609050"/>
              <a:gd name="connsiteY47" fmla="*/ 334497 h 608133"/>
              <a:gd name="connsiteX48" fmla="*/ 246980 w 609050"/>
              <a:gd name="connsiteY48" fmla="*/ 330729 h 608133"/>
              <a:gd name="connsiteX49" fmla="*/ 253311 w 609050"/>
              <a:gd name="connsiteY49" fmla="*/ 302040 h 608133"/>
              <a:gd name="connsiteX50" fmla="*/ 274129 w 609050"/>
              <a:gd name="connsiteY50" fmla="*/ 290978 h 608133"/>
              <a:gd name="connsiteX51" fmla="*/ 289997 w 609050"/>
              <a:gd name="connsiteY51" fmla="*/ 298191 h 608133"/>
              <a:gd name="connsiteX52" fmla="*/ 295719 w 609050"/>
              <a:gd name="connsiteY52" fmla="*/ 316223 h 608133"/>
              <a:gd name="connsiteX53" fmla="*/ 328914 w 609050"/>
              <a:gd name="connsiteY53" fmla="*/ 316223 h 608133"/>
              <a:gd name="connsiteX54" fmla="*/ 329199 w 609050"/>
              <a:gd name="connsiteY54" fmla="*/ 314845 h 608133"/>
              <a:gd name="connsiteX55" fmla="*/ 314386 w 609050"/>
              <a:gd name="connsiteY55" fmla="*/ 276837 h 608133"/>
              <a:gd name="connsiteX56" fmla="*/ 274129 w 609050"/>
              <a:gd name="connsiteY56" fmla="*/ 262654 h 608133"/>
              <a:gd name="connsiteX57" fmla="*/ 488320 w 609050"/>
              <a:gd name="connsiteY57" fmla="*/ 206533 h 608133"/>
              <a:gd name="connsiteX58" fmla="*/ 488320 w 609050"/>
              <a:gd name="connsiteY58" fmla="*/ 399411 h 608133"/>
              <a:gd name="connsiteX59" fmla="*/ 526182 w 609050"/>
              <a:gd name="connsiteY59" fmla="*/ 399411 h 608133"/>
              <a:gd name="connsiteX60" fmla="*/ 526182 w 609050"/>
              <a:gd name="connsiteY60" fmla="*/ 206533 h 608133"/>
              <a:gd name="connsiteX61" fmla="*/ 82502 w 609050"/>
              <a:gd name="connsiteY61" fmla="*/ 206533 h 608133"/>
              <a:gd name="connsiteX62" fmla="*/ 82502 w 609050"/>
              <a:gd name="connsiteY62" fmla="*/ 399411 h 608133"/>
              <a:gd name="connsiteX63" fmla="*/ 120365 w 609050"/>
              <a:gd name="connsiteY63" fmla="*/ 399411 h 608133"/>
              <a:gd name="connsiteX64" fmla="*/ 120365 w 609050"/>
              <a:gd name="connsiteY64" fmla="*/ 344830 h 608133"/>
              <a:gd name="connsiteX65" fmla="*/ 129983 w 609050"/>
              <a:gd name="connsiteY65" fmla="*/ 344830 h 608133"/>
              <a:gd name="connsiteX66" fmla="*/ 167318 w 609050"/>
              <a:gd name="connsiteY66" fmla="*/ 399411 h 608133"/>
              <a:gd name="connsiteX67" fmla="*/ 209117 w 609050"/>
              <a:gd name="connsiteY67" fmla="*/ 399411 h 608133"/>
              <a:gd name="connsiteX68" fmla="*/ 159324 w 609050"/>
              <a:gd name="connsiteY68" fmla="*/ 326312 h 608133"/>
              <a:gd name="connsiteX69" fmla="*/ 202502 w 609050"/>
              <a:gd name="connsiteY69" fmla="*/ 265977 h 608133"/>
              <a:gd name="connsiteX70" fmla="*/ 160298 w 609050"/>
              <a:gd name="connsiteY70" fmla="*/ 265977 h 608133"/>
              <a:gd name="connsiteX71" fmla="*/ 128968 w 609050"/>
              <a:gd name="connsiteY71" fmla="*/ 316223 h 608133"/>
              <a:gd name="connsiteX72" fmla="*/ 120365 w 609050"/>
              <a:gd name="connsiteY72" fmla="*/ 316223 h 608133"/>
              <a:gd name="connsiteX73" fmla="*/ 120365 w 609050"/>
              <a:gd name="connsiteY73" fmla="*/ 206533 h 608133"/>
              <a:gd name="connsiteX74" fmla="*/ 304525 w 609050"/>
              <a:gd name="connsiteY74" fmla="*/ 0 h 608133"/>
              <a:gd name="connsiteX75" fmla="*/ 609050 w 609050"/>
              <a:gd name="connsiteY75" fmla="*/ 304067 h 608133"/>
              <a:gd name="connsiteX76" fmla="*/ 304525 w 609050"/>
              <a:gd name="connsiteY76" fmla="*/ 608133 h 608133"/>
              <a:gd name="connsiteX77" fmla="*/ 0 w 609050"/>
              <a:gd name="connsiteY77" fmla="*/ 304067 h 608133"/>
              <a:gd name="connsiteX78" fmla="*/ 304525 w 609050"/>
              <a:gd name="connsiteY78" fmla="*/ 0 h 60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608133">
                <a:moveTo>
                  <a:pt x="402692" y="339984"/>
                </a:moveTo>
                <a:lnTo>
                  <a:pt x="423886" y="339984"/>
                </a:lnTo>
                <a:lnTo>
                  <a:pt x="423886" y="359989"/>
                </a:lnTo>
                <a:cubicBezTo>
                  <a:pt x="421212" y="364119"/>
                  <a:pt x="418334" y="367764"/>
                  <a:pt x="413350" y="370923"/>
                </a:cubicBezTo>
                <a:cubicBezTo>
                  <a:pt x="408366" y="374041"/>
                  <a:pt x="402247" y="375620"/>
                  <a:pt x="395844" y="375620"/>
                </a:cubicBezTo>
                <a:cubicBezTo>
                  <a:pt x="390697" y="375620"/>
                  <a:pt x="386604" y="374162"/>
                  <a:pt x="383646" y="371449"/>
                </a:cubicBezTo>
                <a:cubicBezTo>
                  <a:pt x="380647" y="368695"/>
                  <a:pt x="379148" y="364970"/>
                  <a:pt x="379148" y="360475"/>
                </a:cubicBezTo>
                <a:cubicBezTo>
                  <a:pt x="379148" y="355008"/>
                  <a:pt x="381134" y="350108"/>
                  <a:pt x="385105" y="346261"/>
                </a:cubicBezTo>
                <a:cubicBezTo>
                  <a:pt x="389117" y="342373"/>
                  <a:pt x="394952" y="339984"/>
                  <a:pt x="402692" y="339984"/>
                </a:cubicBezTo>
                <a:close/>
                <a:moveTo>
                  <a:pt x="405208" y="262654"/>
                </a:moveTo>
                <a:cubicBezTo>
                  <a:pt x="388123" y="262654"/>
                  <a:pt x="374366" y="266788"/>
                  <a:pt x="363896" y="275054"/>
                </a:cubicBezTo>
                <a:cubicBezTo>
                  <a:pt x="353385" y="283320"/>
                  <a:pt x="348475" y="293126"/>
                  <a:pt x="349043" y="304512"/>
                </a:cubicBezTo>
                <a:lnTo>
                  <a:pt x="349165" y="305242"/>
                </a:lnTo>
                <a:lnTo>
                  <a:pt x="384390" y="305363"/>
                </a:lnTo>
                <a:cubicBezTo>
                  <a:pt x="384390" y="300298"/>
                  <a:pt x="386054" y="296327"/>
                  <a:pt x="389260" y="293491"/>
                </a:cubicBezTo>
                <a:cubicBezTo>
                  <a:pt x="392466" y="290614"/>
                  <a:pt x="397133" y="289195"/>
                  <a:pt x="403057" y="289195"/>
                </a:cubicBezTo>
                <a:cubicBezTo>
                  <a:pt x="409713" y="289195"/>
                  <a:pt x="414948" y="290978"/>
                  <a:pt x="418357" y="294544"/>
                </a:cubicBezTo>
                <a:cubicBezTo>
                  <a:pt x="421766" y="298110"/>
                  <a:pt x="423916" y="303135"/>
                  <a:pt x="423916" y="309618"/>
                </a:cubicBezTo>
                <a:lnTo>
                  <a:pt x="423916" y="320518"/>
                </a:lnTo>
                <a:lnTo>
                  <a:pt x="402692" y="320518"/>
                </a:lnTo>
                <a:cubicBezTo>
                  <a:pt x="383132" y="320518"/>
                  <a:pt x="368279" y="324084"/>
                  <a:pt x="358093" y="331337"/>
                </a:cubicBezTo>
                <a:cubicBezTo>
                  <a:pt x="347866" y="338590"/>
                  <a:pt x="342793" y="348761"/>
                  <a:pt x="342793" y="361970"/>
                </a:cubicBezTo>
                <a:cubicBezTo>
                  <a:pt x="342793" y="374491"/>
                  <a:pt x="346608" y="384419"/>
                  <a:pt x="354278" y="391672"/>
                </a:cubicBezTo>
                <a:cubicBezTo>
                  <a:pt x="361907" y="398925"/>
                  <a:pt x="372824" y="402572"/>
                  <a:pt x="386987" y="402572"/>
                </a:cubicBezTo>
                <a:cubicBezTo>
                  <a:pt x="395469" y="402572"/>
                  <a:pt x="402773" y="400343"/>
                  <a:pt x="408861" y="396048"/>
                </a:cubicBezTo>
                <a:cubicBezTo>
                  <a:pt x="414989" y="391713"/>
                  <a:pt x="419939" y="386202"/>
                  <a:pt x="423673" y="379637"/>
                </a:cubicBezTo>
                <a:cubicBezTo>
                  <a:pt x="424079" y="383203"/>
                  <a:pt x="424769" y="386566"/>
                  <a:pt x="425743" y="389970"/>
                </a:cubicBezTo>
                <a:cubicBezTo>
                  <a:pt x="426676" y="393374"/>
                  <a:pt x="427812" y="397264"/>
                  <a:pt x="429152" y="399411"/>
                </a:cubicBezTo>
                <a:lnTo>
                  <a:pt x="465594" y="399411"/>
                </a:lnTo>
                <a:cubicBezTo>
                  <a:pt x="463524" y="394549"/>
                  <a:pt x="462023" y="388673"/>
                  <a:pt x="461049" y="383122"/>
                </a:cubicBezTo>
                <a:cubicBezTo>
                  <a:pt x="460115" y="377530"/>
                  <a:pt x="459628" y="371898"/>
                  <a:pt x="459628" y="365577"/>
                </a:cubicBezTo>
                <a:lnTo>
                  <a:pt x="459628" y="309861"/>
                </a:lnTo>
                <a:cubicBezTo>
                  <a:pt x="459628" y="294747"/>
                  <a:pt x="454596" y="283077"/>
                  <a:pt x="444532" y="274892"/>
                </a:cubicBezTo>
                <a:cubicBezTo>
                  <a:pt x="434468" y="266747"/>
                  <a:pt x="421360" y="262654"/>
                  <a:pt x="405208" y="262654"/>
                </a:cubicBezTo>
                <a:close/>
                <a:moveTo>
                  <a:pt x="274129" y="262654"/>
                </a:moveTo>
                <a:cubicBezTo>
                  <a:pt x="254001" y="262654"/>
                  <a:pt x="238458" y="269016"/>
                  <a:pt x="227623" y="281821"/>
                </a:cubicBezTo>
                <a:cubicBezTo>
                  <a:pt x="216747" y="294625"/>
                  <a:pt x="211268" y="310955"/>
                  <a:pt x="211268" y="330810"/>
                </a:cubicBezTo>
                <a:lnTo>
                  <a:pt x="211268" y="334538"/>
                </a:lnTo>
                <a:cubicBezTo>
                  <a:pt x="211268" y="354474"/>
                  <a:pt x="216787" y="370804"/>
                  <a:pt x="227663" y="383527"/>
                </a:cubicBezTo>
                <a:cubicBezTo>
                  <a:pt x="238580" y="396251"/>
                  <a:pt x="254122" y="402613"/>
                  <a:pt x="274251" y="402613"/>
                </a:cubicBezTo>
                <a:cubicBezTo>
                  <a:pt x="289997" y="402613"/>
                  <a:pt x="303145" y="398034"/>
                  <a:pt x="313777" y="388876"/>
                </a:cubicBezTo>
                <a:cubicBezTo>
                  <a:pt x="324369" y="379678"/>
                  <a:pt x="329523" y="368332"/>
                  <a:pt x="329199" y="354677"/>
                </a:cubicBezTo>
                <a:lnTo>
                  <a:pt x="328793" y="354028"/>
                </a:lnTo>
                <a:lnTo>
                  <a:pt x="295719" y="354028"/>
                </a:lnTo>
                <a:cubicBezTo>
                  <a:pt x="295719" y="361038"/>
                  <a:pt x="293690" y="365253"/>
                  <a:pt x="289753" y="368980"/>
                </a:cubicBezTo>
                <a:cubicBezTo>
                  <a:pt x="285857" y="372749"/>
                  <a:pt x="280541" y="374532"/>
                  <a:pt x="274048" y="374532"/>
                </a:cubicBezTo>
                <a:cubicBezTo>
                  <a:pt x="264308" y="374532"/>
                  <a:pt x="257288" y="370885"/>
                  <a:pt x="253311" y="363551"/>
                </a:cubicBezTo>
                <a:cubicBezTo>
                  <a:pt x="249374" y="356217"/>
                  <a:pt x="246980" y="346492"/>
                  <a:pt x="246980" y="334497"/>
                </a:cubicBezTo>
                <a:lnTo>
                  <a:pt x="246980" y="330729"/>
                </a:lnTo>
                <a:cubicBezTo>
                  <a:pt x="246980" y="318978"/>
                  <a:pt x="249374" y="309496"/>
                  <a:pt x="253311" y="302040"/>
                </a:cubicBezTo>
                <a:cubicBezTo>
                  <a:pt x="257288" y="294585"/>
                  <a:pt x="264471" y="290978"/>
                  <a:pt x="274129" y="290978"/>
                </a:cubicBezTo>
                <a:cubicBezTo>
                  <a:pt x="280866" y="290978"/>
                  <a:pt x="286182" y="293612"/>
                  <a:pt x="289997" y="298191"/>
                </a:cubicBezTo>
                <a:cubicBezTo>
                  <a:pt x="293811" y="302810"/>
                  <a:pt x="295719" y="308645"/>
                  <a:pt x="295719" y="316223"/>
                </a:cubicBezTo>
                <a:lnTo>
                  <a:pt x="328914" y="316223"/>
                </a:lnTo>
                <a:lnTo>
                  <a:pt x="329199" y="314845"/>
                </a:lnTo>
                <a:cubicBezTo>
                  <a:pt x="329523" y="299407"/>
                  <a:pt x="324572" y="286318"/>
                  <a:pt x="314386" y="276837"/>
                </a:cubicBezTo>
                <a:cubicBezTo>
                  <a:pt x="304200" y="267355"/>
                  <a:pt x="290768" y="262654"/>
                  <a:pt x="274129" y="262654"/>
                </a:cubicBezTo>
                <a:close/>
                <a:moveTo>
                  <a:pt x="488320" y="206533"/>
                </a:moveTo>
                <a:lnTo>
                  <a:pt x="488320" y="399411"/>
                </a:lnTo>
                <a:lnTo>
                  <a:pt x="526182" y="399411"/>
                </a:lnTo>
                <a:lnTo>
                  <a:pt x="526182" y="206533"/>
                </a:lnTo>
                <a:close/>
                <a:moveTo>
                  <a:pt x="82502" y="206533"/>
                </a:moveTo>
                <a:lnTo>
                  <a:pt x="82502" y="399411"/>
                </a:lnTo>
                <a:lnTo>
                  <a:pt x="120365" y="399411"/>
                </a:lnTo>
                <a:lnTo>
                  <a:pt x="120365" y="344830"/>
                </a:lnTo>
                <a:lnTo>
                  <a:pt x="129983" y="344830"/>
                </a:lnTo>
                <a:lnTo>
                  <a:pt x="167318" y="399411"/>
                </a:lnTo>
                <a:lnTo>
                  <a:pt x="209117" y="399411"/>
                </a:lnTo>
                <a:lnTo>
                  <a:pt x="159324" y="326312"/>
                </a:lnTo>
                <a:lnTo>
                  <a:pt x="202502" y="265977"/>
                </a:lnTo>
                <a:lnTo>
                  <a:pt x="160298" y="265977"/>
                </a:lnTo>
                <a:lnTo>
                  <a:pt x="128968" y="316223"/>
                </a:lnTo>
                <a:lnTo>
                  <a:pt x="120365" y="316223"/>
                </a:lnTo>
                <a:lnTo>
                  <a:pt x="120365" y="206533"/>
                </a:lnTo>
                <a:close/>
                <a:moveTo>
                  <a:pt x="304525" y="0"/>
                </a:moveTo>
                <a:cubicBezTo>
                  <a:pt x="472452" y="0"/>
                  <a:pt x="609050" y="136392"/>
                  <a:pt x="609050" y="304067"/>
                </a:cubicBezTo>
                <a:cubicBezTo>
                  <a:pt x="609050" y="471741"/>
                  <a:pt x="472452" y="608133"/>
                  <a:pt x="304525" y="608133"/>
                </a:cubicBezTo>
                <a:cubicBezTo>
                  <a:pt x="136598" y="608133"/>
                  <a:pt x="0" y="471741"/>
                  <a:pt x="0" y="304067"/>
                </a:cubicBezTo>
                <a:cubicBezTo>
                  <a:pt x="0" y="136392"/>
                  <a:pt x="136598" y="0"/>
                  <a:pt x="304525" y="0"/>
                </a:cubicBezTo>
                <a:close/>
              </a:path>
            </a:pathLst>
          </a:custGeom>
          <a:solidFill>
            <a:srgbClr val="E94C3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shopping-basket_68892">
            <a:extLst>
              <a:ext uri="{FF2B5EF4-FFF2-40B4-BE49-F238E27FC236}">
                <a16:creationId xmlns:a16="http://schemas.microsoft.com/office/drawing/2014/main" xmlns="" id="{BAD874F4-D9C9-4465-A598-1CCF92458AB9}"/>
              </a:ext>
            </a:extLst>
          </p:cNvPr>
          <p:cNvSpPr>
            <a:spLocks noChangeAspect="1"/>
          </p:cNvSpPr>
          <p:nvPr/>
        </p:nvSpPr>
        <p:spPr bwMode="auto">
          <a:xfrm>
            <a:off x="8420744" y="5561721"/>
            <a:ext cx="547904" cy="486000"/>
          </a:xfrm>
          <a:custGeom>
            <a:avLst/>
            <a:gdLst>
              <a:gd name="connsiteX0" fmla="*/ 429250 w 607709"/>
              <a:gd name="connsiteY0" fmla="*/ 291010 h 539049"/>
              <a:gd name="connsiteX1" fmla="*/ 396102 w 607709"/>
              <a:gd name="connsiteY1" fmla="*/ 315480 h 539049"/>
              <a:gd name="connsiteX2" fmla="*/ 375953 w 607709"/>
              <a:gd name="connsiteY2" fmla="*/ 449788 h 539049"/>
              <a:gd name="connsiteX3" fmla="*/ 400466 w 607709"/>
              <a:gd name="connsiteY3" fmla="*/ 482879 h 539049"/>
              <a:gd name="connsiteX4" fmla="*/ 404830 w 607709"/>
              <a:gd name="connsiteY4" fmla="*/ 483250 h 539049"/>
              <a:gd name="connsiteX5" fmla="*/ 433614 w 607709"/>
              <a:gd name="connsiteY5" fmla="*/ 458409 h 539049"/>
              <a:gd name="connsiteX6" fmla="*/ 453762 w 607709"/>
              <a:gd name="connsiteY6" fmla="*/ 324101 h 539049"/>
              <a:gd name="connsiteX7" fmla="*/ 429250 w 607709"/>
              <a:gd name="connsiteY7" fmla="*/ 291010 h 539049"/>
              <a:gd name="connsiteX8" fmla="*/ 178459 w 607709"/>
              <a:gd name="connsiteY8" fmla="*/ 291010 h 539049"/>
              <a:gd name="connsiteX9" fmla="*/ 153947 w 607709"/>
              <a:gd name="connsiteY9" fmla="*/ 324101 h 539049"/>
              <a:gd name="connsiteX10" fmla="*/ 174095 w 607709"/>
              <a:gd name="connsiteY10" fmla="*/ 458409 h 539049"/>
              <a:gd name="connsiteX11" fmla="*/ 202879 w 607709"/>
              <a:gd name="connsiteY11" fmla="*/ 483250 h 539049"/>
              <a:gd name="connsiteX12" fmla="*/ 207243 w 607709"/>
              <a:gd name="connsiteY12" fmla="*/ 482879 h 539049"/>
              <a:gd name="connsiteX13" fmla="*/ 231756 w 607709"/>
              <a:gd name="connsiteY13" fmla="*/ 449788 h 539049"/>
              <a:gd name="connsiteX14" fmla="*/ 211607 w 607709"/>
              <a:gd name="connsiteY14" fmla="*/ 315480 h 539049"/>
              <a:gd name="connsiteX15" fmla="*/ 178459 w 607709"/>
              <a:gd name="connsiteY15" fmla="*/ 291010 h 539049"/>
              <a:gd name="connsiteX16" fmla="*/ 303901 w 607709"/>
              <a:gd name="connsiteY16" fmla="*/ 290732 h 539049"/>
              <a:gd name="connsiteX17" fmla="*/ 274746 w 607709"/>
              <a:gd name="connsiteY17" fmla="*/ 319837 h 539049"/>
              <a:gd name="connsiteX18" fmla="*/ 274746 w 607709"/>
              <a:gd name="connsiteY18" fmla="*/ 454145 h 539049"/>
              <a:gd name="connsiteX19" fmla="*/ 303901 w 607709"/>
              <a:gd name="connsiteY19" fmla="*/ 483250 h 539049"/>
              <a:gd name="connsiteX20" fmla="*/ 333056 w 607709"/>
              <a:gd name="connsiteY20" fmla="*/ 454145 h 539049"/>
              <a:gd name="connsiteX21" fmla="*/ 333056 w 607709"/>
              <a:gd name="connsiteY21" fmla="*/ 319837 h 539049"/>
              <a:gd name="connsiteX22" fmla="*/ 303901 w 607709"/>
              <a:gd name="connsiteY22" fmla="*/ 290732 h 539049"/>
              <a:gd name="connsiteX23" fmla="*/ 48654 w 607709"/>
              <a:gd name="connsiteY23" fmla="*/ 186363 h 539049"/>
              <a:gd name="connsiteX24" fmla="*/ 87280 w 607709"/>
              <a:gd name="connsiteY24" fmla="*/ 186363 h 539049"/>
              <a:gd name="connsiteX25" fmla="*/ 116992 w 607709"/>
              <a:gd name="connsiteY25" fmla="*/ 253007 h 539049"/>
              <a:gd name="connsiteX26" fmla="*/ 151161 w 607709"/>
              <a:gd name="connsiteY26" fmla="*/ 262740 h 539049"/>
              <a:gd name="connsiteX27" fmla="*/ 206593 w 607709"/>
              <a:gd name="connsiteY27" fmla="*/ 231967 h 539049"/>
              <a:gd name="connsiteX28" fmla="*/ 214950 w 607709"/>
              <a:gd name="connsiteY28" fmla="*/ 186363 h 539049"/>
              <a:gd name="connsiteX29" fmla="*/ 392759 w 607709"/>
              <a:gd name="connsiteY29" fmla="*/ 186363 h 539049"/>
              <a:gd name="connsiteX30" fmla="*/ 401116 w 607709"/>
              <a:gd name="connsiteY30" fmla="*/ 231967 h 539049"/>
              <a:gd name="connsiteX31" fmla="*/ 456548 w 607709"/>
              <a:gd name="connsiteY31" fmla="*/ 262740 h 539049"/>
              <a:gd name="connsiteX32" fmla="*/ 490717 w 607709"/>
              <a:gd name="connsiteY32" fmla="*/ 253007 h 539049"/>
              <a:gd name="connsiteX33" fmla="*/ 520429 w 607709"/>
              <a:gd name="connsiteY33" fmla="*/ 186363 h 539049"/>
              <a:gd name="connsiteX34" fmla="*/ 559055 w 607709"/>
              <a:gd name="connsiteY34" fmla="*/ 186363 h 539049"/>
              <a:gd name="connsiteX35" fmla="*/ 607709 w 607709"/>
              <a:gd name="connsiteY35" fmla="*/ 234840 h 539049"/>
              <a:gd name="connsiteX36" fmla="*/ 559055 w 607709"/>
              <a:gd name="connsiteY36" fmla="*/ 283410 h 539049"/>
              <a:gd name="connsiteX37" fmla="*/ 553763 w 607709"/>
              <a:gd name="connsiteY37" fmla="*/ 283410 h 539049"/>
              <a:gd name="connsiteX38" fmla="*/ 518108 w 607709"/>
              <a:gd name="connsiteY38" fmla="*/ 499841 h 539049"/>
              <a:gd name="connsiteX39" fmla="*/ 471775 w 607709"/>
              <a:gd name="connsiteY39" fmla="*/ 539049 h 539049"/>
              <a:gd name="connsiteX40" fmla="*/ 135934 w 607709"/>
              <a:gd name="connsiteY40" fmla="*/ 539049 h 539049"/>
              <a:gd name="connsiteX41" fmla="*/ 89601 w 607709"/>
              <a:gd name="connsiteY41" fmla="*/ 499841 h 539049"/>
              <a:gd name="connsiteX42" fmla="*/ 53946 w 607709"/>
              <a:gd name="connsiteY42" fmla="*/ 283410 h 539049"/>
              <a:gd name="connsiteX43" fmla="*/ 48654 w 607709"/>
              <a:gd name="connsiteY43" fmla="*/ 283410 h 539049"/>
              <a:gd name="connsiteX44" fmla="*/ 0 w 607709"/>
              <a:gd name="connsiteY44" fmla="*/ 234840 h 539049"/>
              <a:gd name="connsiteX45" fmla="*/ 48654 w 607709"/>
              <a:gd name="connsiteY45" fmla="*/ 186363 h 539049"/>
              <a:gd name="connsiteX46" fmla="*/ 350598 w 607709"/>
              <a:gd name="connsiteY46" fmla="*/ 0 h 539049"/>
              <a:gd name="connsiteX47" fmla="*/ 373526 w 607709"/>
              <a:gd name="connsiteY47" fmla="*/ 12795 h 539049"/>
              <a:gd name="connsiteX48" fmla="*/ 460039 w 607709"/>
              <a:gd name="connsiteY48" fmla="*/ 152518 h 539049"/>
              <a:gd name="connsiteX49" fmla="*/ 495220 w 607709"/>
              <a:gd name="connsiteY49" fmla="*/ 173843 h 539049"/>
              <a:gd name="connsiteX50" fmla="*/ 480461 w 607709"/>
              <a:gd name="connsiteY50" fmla="*/ 236519 h 539049"/>
              <a:gd name="connsiteX51" fmla="*/ 456512 w 607709"/>
              <a:gd name="connsiteY51" fmla="*/ 243380 h 539049"/>
              <a:gd name="connsiteX52" fmla="*/ 417618 w 607709"/>
              <a:gd name="connsiteY52" fmla="*/ 221777 h 539049"/>
              <a:gd name="connsiteX53" fmla="*/ 414276 w 607709"/>
              <a:gd name="connsiteY53" fmla="*/ 180797 h 539049"/>
              <a:gd name="connsiteX54" fmla="*/ 327670 w 607709"/>
              <a:gd name="connsiteY54" fmla="*/ 41073 h 539049"/>
              <a:gd name="connsiteX55" fmla="*/ 336396 w 607709"/>
              <a:gd name="connsiteY55" fmla="*/ 3987 h 539049"/>
              <a:gd name="connsiteX56" fmla="*/ 350598 w 607709"/>
              <a:gd name="connsiteY56" fmla="*/ 0 h 539049"/>
              <a:gd name="connsiteX57" fmla="*/ 257099 w 607709"/>
              <a:gd name="connsiteY57" fmla="*/ 0 h 539049"/>
              <a:gd name="connsiteX58" fmla="*/ 271307 w 607709"/>
              <a:gd name="connsiteY58" fmla="*/ 3987 h 539049"/>
              <a:gd name="connsiteX59" fmla="*/ 280036 w 607709"/>
              <a:gd name="connsiteY59" fmla="*/ 41073 h 539049"/>
              <a:gd name="connsiteX60" fmla="*/ 193397 w 607709"/>
              <a:gd name="connsiteY60" fmla="*/ 180797 h 539049"/>
              <a:gd name="connsiteX61" fmla="*/ 190054 w 607709"/>
              <a:gd name="connsiteY61" fmla="*/ 221777 h 539049"/>
              <a:gd name="connsiteX62" fmla="*/ 151146 w 607709"/>
              <a:gd name="connsiteY62" fmla="*/ 243380 h 539049"/>
              <a:gd name="connsiteX63" fmla="*/ 127188 w 607709"/>
              <a:gd name="connsiteY63" fmla="*/ 236519 h 539049"/>
              <a:gd name="connsiteX64" fmla="*/ 112423 w 607709"/>
              <a:gd name="connsiteY64" fmla="*/ 173843 h 539049"/>
              <a:gd name="connsiteX65" fmla="*/ 147617 w 607709"/>
              <a:gd name="connsiteY65" fmla="*/ 152518 h 539049"/>
              <a:gd name="connsiteX66" fmla="*/ 234163 w 607709"/>
              <a:gd name="connsiteY66" fmla="*/ 12795 h 539049"/>
              <a:gd name="connsiteX67" fmla="*/ 257099 w 607709"/>
              <a:gd name="connsiteY67" fmla="*/ 0 h 53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7709" h="539049">
                <a:moveTo>
                  <a:pt x="429250" y="291010"/>
                </a:moveTo>
                <a:cubicBezTo>
                  <a:pt x="413279" y="288600"/>
                  <a:pt x="398516" y="299538"/>
                  <a:pt x="396102" y="315480"/>
                </a:cubicBezTo>
                <a:lnTo>
                  <a:pt x="375953" y="449788"/>
                </a:lnTo>
                <a:cubicBezTo>
                  <a:pt x="373539" y="465731"/>
                  <a:pt x="384496" y="480562"/>
                  <a:pt x="400466" y="482879"/>
                </a:cubicBezTo>
                <a:cubicBezTo>
                  <a:pt x="401951" y="483157"/>
                  <a:pt x="403344" y="483250"/>
                  <a:pt x="404830" y="483250"/>
                </a:cubicBezTo>
                <a:cubicBezTo>
                  <a:pt x="419036" y="483250"/>
                  <a:pt x="431478" y="472868"/>
                  <a:pt x="433614" y="458409"/>
                </a:cubicBezTo>
                <a:lnTo>
                  <a:pt x="453762" y="324101"/>
                </a:lnTo>
                <a:cubicBezTo>
                  <a:pt x="456176" y="308251"/>
                  <a:pt x="445220" y="293420"/>
                  <a:pt x="429250" y="291010"/>
                </a:cubicBezTo>
                <a:close/>
                <a:moveTo>
                  <a:pt x="178459" y="291010"/>
                </a:moveTo>
                <a:cubicBezTo>
                  <a:pt x="162489" y="293420"/>
                  <a:pt x="151533" y="308251"/>
                  <a:pt x="153947" y="324101"/>
                </a:cubicBezTo>
                <a:lnTo>
                  <a:pt x="174095" y="458409"/>
                </a:lnTo>
                <a:cubicBezTo>
                  <a:pt x="176324" y="472868"/>
                  <a:pt x="188673" y="483250"/>
                  <a:pt x="202879" y="483250"/>
                </a:cubicBezTo>
                <a:cubicBezTo>
                  <a:pt x="204365" y="483250"/>
                  <a:pt x="205758" y="483157"/>
                  <a:pt x="207243" y="482879"/>
                </a:cubicBezTo>
                <a:cubicBezTo>
                  <a:pt x="223214" y="480562"/>
                  <a:pt x="234170" y="465731"/>
                  <a:pt x="231756" y="449788"/>
                </a:cubicBezTo>
                <a:lnTo>
                  <a:pt x="211607" y="315480"/>
                </a:lnTo>
                <a:cubicBezTo>
                  <a:pt x="209193" y="299538"/>
                  <a:pt x="194337" y="288693"/>
                  <a:pt x="178459" y="291010"/>
                </a:cubicBezTo>
                <a:close/>
                <a:moveTo>
                  <a:pt x="303901" y="290732"/>
                </a:moveTo>
                <a:cubicBezTo>
                  <a:pt x="287745" y="290732"/>
                  <a:pt x="274746" y="303709"/>
                  <a:pt x="274746" y="319837"/>
                </a:cubicBezTo>
                <a:lnTo>
                  <a:pt x="274746" y="454145"/>
                </a:lnTo>
                <a:cubicBezTo>
                  <a:pt x="274746" y="470180"/>
                  <a:pt x="287745" y="483250"/>
                  <a:pt x="303901" y="483250"/>
                </a:cubicBezTo>
                <a:cubicBezTo>
                  <a:pt x="319964" y="483250"/>
                  <a:pt x="333056" y="470180"/>
                  <a:pt x="333056" y="454145"/>
                </a:cubicBezTo>
                <a:lnTo>
                  <a:pt x="333056" y="319837"/>
                </a:lnTo>
                <a:cubicBezTo>
                  <a:pt x="333056" y="303709"/>
                  <a:pt x="319964" y="290732"/>
                  <a:pt x="303901" y="290732"/>
                </a:cubicBezTo>
                <a:close/>
                <a:moveTo>
                  <a:pt x="48654" y="186363"/>
                </a:moveTo>
                <a:lnTo>
                  <a:pt x="87280" y="186363"/>
                </a:lnTo>
                <a:cubicBezTo>
                  <a:pt x="82730" y="211760"/>
                  <a:pt x="93687" y="238640"/>
                  <a:pt x="116992" y="253007"/>
                </a:cubicBezTo>
                <a:cubicBezTo>
                  <a:pt x="127299" y="259403"/>
                  <a:pt x="139091" y="262740"/>
                  <a:pt x="151161" y="262740"/>
                </a:cubicBezTo>
                <a:cubicBezTo>
                  <a:pt x="173910" y="262740"/>
                  <a:pt x="194615" y="251246"/>
                  <a:pt x="206593" y="231967"/>
                </a:cubicBezTo>
                <a:cubicBezTo>
                  <a:pt x="215043" y="218341"/>
                  <a:pt x="217735" y="202028"/>
                  <a:pt x="214950" y="186363"/>
                </a:cubicBezTo>
                <a:lnTo>
                  <a:pt x="392759" y="186363"/>
                </a:lnTo>
                <a:cubicBezTo>
                  <a:pt x="389974" y="202028"/>
                  <a:pt x="392666" y="218341"/>
                  <a:pt x="401116" y="231967"/>
                </a:cubicBezTo>
                <a:cubicBezTo>
                  <a:pt x="413094" y="251246"/>
                  <a:pt x="433799" y="262740"/>
                  <a:pt x="456548" y="262740"/>
                </a:cubicBezTo>
                <a:cubicBezTo>
                  <a:pt x="468618" y="262740"/>
                  <a:pt x="480410" y="259403"/>
                  <a:pt x="490717" y="253007"/>
                </a:cubicBezTo>
                <a:cubicBezTo>
                  <a:pt x="514022" y="238640"/>
                  <a:pt x="524979" y="211760"/>
                  <a:pt x="520429" y="186363"/>
                </a:cubicBezTo>
                <a:lnTo>
                  <a:pt x="559055" y="186363"/>
                </a:lnTo>
                <a:cubicBezTo>
                  <a:pt x="585982" y="186363"/>
                  <a:pt x="607709" y="208053"/>
                  <a:pt x="607709" y="234840"/>
                </a:cubicBezTo>
                <a:cubicBezTo>
                  <a:pt x="607709" y="261627"/>
                  <a:pt x="585982" y="283410"/>
                  <a:pt x="559055" y="283410"/>
                </a:cubicBezTo>
                <a:lnTo>
                  <a:pt x="553763" y="283410"/>
                </a:lnTo>
                <a:lnTo>
                  <a:pt x="518108" y="499841"/>
                </a:lnTo>
                <a:cubicBezTo>
                  <a:pt x="514394" y="522458"/>
                  <a:pt x="494802" y="539049"/>
                  <a:pt x="471775" y="539049"/>
                </a:cubicBezTo>
                <a:lnTo>
                  <a:pt x="135934" y="539049"/>
                </a:lnTo>
                <a:cubicBezTo>
                  <a:pt x="112907" y="539049"/>
                  <a:pt x="93315" y="522458"/>
                  <a:pt x="89601" y="499841"/>
                </a:cubicBezTo>
                <a:lnTo>
                  <a:pt x="53946" y="283410"/>
                </a:lnTo>
                <a:lnTo>
                  <a:pt x="48654" y="283410"/>
                </a:lnTo>
                <a:cubicBezTo>
                  <a:pt x="21727" y="283410"/>
                  <a:pt x="0" y="261627"/>
                  <a:pt x="0" y="234840"/>
                </a:cubicBezTo>
                <a:cubicBezTo>
                  <a:pt x="0" y="208053"/>
                  <a:pt x="21727" y="186363"/>
                  <a:pt x="48654" y="186363"/>
                </a:cubicBezTo>
                <a:close/>
                <a:moveTo>
                  <a:pt x="350598" y="0"/>
                </a:moveTo>
                <a:cubicBezTo>
                  <a:pt x="359602" y="0"/>
                  <a:pt x="368421" y="4543"/>
                  <a:pt x="373526" y="12795"/>
                </a:cubicBezTo>
                <a:lnTo>
                  <a:pt x="460039" y="152518"/>
                </a:lnTo>
                <a:cubicBezTo>
                  <a:pt x="474056" y="153631"/>
                  <a:pt x="487330" y="160955"/>
                  <a:pt x="495220" y="173843"/>
                </a:cubicBezTo>
                <a:cubicBezTo>
                  <a:pt x="508494" y="195168"/>
                  <a:pt x="501903" y="223261"/>
                  <a:pt x="480461" y="236519"/>
                </a:cubicBezTo>
                <a:cubicBezTo>
                  <a:pt x="472942" y="241155"/>
                  <a:pt x="464680" y="243380"/>
                  <a:pt x="456512" y="243380"/>
                </a:cubicBezTo>
                <a:cubicBezTo>
                  <a:pt x="441196" y="243380"/>
                  <a:pt x="426251" y="235685"/>
                  <a:pt x="417618" y="221777"/>
                </a:cubicBezTo>
                <a:cubicBezTo>
                  <a:pt x="409728" y="208982"/>
                  <a:pt x="409078" y="193777"/>
                  <a:pt x="414276" y="180797"/>
                </a:cubicBezTo>
                <a:lnTo>
                  <a:pt x="327670" y="41073"/>
                </a:lnTo>
                <a:cubicBezTo>
                  <a:pt x="319873" y="28371"/>
                  <a:pt x="323772" y="11868"/>
                  <a:pt x="336396" y="3987"/>
                </a:cubicBezTo>
                <a:cubicBezTo>
                  <a:pt x="340852" y="1298"/>
                  <a:pt x="345771" y="0"/>
                  <a:pt x="350598" y="0"/>
                </a:cubicBezTo>
                <a:close/>
                <a:moveTo>
                  <a:pt x="257099" y="0"/>
                </a:moveTo>
                <a:cubicBezTo>
                  <a:pt x="261928" y="0"/>
                  <a:pt x="266850" y="1298"/>
                  <a:pt x="271307" y="3987"/>
                </a:cubicBezTo>
                <a:cubicBezTo>
                  <a:pt x="283936" y="11868"/>
                  <a:pt x="287836" y="28371"/>
                  <a:pt x="280036" y="41073"/>
                </a:cubicBezTo>
                <a:lnTo>
                  <a:pt x="193397" y="180797"/>
                </a:lnTo>
                <a:cubicBezTo>
                  <a:pt x="198597" y="193777"/>
                  <a:pt x="197947" y="208982"/>
                  <a:pt x="190054" y="221777"/>
                </a:cubicBezTo>
                <a:cubicBezTo>
                  <a:pt x="181418" y="235685"/>
                  <a:pt x="166468" y="243380"/>
                  <a:pt x="151146" y="243380"/>
                </a:cubicBezTo>
                <a:cubicBezTo>
                  <a:pt x="142974" y="243380"/>
                  <a:pt x="134617" y="241155"/>
                  <a:pt x="127188" y="236519"/>
                </a:cubicBezTo>
                <a:cubicBezTo>
                  <a:pt x="105737" y="223261"/>
                  <a:pt x="99144" y="195168"/>
                  <a:pt x="112423" y="173843"/>
                </a:cubicBezTo>
                <a:cubicBezTo>
                  <a:pt x="120316" y="160955"/>
                  <a:pt x="133595" y="153631"/>
                  <a:pt x="147617" y="152518"/>
                </a:cubicBezTo>
                <a:lnTo>
                  <a:pt x="234163" y="12795"/>
                </a:lnTo>
                <a:cubicBezTo>
                  <a:pt x="239270" y="4543"/>
                  <a:pt x="248092" y="0"/>
                  <a:pt x="257099" y="0"/>
                </a:cubicBezTo>
                <a:close/>
              </a:path>
            </a:pathLst>
          </a:custGeom>
          <a:solidFill>
            <a:srgbClr val="278FC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compact-disc_337351">
            <a:extLst>
              <a:ext uri="{FF2B5EF4-FFF2-40B4-BE49-F238E27FC236}">
                <a16:creationId xmlns:a16="http://schemas.microsoft.com/office/drawing/2014/main" xmlns="" id="{4DC2F4C3-1A8F-4E15-B6EE-2C876B0F666E}"/>
              </a:ext>
            </a:extLst>
          </p:cNvPr>
          <p:cNvSpPr>
            <a:spLocks noChangeAspect="1"/>
          </p:cNvSpPr>
          <p:nvPr/>
        </p:nvSpPr>
        <p:spPr bwMode="auto">
          <a:xfrm>
            <a:off x="5136686" y="5653251"/>
            <a:ext cx="486239" cy="485506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639" h="606722">
                <a:moveTo>
                  <a:pt x="509565" y="328825"/>
                </a:moveTo>
                <a:cubicBezTo>
                  <a:pt x="514249" y="329436"/>
                  <a:pt x="518766" y="331347"/>
                  <a:pt x="522549" y="334502"/>
                </a:cubicBezTo>
                <a:cubicBezTo>
                  <a:pt x="531272" y="341701"/>
                  <a:pt x="607639" y="407379"/>
                  <a:pt x="607639" y="480255"/>
                </a:cubicBezTo>
                <a:cubicBezTo>
                  <a:pt x="607639" y="494208"/>
                  <a:pt x="596246" y="505584"/>
                  <a:pt x="582272" y="505584"/>
                </a:cubicBezTo>
                <a:cubicBezTo>
                  <a:pt x="568298" y="505584"/>
                  <a:pt x="556994" y="494208"/>
                  <a:pt x="556994" y="480255"/>
                </a:cubicBezTo>
                <a:cubicBezTo>
                  <a:pt x="556994" y="459903"/>
                  <a:pt x="545513" y="437684"/>
                  <a:pt x="531628" y="418488"/>
                </a:cubicBezTo>
                <a:lnTo>
                  <a:pt x="531628" y="480255"/>
                </a:lnTo>
                <a:lnTo>
                  <a:pt x="531628" y="538112"/>
                </a:lnTo>
                <a:cubicBezTo>
                  <a:pt x="531628" y="579082"/>
                  <a:pt x="504036" y="606722"/>
                  <a:pt x="462915" y="606722"/>
                </a:cubicBezTo>
                <a:lnTo>
                  <a:pt x="454459" y="606722"/>
                </a:lnTo>
                <a:cubicBezTo>
                  <a:pt x="413249" y="606722"/>
                  <a:pt x="379783" y="573217"/>
                  <a:pt x="379783" y="532068"/>
                </a:cubicBezTo>
                <a:cubicBezTo>
                  <a:pt x="379783" y="488165"/>
                  <a:pt x="409244" y="455015"/>
                  <a:pt x="448496" y="455015"/>
                </a:cubicBezTo>
                <a:lnTo>
                  <a:pt x="480983" y="455015"/>
                </a:lnTo>
                <a:lnTo>
                  <a:pt x="480983" y="353877"/>
                </a:lnTo>
                <a:cubicBezTo>
                  <a:pt x="480983" y="344101"/>
                  <a:pt x="486680" y="335124"/>
                  <a:pt x="495580" y="330947"/>
                </a:cubicBezTo>
                <a:cubicBezTo>
                  <a:pt x="500031" y="328903"/>
                  <a:pt x="504882" y="328214"/>
                  <a:pt x="509565" y="328825"/>
                </a:cubicBezTo>
                <a:close/>
                <a:moveTo>
                  <a:pt x="303775" y="50568"/>
                </a:moveTo>
                <a:cubicBezTo>
                  <a:pt x="164215" y="50568"/>
                  <a:pt x="50644" y="163967"/>
                  <a:pt x="50644" y="303316"/>
                </a:cubicBezTo>
                <a:cubicBezTo>
                  <a:pt x="50644" y="340820"/>
                  <a:pt x="59010" y="376191"/>
                  <a:pt x="73785" y="408184"/>
                </a:cubicBezTo>
                <a:lnTo>
                  <a:pt x="228121" y="305538"/>
                </a:lnTo>
                <a:cubicBezTo>
                  <a:pt x="228032" y="304738"/>
                  <a:pt x="227854" y="304116"/>
                  <a:pt x="227854" y="303316"/>
                </a:cubicBezTo>
                <a:cubicBezTo>
                  <a:pt x="227854" y="261547"/>
                  <a:pt x="261943" y="227510"/>
                  <a:pt x="303775" y="227510"/>
                </a:cubicBezTo>
                <a:cubicBezTo>
                  <a:pt x="304576" y="227510"/>
                  <a:pt x="305199" y="227687"/>
                  <a:pt x="306000" y="227776"/>
                </a:cubicBezTo>
                <a:lnTo>
                  <a:pt x="408801" y="73674"/>
                </a:lnTo>
                <a:cubicBezTo>
                  <a:pt x="376848" y="58921"/>
                  <a:pt x="341335" y="50568"/>
                  <a:pt x="303775" y="50568"/>
                </a:cubicBezTo>
                <a:close/>
                <a:moveTo>
                  <a:pt x="303775" y="0"/>
                </a:moveTo>
                <a:cubicBezTo>
                  <a:pt x="360026" y="0"/>
                  <a:pt x="412628" y="15641"/>
                  <a:pt x="457843" y="42303"/>
                </a:cubicBezTo>
                <a:cubicBezTo>
                  <a:pt x="458021" y="42480"/>
                  <a:pt x="458199" y="42480"/>
                  <a:pt x="458377" y="42569"/>
                </a:cubicBezTo>
                <a:cubicBezTo>
                  <a:pt x="459178" y="43013"/>
                  <a:pt x="459801" y="43547"/>
                  <a:pt x="460602" y="43991"/>
                </a:cubicBezTo>
                <a:cubicBezTo>
                  <a:pt x="469325" y="49323"/>
                  <a:pt x="477691" y="55011"/>
                  <a:pt x="485880" y="61054"/>
                </a:cubicBezTo>
                <a:cubicBezTo>
                  <a:pt x="488283" y="62832"/>
                  <a:pt x="490686" y="64520"/>
                  <a:pt x="493000" y="66387"/>
                </a:cubicBezTo>
                <a:cubicBezTo>
                  <a:pt x="499676" y="71808"/>
                  <a:pt x="506173" y="77495"/>
                  <a:pt x="512403" y="83361"/>
                </a:cubicBezTo>
                <a:cubicBezTo>
                  <a:pt x="514361" y="85227"/>
                  <a:pt x="516676" y="86916"/>
                  <a:pt x="518634" y="88871"/>
                </a:cubicBezTo>
                <a:cubicBezTo>
                  <a:pt x="520592" y="90737"/>
                  <a:pt x="522194" y="93048"/>
                  <a:pt x="524152" y="95092"/>
                </a:cubicBezTo>
                <a:cubicBezTo>
                  <a:pt x="530026" y="101313"/>
                  <a:pt x="535723" y="107712"/>
                  <a:pt x="541063" y="114377"/>
                </a:cubicBezTo>
                <a:cubicBezTo>
                  <a:pt x="542932" y="116776"/>
                  <a:pt x="544712" y="119265"/>
                  <a:pt x="546492" y="121664"/>
                </a:cubicBezTo>
                <a:cubicBezTo>
                  <a:pt x="552545" y="129752"/>
                  <a:pt x="558241" y="138105"/>
                  <a:pt x="563492" y="146726"/>
                </a:cubicBezTo>
                <a:cubicBezTo>
                  <a:pt x="563937" y="147526"/>
                  <a:pt x="564560" y="148148"/>
                  <a:pt x="565006" y="148948"/>
                </a:cubicBezTo>
                <a:cubicBezTo>
                  <a:pt x="565094" y="149214"/>
                  <a:pt x="565094" y="149392"/>
                  <a:pt x="565184" y="149570"/>
                </a:cubicBezTo>
                <a:cubicBezTo>
                  <a:pt x="591974" y="194716"/>
                  <a:pt x="607639" y="247239"/>
                  <a:pt x="607639" y="303316"/>
                </a:cubicBezTo>
                <a:cubicBezTo>
                  <a:pt x="607639" y="317269"/>
                  <a:pt x="596335" y="328645"/>
                  <a:pt x="582272" y="328645"/>
                </a:cubicBezTo>
                <a:cubicBezTo>
                  <a:pt x="568299" y="328645"/>
                  <a:pt x="556995" y="317269"/>
                  <a:pt x="556995" y="303316"/>
                </a:cubicBezTo>
                <a:cubicBezTo>
                  <a:pt x="556995" y="265902"/>
                  <a:pt x="548540" y="230442"/>
                  <a:pt x="533854" y="198449"/>
                </a:cubicBezTo>
                <a:lnTo>
                  <a:pt x="379518" y="301184"/>
                </a:lnTo>
                <a:cubicBezTo>
                  <a:pt x="379518" y="301895"/>
                  <a:pt x="379786" y="302606"/>
                  <a:pt x="379786" y="303316"/>
                </a:cubicBezTo>
                <a:cubicBezTo>
                  <a:pt x="379786" y="345175"/>
                  <a:pt x="345696" y="379212"/>
                  <a:pt x="303775" y="379212"/>
                </a:cubicBezTo>
                <a:cubicBezTo>
                  <a:pt x="303063" y="379212"/>
                  <a:pt x="302351" y="378946"/>
                  <a:pt x="301639" y="378946"/>
                </a:cubicBezTo>
                <a:lnTo>
                  <a:pt x="198749" y="533048"/>
                </a:lnTo>
                <a:cubicBezTo>
                  <a:pt x="230791" y="547712"/>
                  <a:pt x="266304" y="556155"/>
                  <a:pt x="303775" y="556155"/>
                </a:cubicBezTo>
                <a:cubicBezTo>
                  <a:pt x="317838" y="556155"/>
                  <a:pt x="329142" y="567441"/>
                  <a:pt x="329142" y="581394"/>
                </a:cubicBezTo>
                <a:cubicBezTo>
                  <a:pt x="329142" y="595347"/>
                  <a:pt x="317838" y="606722"/>
                  <a:pt x="303775" y="606722"/>
                </a:cubicBezTo>
                <a:cubicBezTo>
                  <a:pt x="247613" y="606722"/>
                  <a:pt x="195189" y="591081"/>
                  <a:pt x="149974" y="564508"/>
                </a:cubicBezTo>
                <a:cubicBezTo>
                  <a:pt x="149707" y="564331"/>
                  <a:pt x="149440" y="564331"/>
                  <a:pt x="149173" y="564153"/>
                </a:cubicBezTo>
                <a:cubicBezTo>
                  <a:pt x="148461" y="563709"/>
                  <a:pt x="147749" y="563175"/>
                  <a:pt x="147037" y="562642"/>
                </a:cubicBezTo>
                <a:cubicBezTo>
                  <a:pt x="138314" y="557399"/>
                  <a:pt x="129859" y="551711"/>
                  <a:pt x="121759" y="545579"/>
                </a:cubicBezTo>
                <a:cubicBezTo>
                  <a:pt x="119356" y="543890"/>
                  <a:pt x="116953" y="542113"/>
                  <a:pt x="114639" y="540335"/>
                </a:cubicBezTo>
                <a:cubicBezTo>
                  <a:pt x="107874" y="534914"/>
                  <a:pt x="101466" y="529227"/>
                  <a:pt x="95236" y="523361"/>
                </a:cubicBezTo>
                <a:cubicBezTo>
                  <a:pt x="93278" y="521495"/>
                  <a:pt x="90874" y="519806"/>
                  <a:pt x="89005" y="517851"/>
                </a:cubicBezTo>
                <a:cubicBezTo>
                  <a:pt x="87047" y="515896"/>
                  <a:pt x="85356" y="513585"/>
                  <a:pt x="83487" y="511630"/>
                </a:cubicBezTo>
                <a:cubicBezTo>
                  <a:pt x="77613" y="505409"/>
                  <a:pt x="71916" y="499010"/>
                  <a:pt x="66576" y="492256"/>
                </a:cubicBezTo>
                <a:cubicBezTo>
                  <a:pt x="64618" y="489946"/>
                  <a:pt x="62927" y="487457"/>
                  <a:pt x="61058" y="485058"/>
                </a:cubicBezTo>
                <a:cubicBezTo>
                  <a:pt x="55005" y="476970"/>
                  <a:pt x="49398" y="468617"/>
                  <a:pt x="44147" y="459907"/>
                </a:cubicBezTo>
                <a:cubicBezTo>
                  <a:pt x="43613" y="459196"/>
                  <a:pt x="43079" y="458485"/>
                  <a:pt x="42634" y="457685"/>
                </a:cubicBezTo>
                <a:cubicBezTo>
                  <a:pt x="42456" y="457508"/>
                  <a:pt x="42456" y="457330"/>
                  <a:pt x="42367" y="457152"/>
                </a:cubicBezTo>
                <a:cubicBezTo>
                  <a:pt x="15665" y="412006"/>
                  <a:pt x="0" y="359483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rgbClr val="278FC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logistics-delivery-truck-and-clock_45869">
            <a:extLst>
              <a:ext uri="{FF2B5EF4-FFF2-40B4-BE49-F238E27FC236}">
                <a16:creationId xmlns:a16="http://schemas.microsoft.com/office/drawing/2014/main" xmlns="" id="{90BC6238-B0E3-4E9D-9EB9-81B33C774474}"/>
              </a:ext>
            </a:extLst>
          </p:cNvPr>
          <p:cNvSpPr>
            <a:spLocks noChangeAspect="1"/>
          </p:cNvSpPr>
          <p:nvPr/>
        </p:nvSpPr>
        <p:spPr bwMode="auto">
          <a:xfrm>
            <a:off x="3115865" y="5149268"/>
            <a:ext cx="538381" cy="519157"/>
          </a:xfrm>
          <a:custGeom>
            <a:avLst/>
            <a:gdLst>
              <a:gd name="T0" fmla="*/ 5137 w 8160"/>
              <a:gd name="T1" fmla="*/ 3107 h 7880"/>
              <a:gd name="T2" fmla="*/ 5353 w 8160"/>
              <a:gd name="T3" fmla="*/ 913 h 7880"/>
              <a:gd name="T4" fmla="*/ 5178 w 8160"/>
              <a:gd name="T5" fmla="*/ 1012 h 7880"/>
              <a:gd name="T6" fmla="*/ 4333 w 8160"/>
              <a:gd name="T7" fmla="*/ 3378 h 7880"/>
              <a:gd name="T8" fmla="*/ 4913 w 8160"/>
              <a:gd name="T9" fmla="*/ 3805 h 7880"/>
              <a:gd name="T10" fmla="*/ 6353 w 8160"/>
              <a:gd name="T11" fmla="*/ 4400 h 7880"/>
              <a:gd name="T12" fmla="*/ 6322 w 8160"/>
              <a:gd name="T13" fmla="*/ 4199 h 7880"/>
              <a:gd name="T14" fmla="*/ 4560 w 8160"/>
              <a:gd name="T15" fmla="*/ 3378 h 7880"/>
              <a:gd name="T16" fmla="*/ 5004 w 8160"/>
              <a:gd name="T17" fmla="*/ 3378 h 7880"/>
              <a:gd name="T18" fmla="*/ 4560 w 8160"/>
              <a:gd name="T19" fmla="*/ 3378 h 7880"/>
              <a:gd name="T20" fmla="*/ 5816 w 8160"/>
              <a:gd name="T21" fmla="*/ 6594 h 7880"/>
              <a:gd name="T22" fmla="*/ 7706 w 8160"/>
              <a:gd name="T23" fmla="*/ 3378 h 7880"/>
              <a:gd name="T24" fmla="*/ 1858 w 8160"/>
              <a:gd name="T25" fmla="*/ 3378 h 7880"/>
              <a:gd name="T26" fmla="*/ 1438 w 8160"/>
              <a:gd name="T27" fmla="*/ 3853 h 7880"/>
              <a:gd name="T28" fmla="*/ 4782 w 8160"/>
              <a:gd name="T29" fmla="*/ 0 h 7880"/>
              <a:gd name="T30" fmla="*/ 5371 w 8160"/>
              <a:gd name="T31" fmla="*/ 5785 h 7880"/>
              <a:gd name="T32" fmla="*/ 4083 w 8160"/>
              <a:gd name="T33" fmla="*/ 4655 h 7880"/>
              <a:gd name="T34" fmla="*/ 3559 w 8160"/>
              <a:gd name="T35" fmla="*/ 4458 h 7880"/>
              <a:gd name="T36" fmla="*/ 265 w 8160"/>
              <a:gd name="T37" fmla="*/ 4194 h 7880"/>
              <a:gd name="T38" fmla="*/ 0 w 8160"/>
              <a:gd name="T39" fmla="*/ 6229 h 7880"/>
              <a:gd name="T40" fmla="*/ 5475 w 8160"/>
              <a:gd name="T41" fmla="*/ 6036 h 7880"/>
              <a:gd name="T42" fmla="*/ 4918 w 8160"/>
              <a:gd name="T43" fmla="*/ 5819 h 7880"/>
              <a:gd name="T44" fmla="*/ 3870 w 8160"/>
              <a:gd name="T45" fmla="*/ 5778 h 7880"/>
              <a:gd name="T46" fmla="*/ 3911 w 8160"/>
              <a:gd name="T47" fmla="*/ 4960 h 7880"/>
              <a:gd name="T48" fmla="*/ 4132 w 8160"/>
              <a:gd name="T49" fmla="*/ 4971 h 7880"/>
              <a:gd name="T50" fmla="*/ 4918 w 8160"/>
              <a:gd name="T51" fmla="*/ 5819 h 7880"/>
              <a:gd name="T52" fmla="*/ 5475 w 8160"/>
              <a:gd name="T53" fmla="*/ 6961 h 7880"/>
              <a:gd name="T54" fmla="*/ 4928 w 8160"/>
              <a:gd name="T55" fmla="*/ 7226 h 7880"/>
              <a:gd name="T56" fmla="*/ 3491 w 8160"/>
              <a:gd name="T57" fmla="*/ 7226 h 7880"/>
              <a:gd name="T58" fmla="*/ 1337 w 8160"/>
              <a:gd name="T59" fmla="*/ 6605 h 7880"/>
              <a:gd name="T60" fmla="*/ 265 w 8160"/>
              <a:gd name="T61" fmla="*/ 7226 h 7880"/>
              <a:gd name="T62" fmla="*/ 0 w 8160"/>
              <a:gd name="T63" fmla="*/ 6375 h 7880"/>
              <a:gd name="T64" fmla="*/ 4209 w 8160"/>
              <a:gd name="T65" fmla="*/ 6782 h 7880"/>
              <a:gd name="T66" fmla="*/ 4209 w 8160"/>
              <a:gd name="T67" fmla="*/ 7880 h 7880"/>
              <a:gd name="T68" fmla="*/ 4209 w 8160"/>
              <a:gd name="T69" fmla="*/ 6782 h 7880"/>
              <a:gd name="T70" fmla="*/ 3935 w 8160"/>
              <a:gd name="T71" fmla="*/ 7330 h 7880"/>
              <a:gd name="T72" fmla="*/ 4483 w 8160"/>
              <a:gd name="T73" fmla="*/ 7330 h 7880"/>
              <a:gd name="T74" fmla="*/ 1337 w 8160"/>
              <a:gd name="T75" fmla="*/ 6782 h 7880"/>
              <a:gd name="T76" fmla="*/ 1337 w 8160"/>
              <a:gd name="T77" fmla="*/ 7880 h 7880"/>
              <a:gd name="T78" fmla="*/ 1337 w 8160"/>
              <a:gd name="T79" fmla="*/ 6782 h 7880"/>
              <a:gd name="T80" fmla="*/ 1063 w 8160"/>
              <a:gd name="T81" fmla="*/ 7330 h 7880"/>
              <a:gd name="T82" fmla="*/ 1612 w 8160"/>
              <a:gd name="T83" fmla="*/ 7330 h 7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60" h="7880">
                <a:moveTo>
                  <a:pt x="5225" y="3325"/>
                </a:moveTo>
                <a:cubicBezTo>
                  <a:pt x="5215" y="3243"/>
                  <a:pt x="5184" y="3169"/>
                  <a:pt x="5137" y="3107"/>
                </a:cubicBezTo>
                <a:lnTo>
                  <a:pt x="5464" y="1078"/>
                </a:lnTo>
                <a:cubicBezTo>
                  <a:pt x="5476" y="1002"/>
                  <a:pt x="5428" y="930"/>
                  <a:pt x="5353" y="913"/>
                </a:cubicBezTo>
                <a:lnTo>
                  <a:pt x="5349" y="912"/>
                </a:lnTo>
                <a:cubicBezTo>
                  <a:pt x="5275" y="895"/>
                  <a:pt x="5200" y="938"/>
                  <a:pt x="5178" y="1012"/>
                </a:cubicBezTo>
                <a:lnTo>
                  <a:pt x="4582" y="2979"/>
                </a:lnTo>
                <a:cubicBezTo>
                  <a:pt x="4435" y="3053"/>
                  <a:pt x="4333" y="3203"/>
                  <a:pt x="4333" y="3378"/>
                </a:cubicBezTo>
                <a:cubicBezTo>
                  <a:pt x="4333" y="3626"/>
                  <a:pt x="4534" y="3827"/>
                  <a:pt x="4782" y="3827"/>
                </a:cubicBezTo>
                <a:cubicBezTo>
                  <a:pt x="4828" y="3827"/>
                  <a:pt x="4872" y="3818"/>
                  <a:pt x="4913" y="3805"/>
                </a:cubicBezTo>
                <a:lnTo>
                  <a:pt x="6158" y="4452"/>
                </a:lnTo>
                <a:cubicBezTo>
                  <a:pt x="6226" y="4487"/>
                  <a:pt x="6311" y="4465"/>
                  <a:pt x="6353" y="4400"/>
                </a:cubicBezTo>
                <a:lnTo>
                  <a:pt x="6355" y="4398"/>
                </a:lnTo>
                <a:cubicBezTo>
                  <a:pt x="6397" y="4333"/>
                  <a:pt x="6383" y="4247"/>
                  <a:pt x="6322" y="4199"/>
                </a:cubicBezTo>
                <a:lnTo>
                  <a:pt x="5225" y="3325"/>
                </a:lnTo>
                <a:close/>
                <a:moveTo>
                  <a:pt x="4560" y="3378"/>
                </a:moveTo>
                <a:cubicBezTo>
                  <a:pt x="4560" y="3256"/>
                  <a:pt x="4660" y="3157"/>
                  <a:pt x="4782" y="3157"/>
                </a:cubicBezTo>
                <a:cubicBezTo>
                  <a:pt x="4904" y="3157"/>
                  <a:pt x="5004" y="3256"/>
                  <a:pt x="5004" y="3378"/>
                </a:cubicBezTo>
                <a:cubicBezTo>
                  <a:pt x="5004" y="3501"/>
                  <a:pt x="4904" y="3600"/>
                  <a:pt x="4782" y="3600"/>
                </a:cubicBezTo>
                <a:cubicBezTo>
                  <a:pt x="4660" y="3600"/>
                  <a:pt x="4560" y="3501"/>
                  <a:pt x="4560" y="3378"/>
                </a:cubicBezTo>
                <a:close/>
                <a:moveTo>
                  <a:pt x="8160" y="3378"/>
                </a:moveTo>
                <a:cubicBezTo>
                  <a:pt x="8160" y="4880"/>
                  <a:pt x="7174" y="6156"/>
                  <a:pt x="5816" y="6594"/>
                </a:cubicBezTo>
                <a:lnTo>
                  <a:pt x="5816" y="6113"/>
                </a:lnTo>
                <a:cubicBezTo>
                  <a:pt x="6919" y="5694"/>
                  <a:pt x="7706" y="4627"/>
                  <a:pt x="7706" y="3378"/>
                </a:cubicBezTo>
                <a:cubicBezTo>
                  <a:pt x="7706" y="1766"/>
                  <a:pt x="6394" y="454"/>
                  <a:pt x="4782" y="454"/>
                </a:cubicBezTo>
                <a:cubicBezTo>
                  <a:pt x="3170" y="454"/>
                  <a:pt x="1858" y="1766"/>
                  <a:pt x="1858" y="3378"/>
                </a:cubicBezTo>
                <a:cubicBezTo>
                  <a:pt x="1858" y="3540"/>
                  <a:pt x="1872" y="3699"/>
                  <a:pt x="1897" y="3853"/>
                </a:cubicBezTo>
                <a:lnTo>
                  <a:pt x="1438" y="3853"/>
                </a:lnTo>
                <a:cubicBezTo>
                  <a:pt x="1416" y="3698"/>
                  <a:pt x="1404" y="3540"/>
                  <a:pt x="1404" y="3378"/>
                </a:cubicBezTo>
                <a:cubicBezTo>
                  <a:pt x="1404" y="1516"/>
                  <a:pt x="2919" y="0"/>
                  <a:pt x="4782" y="0"/>
                </a:cubicBezTo>
                <a:cubicBezTo>
                  <a:pt x="6645" y="0"/>
                  <a:pt x="8160" y="1516"/>
                  <a:pt x="8160" y="3378"/>
                </a:cubicBezTo>
                <a:close/>
                <a:moveTo>
                  <a:pt x="5371" y="5785"/>
                </a:moveTo>
                <a:lnTo>
                  <a:pt x="4331" y="4757"/>
                </a:lnTo>
                <a:cubicBezTo>
                  <a:pt x="4265" y="4691"/>
                  <a:pt x="4175" y="4655"/>
                  <a:pt x="4083" y="4655"/>
                </a:cubicBezTo>
                <a:lnTo>
                  <a:pt x="3559" y="4655"/>
                </a:lnTo>
                <a:lnTo>
                  <a:pt x="3559" y="4458"/>
                </a:lnTo>
                <a:cubicBezTo>
                  <a:pt x="3559" y="4312"/>
                  <a:pt x="3440" y="4194"/>
                  <a:pt x="3293" y="4194"/>
                </a:cubicBezTo>
                <a:lnTo>
                  <a:pt x="265" y="4194"/>
                </a:lnTo>
                <a:cubicBezTo>
                  <a:pt x="118" y="4194"/>
                  <a:pt x="0" y="4312"/>
                  <a:pt x="0" y="4458"/>
                </a:cubicBezTo>
                <a:lnTo>
                  <a:pt x="0" y="6229"/>
                </a:lnTo>
                <a:lnTo>
                  <a:pt x="5475" y="6229"/>
                </a:lnTo>
                <a:lnTo>
                  <a:pt x="5475" y="6036"/>
                </a:lnTo>
                <a:cubicBezTo>
                  <a:pt x="5475" y="5942"/>
                  <a:pt x="5438" y="5851"/>
                  <a:pt x="5371" y="5785"/>
                </a:cubicBezTo>
                <a:close/>
                <a:moveTo>
                  <a:pt x="4918" y="5819"/>
                </a:moveTo>
                <a:lnTo>
                  <a:pt x="3911" y="5819"/>
                </a:lnTo>
                <a:cubicBezTo>
                  <a:pt x="3888" y="5819"/>
                  <a:pt x="3870" y="5801"/>
                  <a:pt x="3870" y="5778"/>
                </a:cubicBezTo>
                <a:lnTo>
                  <a:pt x="3870" y="5001"/>
                </a:lnTo>
                <a:cubicBezTo>
                  <a:pt x="3870" y="4978"/>
                  <a:pt x="3888" y="4960"/>
                  <a:pt x="3911" y="4960"/>
                </a:cubicBezTo>
                <a:lnTo>
                  <a:pt x="4103" y="4960"/>
                </a:lnTo>
                <a:cubicBezTo>
                  <a:pt x="4113" y="4960"/>
                  <a:pt x="4124" y="4965"/>
                  <a:pt x="4132" y="4971"/>
                </a:cubicBezTo>
                <a:lnTo>
                  <a:pt x="4946" y="5749"/>
                </a:lnTo>
                <a:cubicBezTo>
                  <a:pt x="4973" y="5774"/>
                  <a:pt x="4955" y="5819"/>
                  <a:pt x="4918" y="5819"/>
                </a:cubicBezTo>
                <a:close/>
                <a:moveTo>
                  <a:pt x="5475" y="6375"/>
                </a:moveTo>
                <a:lnTo>
                  <a:pt x="5475" y="6961"/>
                </a:lnTo>
                <a:cubicBezTo>
                  <a:pt x="5475" y="7107"/>
                  <a:pt x="5357" y="7226"/>
                  <a:pt x="5211" y="7226"/>
                </a:cubicBezTo>
                <a:lnTo>
                  <a:pt x="4928" y="7226"/>
                </a:lnTo>
                <a:cubicBezTo>
                  <a:pt x="4876" y="6875"/>
                  <a:pt x="4574" y="6605"/>
                  <a:pt x="4209" y="6605"/>
                </a:cubicBezTo>
                <a:cubicBezTo>
                  <a:pt x="3844" y="6605"/>
                  <a:pt x="3542" y="6875"/>
                  <a:pt x="3491" y="7226"/>
                </a:cubicBezTo>
                <a:lnTo>
                  <a:pt x="2055" y="7226"/>
                </a:lnTo>
                <a:cubicBezTo>
                  <a:pt x="2004" y="6875"/>
                  <a:pt x="1702" y="6605"/>
                  <a:pt x="1337" y="6605"/>
                </a:cubicBezTo>
                <a:cubicBezTo>
                  <a:pt x="973" y="6605"/>
                  <a:pt x="670" y="6875"/>
                  <a:pt x="619" y="7226"/>
                </a:cubicBezTo>
                <a:lnTo>
                  <a:pt x="265" y="7226"/>
                </a:lnTo>
                <a:cubicBezTo>
                  <a:pt x="118" y="7226"/>
                  <a:pt x="0" y="7107"/>
                  <a:pt x="0" y="6961"/>
                </a:cubicBezTo>
                <a:lnTo>
                  <a:pt x="0" y="6375"/>
                </a:lnTo>
                <a:lnTo>
                  <a:pt x="5475" y="6375"/>
                </a:lnTo>
                <a:close/>
                <a:moveTo>
                  <a:pt x="4209" y="6782"/>
                </a:moveTo>
                <a:cubicBezTo>
                  <a:pt x="3906" y="6782"/>
                  <a:pt x="3660" y="7027"/>
                  <a:pt x="3660" y="7330"/>
                </a:cubicBezTo>
                <a:cubicBezTo>
                  <a:pt x="3660" y="7633"/>
                  <a:pt x="3906" y="7880"/>
                  <a:pt x="4209" y="7880"/>
                </a:cubicBezTo>
                <a:cubicBezTo>
                  <a:pt x="4513" y="7880"/>
                  <a:pt x="4758" y="7633"/>
                  <a:pt x="4758" y="7330"/>
                </a:cubicBezTo>
                <a:cubicBezTo>
                  <a:pt x="4758" y="7027"/>
                  <a:pt x="4513" y="6782"/>
                  <a:pt x="4209" y="6782"/>
                </a:cubicBezTo>
                <a:close/>
                <a:moveTo>
                  <a:pt x="4209" y="7605"/>
                </a:moveTo>
                <a:cubicBezTo>
                  <a:pt x="4057" y="7605"/>
                  <a:pt x="3935" y="7482"/>
                  <a:pt x="3935" y="7330"/>
                </a:cubicBezTo>
                <a:cubicBezTo>
                  <a:pt x="3935" y="7179"/>
                  <a:pt x="4057" y="7056"/>
                  <a:pt x="4209" y="7056"/>
                </a:cubicBezTo>
                <a:cubicBezTo>
                  <a:pt x="4360" y="7056"/>
                  <a:pt x="4483" y="7179"/>
                  <a:pt x="4483" y="7330"/>
                </a:cubicBezTo>
                <a:cubicBezTo>
                  <a:pt x="4483" y="7482"/>
                  <a:pt x="4360" y="7605"/>
                  <a:pt x="4209" y="7605"/>
                </a:cubicBezTo>
                <a:close/>
                <a:moveTo>
                  <a:pt x="1337" y="6782"/>
                </a:moveTo>
                <a:cubicBezTo>
                  <a:pt x="1034" y="6782"/>
                  <a:pt x="788" y="7027"/>
                  <a:pt x="788" y="7330"/>
                </a:cubicBezTo>
                <a:cubicBezTo>
                  <a:pt x="788" y="7633"/>
                  <a:pt x="1034" y="7880"/>
                  <a:pt x="1337" y="7880"/>
                </a:cubicBezTo>
                <a:cubicBezTo>
                  <a:pt x="1640" y="7880"/>
                  <a:pt x="1886" y="7633"/>
                  <a:pt x="1886" y="7330"/>
                </a:cubicBezTo>
                <a:cubicBezTo>
                  <a:pt x="1886" y="7027"/>
                  <a:pt x="1640" y="6782"/>
                  <a:pt x="1337" y="6782"/>
                </a:cubicBezTo>
                <a:close/>
                <a:moveTo>
                  <a:pt x="1337" y="7605"/>
                </a:moveTo>
                <a:cubicBezTo>
                  <a:pt x="1185" y="7605"/>
                  <a:pt x="1063" y="7482"/>
                  <a:pt x="1063" y="7330"/>
                </a:cubicBezTo>
                <a:cubicBezTo>
                  <a:pt x="1063" y="7179"/>
                  <a:pt x="1185" y="7056"/>
                  <a:pt x="1337" y="7056"/>
                </a:cubicBezTo>
                <a:cubicBezTo>
                  <a:pt x="1488" y="7056"/>
                  <a:pt x="1612" y="7179"/>
                  <a:pt x="1612" y="7330"/>
                </a:cubicBezTo>
                <a:cubicBezTo>
                  <a:pt x="1612" y="7482"/>
                  <a:pt x="1488" y="7605"/>
                  <a:pt x="1337" y="7605"/>
                </a:cubicBezTo>
                <a:close/>
              </a:path>
            </a:pathLst>
          </a:custGeom>
          <a:solidFill>
            <a:srgbClr val="E94C3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7D68DD1A-9257-414F-9E8D-7E35788EE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25495" r="20896" b="11817"/>
          <a:stretch/>
        </p:blipFill>
        <p:spPr>
          <a:xfrm>
            <a:off x="3787817" y="848541"/>
            <a:ext cx="6456404" cy="5145809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87662713-2396-42CE-92EA-9240D94C711E}"/>
              </a:ext>
            </a:extLst>
          </p:cNvPr>
          <p:cNvSpPr txBox="1"/>
          <p:nvPr/>
        </p:nvSpPr>
        <p:spPr>
          <a:xfrm>
            <a:off x="9082939" y="3279544"/>
            <a:ext cx="262138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Ecosystems of </a:t>
            </a:r>
          </a:p>
          <a:p>
            <a:r>
              <a:rPr lang="en-US" altLang="zh-CN" sz="1200" b="1" dirty="0"/>
              <a:t>application scenarios</a:t>
            </a:r>
            <a:endParaRPr lang="zh-CN" altLang="en-US" sz="1200" b="1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C64F0699-421B-4369-A3C7-CFB2F316F683}"/>
              </a:ext>
            </a:extLst>
          </p:cNvPr>
          <p:cNvSpPr txBox="1"/>
          <p:nvPr/>
        </p:nvSpPr>
        <p:spPr>
          <a:xfrm>
            <a:off x="4337672" y="797158"/>
            <a:ext cx="191381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Experience EMC</a:t>
            </a:r>
            <a:endParaRPr lang="zh-CN" altLang="en-US" b="1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8262CCED-0DF1-4BF2-90CA-0AC7F14FA514}"/>
              </a:ext>
            </a:extLst>
          </p:cNvPr>
          <p:cNvSpPr txBox="1"/>
          <p:nvPr/>
        </p:nvSpPr>
        <p:spPr>
          <a:xfrm>
            <a:off x="9082939" y="4560447"/>
            <a:ext cx="1692917" cy="369332"/>
          </a:xfrm>
          <a:prstGeom prst="rect">
            <a:avLst/>
          </a:prstGeom>
          <a:solidFill>
            <a:schemeClr val="bg1">
              <a:lumMod val="85000"/>
              <a:alpha val="99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Solution EMC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37C714A2-297D-4F02-935B-AA912862D1FE}"/>
              </a:ext>
            </a:extLst>
          </p:cNvPr>
          <p:cNvSpPr txBox="1"/>
          <p:nvPr/>
        </p:nvSpPr>
        <p:spPr>
          <a:xfrm rot="18872720">
            <a:off x="7165790" y="1239748"/>
            <a:ext cx="142924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7030A0"/>
                </a:solidFill>
              </a:rPr>
              <a:t>Added-value Sharing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2D76C229-1435-478B-9A65-9856E336F7B9}"/>
              </a:ext>
            </a:extLst>
          </p:cNvPr>
          <p:cNvSpPr txBox="1"/>
          <p:nvPr/>
        </p:nvSpPr>
        <p:spPr>
          <a:xfrm rot="18872720">
            <a:off x="7506464" y="1441995"/>
            <a:ext cx="228506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7030A0"/>
                </a:solidFill>
              </a:rPr>
              <a:t>Win-win for all and evolving together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531A4E94-8846-4EE8-A97F-1162D2AEA0B8}"/>
              </a:ext>
            </a:extLst>
          </p:cNvPr>
          <p:cNvSpPr txBox="1"/>
          <p:nvPr/>
        </p:nvSpPr>
        <p:spPr>
          <a:xfrm rot="5151935">
            <a:off x="3117842" y="2997791"/>
            <a:ext cx="169291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b="1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97F51123-F433-4233-9EA4-F19C1B84392A}"/>
              </a:ext>
            </a:extLst>
          </p:cNvPr>
          <p:cNvSpPr txBox="1"/>
          <p:nvPr/>
        </p:nvSpPr>
        <p:spPr>
          <a:xfrm>
            <a:off x="2978940" y="2857174"/>
            <a:ext cx="112579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User Touchpoint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75" name="chef-with-hat_18450">
            <a:extLst>
              <a:ext uri="{FF2B5EF4-FFF2-40B4-BE49-F238E27FC236}">
                <a16:creationId xmlns:a16="http://schemas.microsoft.com/office/drawing/2014/main" xmlns="" id="{0FE8EA28-C356-48A1-84E7-AAE0504BA8C0}"/>
              </a:ext>
            </a:extLst>
          </p:cNvPr>
          <p:cNvSpPr>
            <a:spLocks noChangeAspect="1"/>
          </p:cNvSpPr>
          <p:nvPr/>
        </p:nvSpPr>
        <p:spPr bwMode="auto">
          <a:xfrm>
            <a:off x="2719914" y="2525701"/>
            <a:ext cx="393450" cy="509614"/>
          </a:xfrm>
          <a:custGeom>
            <a:avLst/>
            <a:gdLst>
              <a:gd name="connsiteX0" fmla="*/ 273963 w 467496"/>
              <a:gd name="connsiteY0" fmla="*/ 518474 h 605522"/>
              <a:gd name="connsiteX1" fmla="*/ 198526 w 467496"/>
              <a:gd name="connsiteY1" fmla="*/ 518564 h 605522"/>
              <a:gd name="connsiteX2" fmla="*/ 184810 w 467496"/>
              <a:gd name="connsiteY2" fmla="*/ 534243 h 605522"/>
              <a:gd name="connsiteX3" fmla="*/ 285603 w 467496"/>
              <a:gd name="connsiteY3" fmla="*/ 535775 h 605522"/>
              <a:gd name="connsiteX4" fmla="*/ 273963 w 467496"/>
              <a:gd name="connsiteY4" fmla="*/ 518474 h 605522"/>
              <a:gd name="connsiteX5" fmla="*/ 285513 w 467496"/>
              <a:gd name="connsiteY5" fmla="*/ 447375 h 605522"/>
              <a:gd name="connsiteX6" fmla="*/ 265661 w 467496"/>
              <a:gd name="connsiteY6" fmla="*/ 467200 h 605522"/>
              <a:gd name="connsiteX7" fmla="*/ 285513 w 467496"/>
              <a:gd name="connsiteY7" fmla="*/ 487024 h 605522"/>
              <a:gd name="connsiteX8" fmla="*/ 305364 w 467496"/>
              <a:gd name="connsiteY8" fmla="*/ 467200 h 605522"/>
              <a:gd name="connsiteX9" fmla="*/ 285513 w 467496"/>
              <a:gd name="connsiteY9" fmla="*/ 447375 h 605522"/>
              <a:gd name="connsiteX10" fmla="*/ 180840 w 467496"/>
              <a:gd name="connsiteY10" fmla="*/ 447375 h 605522"/>
              <a:gd name="connsiteX11" fmla="*/ 160988 w 467496"/>
              <a:gd name="connsiteY11" fmla="*/ 467200 h 605522"/>
              <a:gd name="connsiteX12" fmla="*/ 180840 w 467496"/>
              <a:gd name="connsiteY12" fmla="*/ 487024 h 605522"/>
              <a:gd name="connsiteX13" fmla="*/ 200691 w 467496"/>
              <a:gd name="connsiteY13" fmla="*/ 467200 h 605522"/>
              <a:gd name="connsiteX14" fmla="*/ 180840 w 467496"/>
              <a:gd name="connsiteY14" fmla="*/ 447375 h 605522"/>
              <a:gd name="connsiteX15" fmla="*/ 188871 w 467496"/>
              <a:gd name="connsiteY15" fmla="*/ 373573 h 605522"/>
              <a:gd name="connsiteX16" fmla="*/ 353550 w 467496"/>
              <a:gd name="connsiteY16" fmla="*/ 433137 h 605522"/>
              <a:gd name="connsiteX17" fmla="*/ 360859 w 467496"/>
              <a:gd name="connsiteY17" fmla="*/ 519194 h 605522"/>
              <a:gd name="connsiteX18" fmla="*/ 362212 w 467496"/>
              <a:gd name="connsiteY18" fmla="*/ 535054 h 605522"/>
              <a:gd name="connsiteX19" fmla="*/ 234801 w 467496"/>
              <a:gd name="connsiteY19" fmla="*/ 605522 h 605522"/>
              <a:gd name="connsiteX20" fmla="*/ 125706 w 467496"/>
              <a:gd name="connsiteY20" fmla="*/ 558483 h 605522"/>
              <a:gd name="connsiteX21" fmla="*/ 120653 w 467496"/>
              <a:gd name="connsiteY21" fmla="*/ 528656 h 605522"/>
              <a:gd name="connsiteX22" fmla="*/ 141317 w 467496"/>
              <a:gd name="connsiteY22" fmla="*/ 399976 h 605522"/>
              <a:gd name="connsiteX23" fmla="*/ 188871 w 467496"/>
              <a:gd name="connsiteY23" fmla="*/ 373573 h 605522"/>
              <a:gd name="connsiteX24" fmla="*/ 123733 w 467496"/>
              <a:gd name="connsiteY24" fmla="*/ 287978 h 605522"/>
              <a:gd name="connsiteX25" fmla="*/ 123733 w 467496"/>
              <a:gd name="connsiteY25" fmla="*/ 298250 h 605522"/>
              <a:gd name="connsiteX26" fmla="*/ 123733 w 467496"/>
              <a:gd name="connsiteY26" fmla="*/ 332310 h 605522"/>
              <a:gd name="connsiteX27" fmla="*/ 343763 w 467496"/>
              <a:gd name="connsiteY27" fmla="*/ 332310 h 605522"/>
              <a:gd name="connsiteX28" fmla="*/ 343763 w 467496"/>
              <a:gd name="connsiteY28" fmla="*/ 331319 h 605522"/>
              <a:gd name="connsiteX29" fmla="*/ 343763 w 467496"/>
              <a:gd name="connsiteY29" fmla="*/ 292213 h 605522"/>
              <a:gd name="connsiteX30" fmla="*/ 343763 w 467496"/>
              <a:gd name="connsiteY30" fmla="*/ 288429 h 605522"/>
              <a:gd name="connsiteX31" fmla="*/ 343763 w 467496"/>
              <a:gd name="connsiteY31" fmla="*/ 287978 h 605522"/>
              <a:gd name="connsiteX32" fmla="*/ 335280 w 467496"/>
              <a:gd name="connsiteY32" fmla="*/ 287978 h 605522"/>
              <a:gd name="connsiteX33" fmla="*/ 150808 w 467496"/>
              <a:gd name="connsiteY33" fmla="*/ 287978 h 605522"/>
              <a:gd name="connsiteX34" fmla="*/ 331003 w 467496"/>
              <a:gd name="connsiteY34" fmla="*/ 140029 h 605522"/>
              <a:gd name="connsiteX35" fmla="*/ 337772 w 467496"/>
              <a:gd name="connsiteY35" fmla="*/ 143272 h 605522"/>
              <a:gd name="connsiteX36" fmla="*/ 338765 w 467496"/>
              <a:gd name="connsiteY36" fmla="*/ 145705 h 605522"/>
              <a:gd name="connsiteX37" fmla="*/ 338855 w 467496"/>
              <a:gd name="connsiteY37" fmla="*/ 146516 h 605522"/>
              <a:gd name="connsiteX38" fmla="*/ 335245 w 467496"/>
              <a:gd name="connsiteY38" fmla="*/ 164088 h 605522"/>
              <a:gd name="connsiteX39" fmla="*/ 322700 w 467496"/>
              <a:gd name="connsiteY39" fmla="*/ 224911 h 605522"/>
              <a:gd name="connsiteX40" fmla="*/ 322520 w 467496"/>
              <a:gd name="connsiteY40" fmla="*/ 225632 h 605522"/>
              <a:gd name="connsiteX41" fmla="*/ 313585 w 467496"/>
              <a:gd name="connsiteY41" fmla="*/ 230678 h 605522"/>
              <a:gd name="connsiteX42" fmla="*/ 312412 w 467496"/>
              <a:gd name="connsiteY42" fmla="*/ 230588 h 605522"/>
              <a:gd name="connsiteX43" fmla="*/ 304650 w 467496"/>
              <a:gd name="connsiteY43" fmla="*/ 224821 h 605522"/>
              <a:gd name="connsiteX44" fmla="*/ 304650 w 467496"/>
              <a:gd name="connsiteY44" fmla="*/ 224100 h 605522"/>
              <a:gd name="connsiteX45" fmla="*/ 315841 w 467496"/>
              <a:gd name="connsiteY45" fmla="*/ 169404 h 605522"/>
              <a:gd name="connsiteX46" fmla="*/ 319993 w 467496"/>
              <a:gd name="connsiteY46" fmla="*/ 149580 h 605522"/>
              <a:gd name="connsiteX47" fmla="*/ 320715 w 467496"/>
              <a:gd name="connsiteY47" fmla="*/ 145705 h 605522"/>
              <a:gd name="connsiteX48" fmla="*/ 320895 w 467496"/>
              <a:gd name="connsiteY48" fmla="*/ 144985 h 605522"/>
              <a:gd name="connsiteX49" fmla="*/ 331003 w 467496"/>
              <a:gd name="connsiteY49" fmla="*/ 140029 h 605522"/>
              <a:gd name="connsiteX50" fmla="*/ 151241 w 467496"/>
              <a:gd name="connsiteY50" fmla="*/ 140010 h 605522"/>
              <a:gd name="connsiteX51" fmla="*/ 161349 w 467496"/>
              <a:gd name="connsiteY51" fmla="*/ 144967 h 605522"/>
              <a:gd name="connsiteX52" fmla="*/ 161529 w 467496"/>
              <a:gd name="connsiteY52" fmla="*/ 145778 h 605522"/>
              <a:gd name="connsiteX53" fmla="*/ 162341 w 467496"/>
              <a:gd name="connsiteY53" fmla="*/ 149833 h 605522"/>
              <a:gd name="connsiteX54" fmla="*/ 166403 w 467496"/>
              <a:gd name="connsiteY54" fmla="*/ 169662 h 605522"/>
              <a:gd name="connsiteX55" fmla="*/ 177594 w 467496"/>
              <a:gd name="connsiteY55" fmla="*/ 224189 h 605522"/>
              <a:gd name="connsiteX56" fmla="*/ 177503 w 467496"/>
              <a:gd name="connsiteY56" fmla="*/ 224910 h 605522"/>
              <a:gd name="connsiteX57" fmla="*/ 169832 w 467496"/>
              <a:gd name="connsiteY57" fmla="*/ 230588 h 605522"/>
              <a:gd name="connsiteX58" fmla="*/ 168659 w 467496"/>
              <a:gd name="connsiteY58" fmla="*/ 230678 h 605522"/>
              <a:gd name="connsiteX59" fmla="*/ 159724 w 467496"/>
              <a:gd name="connsiteY59" fmla="*/ 225631 h 605522"/>
              <a:gd name="connsiteX60" fmla="*/ 159544 w 467496"/>
              <a:gd name="connsiteY60" fmla="*/ 224910 h 605522"/>
              <a:gd name="connsiteX61" fmla="*/ 147089 w 467496"/>
              <a:gd name="connsiteY61" fmla="*/ 164344 h 605522"/>
              <a:gd name="connsiteX62" fmla="*/ 143389 w 467496"/>
              <a:gd name="connsiteY62" fmla="*/ 146499 h 605522"/>
              <a:gd name="connsiteX63" fmla="*/ 143479 w 467496"/>
              <a:gd name="connsiteY63" fmla="*/ 145778 h 605522"/>
              <a:gd name="connsiteX64" fmla="*/ 144201 w 467496"/>
              <a:gd name="connsiteY64" fmla="*/ 143524 h 605522"/>
              <a:gd name="connsiteX65" fmla="*/ 151241 w 467496"/>
              <a:gd name="connsiteY65" fmla="*/ 140010 h 605522"/>
              <a:gd name="connsiteX66" fmla="*/ 237877 w 467496"/>
              <a:gd name="connsiteY66" fmla="*/ 129205 h 605522"/>
              <a:gd name="connsiteX67" fmla="*/ 246909 w 467496"/>
              <a:gd name="connsiteY67" fmla="*/ 134971 h 605522"/>
              <a:gd name="connsiteX68" fmla="*/ 246909 w 467496"/>
              <a:gd name="connsiteY68" fmla="*/ 145783 h 605522"/>
              <a:gd name="connsiteX69" fmla="*/ 246909 w 467496"/>
              <a:gd name="connsiteY69" fmla="*/ 159658 h 605522"/>
              <a:gd name="connsiteX70" fmla="*/ 246909 w 467496"/>
              <a:gd name="connsiteY70" fmla="*/ 176957 h 605522"/>
              <a:gd name="connsiteX71" fmla="*/ 246909 w 467496"/>
              <a:gd name="connsiteY71" fmla="*/ 220114 h 605522"/>
              <a:gd name="connsiteX72" fmla="*/ 242664 w 467496"/>
              <a:gd name="connsiteY72" fmla="*/ 224889 h 605522"/>
              <a:gd name="connsiteX73" fmla="*/ 237877 w 467496"/>
              <a:gd name="connsiteY73" fmla="*/ 225880 h 605522"/>
              <a:gd name="connsiteX74" fmla="*/ 233180 w 467496"/>
              <a:gd name="connsiteY74" fmla="*/ 224889 h 605522"/>
              <a:gd name="connsiteX75" fmla="*/ 228844 w 467496"/>
              <a:gd name="connsiteY75" fmla="*/ 220114 h 605522"/>
              <a:gd name="connsiteX76" fmla="*/ 228844 w 467496"/>
              <a:gd name="connsiteY76" fmla="*/ 176957 h 605522"/>
              <a:gd name="connsiteX77" fmla="*/ 228844 w 467496"/>
              <a:gd name="connsiteY77" fmla="*/ 159658 h 605522"/>
              <a:gd name="connsiteX78" fmla="*/ 228844 w 467496"/>
              <a:gd name="connsiteY78" fmla="*/ 145783 h 605522"/>
              <a:gd name="connsiteX79" fmla="*/ 228844 w 467496"/>
              <a:gd name="connsiteY79" fmla="*/ 134971 h 605522"/>
              <a:gd name="connsiteX80" fmla="*/ 237877 w 467496"/>
              <a:gd name="connsiteY80" fmla="*/ 129205 h 605522"/>
              <a:gd name="connsiteX81" fmla="*/ 233748 w 467496"/>
              <a:gd name="connsiteY81" fmla="*/ 17300 h 605522"/>
              <a:gd name="connsiteX82" fmla="*/ 90972 w 467496"/>
              <a:gd name="connsiteY82" fmla="*/ 72535 h 605522"/>
              <a:gd name="connsiteX83" fmla="*/ 27707 w 467496"/>
              <a:gd name="connsiteY83" fmla="*/ 107136 h 605522"/>
              <a:gd name="connsiteX84" fmla="*/ 95214 w 467496"/>
              <a:gd name="connsiteY84" fmla="*/ 141917 h 605522"/>
              <a:gd name="connsiteX85" fmla="*/ 123552 w 467496"/>
              <a:gd name="connsiteY85" fmla="*/ 265542 h 605522"/>
              <a:gd name="connsiteX86" fmla="*/ 345478 w 467496"/>
              <a:gd name="connsiteY86" fmla="*/ 265542 h 605522"/>
              <a:gd name="connsiteX87" fmla="*/ 375712 w 467496"/>
              <a:gd name="connsiteY87" fmla="*/ 141826 h 605522"/>
              <a:gd name="connsiteX88" fmla="*/ 439789 w 467496"/>
              <a:gd name="connsiteY88" fmla="*/ 107136 h 605522"/>
              <a:gd name="connsiteX89" fmla="*/ 376524 w 467496"/>
              <a:gd name="connsiteY89" fmla="*/ 72535 h 605522"/>
              <a:gd name="connsiteX90" fmla="*/ 233748 w 467496"/>
              <a:gd name="connsiteY90" fmla="*/ 17300 h 605522"/>
              <a:gd name="connsiteX91" fmla="*/ 233748 w 467496"/>
              <a:gd name="connsiteY91" fmla="*/ 0 h 605522"/>
              <a:gd name="connsiteX92" fmla="*/ 396650 w 467496"/>
              <a:gd name="connsiteY92" fmla="*/ 57127 h 605522"/>
              <a:gd name="connsiteX93" fmla="*/ 467496 w 467496"/>
              <a:gd name="connsiteY93" fmla="*/ 107136 h 605522"/>
              <a:gd name="connsiteX94" fmla="*/ 397552 w 467496"/>
              <a:gd name="connsiteY94" fmla="*/ 156964 h 605522"/>
              <a:gd name="connsiteX95" fmla="*/ 371470 w 467496"/>
              <a:gd name="connsiteY95" fmla="*/ 274823 h 605522"/>
              <a:gd name="connsiteX96" fmla="*/ 371470 w 467496"/>
              <a:gd name="connsiteY96" fmla="*/ 326633 h 605522"/>
              <a:gd name="connsiteX97" fmla="*/ 387174 w 467496"/>
              <a:gd name="connsiteY97" fmla="*/ 364658 h 605522"/>
              <a:gd name="connsiteX98" fmla="*/ 396018 w 467496"/>
              <a:gd name="connsiteY98" fmla="*/ 417640 h 605522"/>
              <a:gd name="connsiteX99" fmla="*/ 383744 w 467496"/>
              <a:gd name="connsiteY99" fmla="*/ 495672 h 605522"/>
              <a:gd name="connsiteX100" fmla="*/ 373817 w 467496"/>
              <a:gd name="connsiteY100" fmla="*/ 518288 h 605522"/>
              <a:gd name="connsiteX101" fmla="*/ 365604 w 467496"/>
              <a:gd name="connsiteY101" fmla="*/ 418451 h 605522"/>
              <a:gd name="connsiteX102" fmla="*/ 190067 w 467496"/>
              <a:gd name="connsiteY102" fmla="*/ 353485 h 605522"/>
              <a:gd name="connsiteX103" fmla="*/ 108300 w 467496"/>
              <a:gd name="connsiteY103" fmla="*/ 530723 h 605522"/>
              <a:gd name="connsiteX104" fmla="*/ 82398 w 467496"/>
              <a:gd name="connsiteY104" fmla="*/ 479993 h 605522"/>
              <a:gd name="connsiteX105" fmla="*/ 71749 w 467496"/>
              <a:gd name="connsiteY105" fmla="*/ 431426 h 605522"/>
              <a:gd name="connsiteX106" fmla="*/ 80142 w 467496"/>
              <a:gd name="connsiteY106" fmla="*/ 369974 h 605522"/>
              <a:gd name="connsiteX107" fmla="*/ 97650 w 467496"/>
              <a:gd name="connsiteY107" fmla="*/ 336185 h 605522"/>
              <a:gd name="connsiteX108" fmla="*/ 97650 w 467496"/>
              <a:gd name="connsiteY108" fmla="*/ 274823 h 605522"/>
              <a:gd name="connsiteX109" fmla="*/ 71568 w 467496"/>
              <a:gd name="connsiteY109" fmla="*/ 157235 h 605522"/>
              <a:gd name="connsiteX110" fmla="*/ 0 w 467496"/>
              <a:gd name="connsiteY110" fmla="*/ 107136 h 605522"/>
              <a:gd name="connsiteX111" fmla="*/ 70846 w 467496"/>
              <a:gd name="connsiteY111" fmla="*/ 57127 h 605522"/>
              <a:gd name="connsiteX112" fmla="*/ 233748 w 467496"/>
              <a:gd name="connsiteY112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467496" h="605522">
                <a:moveTo>
                  <a:pt x="273963" y="518474"/>
                </a:moveTo>
                <a:cubicBezTo>
                  <a:pt x="250772" y="533072"/>
                  <a:pt x="221536" y="534694"/>
                  <a:pt x="198526" y="518564"/>
                </a:cubicBezTo>
                <a:cubicBezTo>
                  <a:pt x="187697" y="510994"/>
                  <a:pt x="173801" y="526494"/>
                  <a:pt x="184810" y="534243"/>
                </a:cubicBezTo>
                <a:cubicBezTo>
                  <a:pt x="215761" y="555870"/>
                  <a:pt x="253840" y="555780"/>
                  <a:pt x="285603" y="535775"/>
                </a:cubicBezTo>
                <a:cubicBezTo>
                  <a:pt x="296972" y="528656"/>
                  <a:pt x="285332" y="511355"/>
                  <a:pt x="273963" y="518474"/>
                </a:cubicBezTo>
                <a:close/>
                <a:moveTo>
                  <a:pt x="285513" y="447375"/>
                </a:moveTo>
                <a:cubicBezTo>
                  <a:pt x="274594" y="447375"/>
                  <a:pt x="265661" y="456206"/>
                  <a:pt x="265661" y="467200"/>
                </a:cubicBezTo>
                <a:cubicBezTo>
                  <a:pt x="265661" y="478103"/>
                  <a:pt x="274594" y="487024"/>
                  <a:pt x="285513" y="487024"/>
                </a:cubicBezTo>
                <a:cubicBezTo>
                  <a:pt x="296521" y="487024"/>
                  <a:pt x="305364" y="478103"/>
                  <a:pt x="305364" y="467200"/>
                </a:cubicBezTo>
                <a:cubicBezTo>
                  <a:pt x="305364" y="456206"/>
                  <a:pt x="296521" y="447375"/>
                  <a:pt x="285513" y="447375"/>
                </a:cubicBezTo>
                <a:close/>
                <a:moveTo>
                  <a:pt x="180840" y="447375"/>
                </a:moveTo>
                <a:cubicBezTo>
                  <a:pt x="169831" y="447375"/>
                  <a:pt x="160988" y="456206"/>
                  <a:pt x="160988" y="467200"/>
                </a:cubicBezTo>
                <a:cubicBezTo>
                  <a:pt x="160988" y="478103"/>
                  <a:pt x="169831" y="487024"/>
                  <a:pt x="180840" y="487024"/>
                </a:cubicBezTo>
                <a:cubicBezTo>
                  <a:pt x="191758" y="487024"/>
                  <a:pt x="200691" y="478103"/>
                  <a:pt x="200691" y="467200"/>
                </a:cubicBezTo>
                <a:cubicBezTo>
                  <a:pt x="200691" y="456206"/>
                  <a:pt x="191758" y="447375"/>
                  <a:pt x="180840" y="447375"/>
                </a:cubicBezTo>
                <a:close/>
                <a:moveTo>
                  <a:pt x="188871" y="373573"/>
                </a:moveTo>
                <a:cubicBezTo>
                  <a:pt x="202586" y="383485"/>
                  <a:pt x="262142" y="422955"/>
                  <a:pt x="353550" y="433137"/>
                </a:cubicBezTo>
                <a:lnTo>
                  <a:pt x="360859" y="519194"/>
                </a:lnTo>
                <a:lnTo>
                  <a:pt x="362212" y="535054"/>
                </a:lnTo>
                <a:cubicBezTo>
                  <a:pt x="335593" y="577317"/>
                  <a:pt x="288581" y="605522"/>
                  <a:pt x="234801" y="605522"/>
                </a:cubicBezTo>
                <a:cubicBezTo>
                  <a:pt x="191848" y="605522"/>
                  <a:pt x="153138" y="587409"/>
                  <a:pt x="125706" y="558483"/>
                </a:cubicBezTo>
                <a:lnTo>
                  <a:pt x="120653" y="528656"/>
                </a:lnTo>
                <a:cubicBezTo>
                  <a:pt x="120563" y="527845"/>
                  <a:pt x="107118" y="444311"/>
                  <a:pt x="141317" y="399976"/>
                </a:cubicBezTo>
                <a:cubicBezTo>
                  <a:pt x="153047" y="384837"/>
                  <a:pt x="168568" y="376186"/>
                  <a:pt x="188871" y="373573"/>
                </a:cubicBezTo>
                <a:close/>
                <a:moveTo>
                  <a:pt x="123733" y="287978"/>
                </a:moveTo>
                <a:lnTo>
                  <a:pt x="123733" y="298250"/>
                </a:lnTo>
                <a:lnTo>
                  <a:pt x="123733" y="332310"/>
                </a:lnTo>
                <a:lnTo>
                  <a:pt x="343763" y="332310"/>
                </a:lnTo>
                <a:lnTo>
                  <a:pt x="343763" y="331319"/>
                </a:lnTo>
                <a:lnTo>
                  <a:pt x="343763" y="292213"/>
                </a:lnTo>
                <a:lnTo>
                  <a:pt x="343763" y="288429"/>
                </a:lnTo>
                <a:lnTo>
                  <a:pt x="343763" y="287978"/>
                </a:lnTo>
                <a:lnTo>
                  <a:pt x="335280" y="287978"/>
                </a:lnTo>
                <a:cubicBezTo>
                  <a:pt x="335280" y="287978"/>
                  <a:pt x="150808" y="287978"/>
                  <a:pt x="150808" y="287978"/>
                </a:cubicBezTo>
                <a:close/>
                <a:moveTo>
                  <a:pt x="331003" y="140029"/>
                </a:moveTo>
                <a:cubicBezTo>
                  <a:pt x="334162" y="140299"/>
                  <a:pt x="336509" y="141560"/>
                  <a:pt x="337772" y="143272"/>
                </a:cubicBezTo>
                <a:cubicBezTo>
                  <a:pt x="338404" y="143993"/>
                  <a:pt x="338765" y="144804"/>
                  <a:pt x="338765" y="145705"/>
                </a:cubicBezTo>
                <a:cubicBezTo>
                  <a:pt x="338765" y="145976"/>
                  <a:pt x="338855" y="146246"/>
                  <a:pt x="338855" y="146516"/>
                </a:cubicBezTo>
                <a:lnTo>
                  <a:pt x="335245" y="164088"/>
                </a:lnTo>
                <a:lnTo>
                  <a:pt x="322700" y="224911"/>
                </a:lnTo>
                <a:lnTo>
                  <a:pt x="322520" y="225632"/>
                </a:lnTo>
                <a:cubicBezTo>
                  <a:pt x="321978" y="228515"/>
                  <a:pt x="318098" y="230678"/>
                  <a:pt x="313585" y="230678"/>
                </a:cubicBezTo>
                <a:cubicBezTo>
                  <a:pt x="313224" y="230678"/>
                  <a:pt x="312773" y="230588"/>
                  <a:pt x="312412" y="230588"/>
                </a:cubicBezTo>
                <a:cubicBezTo>
                  <a:pt x="307899" y="230227"/>
                  <a:pt x="304741" y="227704"/>
                  <a:pt x="304650" y="224821"/>
                </a:cubicBezTo>
                <a:cubicBezTo>
                  <a:pt x="304650" y="224641"/>
                  <a:pt x="304560" y="224370"/>
                  <a:pt x="304650" y="224100"/>
                </a:cubicBezTo>
                <a:lnTo>
                  <a:pt x="315841" y="169404"/>
                </a:lnTo>
                <a:lnTo>
                  <a:pt x="319993" y="149580"/>
                </a:lnTo>
                <a:lnTo>
                  <a:pt x="320715" y="145705"/>
                </a:lnTo>
                <a:lnTo>
                  <a:pt x="320895" y="144985"/>
                </a:lnTo>
                <a:cubicBezTo>
                  <a:pt x="321527" y="141831"/>
                  <a:pt x="326040" y="139578"/>
                  <a:pt x="331003" y="140029"/>
                </a:cubicBezTo>
                <a:close/>
                <a:moveTo>
                  <a:pt x="151241" y="140010"/>
                </a:moveTo>
                <a:cubicBezTo>
                  <a:pt x="156204" y="139649"/>
                  <a:pt x="160717" y="141812"/>
                  <a:pt x="161349" y="144967"/>
                </a:cubicBezTo>
                <a:lnTo>
                  <a:pt x="161529" y="145778"/>
                </a:lnTo>
                <a:lnTo>
                  <a:pt x="162341" y="149833"/>
                </a:lnTo>
                <a:lnTo>
                  <a:pt x="166403" y="169662"/>
                </a:lnTo>
                <a:lnTo>
                  <a:pt x="177594" y="224189"/>
                </a:lnTo>
                <a:cubicBezTo>
                  <a:pt x="177684" y="224369"/>
                  <a:pt x="177503" y="224639"/>
                  <a:pt x="177503" y="224910"/>
                </a:cubicBezTo>
                <a:cubicBezTo>
                  <a:pt x="177503" y="227704"/>
                  <a:pt x="174345" y="230227"/>
                  <a:pt x="169832" y="230588"/>
                </a:cubicBezTo>
                <a:cubicBezTo>
                  <a:pt x="169381" y="230588"/>
                  <a:pt x="169020" y="230678"/>
                  <a:pt x="168659" y="230678"/>
                </a:cubicBezTo>
                <a:cubicBezTo>
                  <a:pt x="164146" y="230678"/>
                  <a:pt x="160266" y="228515"/>
                  <a:pt x="159724" y="225631"/>
                </a:cubicBezTo>
                <a:lnTo>
                  <a:pt x="159544" y="224910"/>
                </a:lnTo>
                <a:lnTo>
                  <a:pt x="147089" y="164344"/>
                </a:lnTo>
                <a:lnTo>
                  <a:pt x="143389" y="146499"/>
                </a:lnTo>
                <a:cubicBezTo>
                  <a:pt x="143389" y="146228"/>
                  <a:pt x="143479" y="146048"/>
                  <a:pt x="143479" y="145778"/>
                </a:cubicBezTo>
                <a:cubicBezTo>
                  <a:pt x="143479" y="144967"/>
                  <a:pt x="143750" y="144246"/>
                  <a:pt x="144201" y="143524"/>
                </a:cubicBezTo>
                <a:cubicBezTo>
                  <a:pt x="145465" y="141722"/>
                  <a:pt x="147901" y="140280"/>
                  <a:pt x="151241" y="140010"/>
                </a:cubicBezTo>
                <a:close/>
                <a:moveTo>
                  <a:pt x="237877" y="129205"/>
                </a:moveTo>
                <a:cubicBezTo>
                  <a:pt x="242935" y="129205"/>
                  <a:pt x="246909" y="131818"/>
                  <a:pt x="246909" y="134971"/>
                </a:cubicBezTo>
                <a:lnTo>
                  <a:pt x="246909" y="145783"/>
                </a:lnTo>
                <a:lnTo>
                  <a:pt x="246909" y="159658"/>
                </a:lnTo>
                <a:lnTo>
                  <a:pt x="246909" y="176957"/>
                </a:lnTo>
                <a:lnTo>
                  <a:pt x="246909" y="220114"/>
                </a:lnTo>
                <a:cubicBezTo>
                  <a:pt x="246909" y="222096"/>
                  <a:pt x="245193" y="223808"/>
                  <a:pt x="242664" y="224889"/>
                </a:cubicBezTo>
                <a:cubicBezTo>
                  <a:pt x="241219" y="225430"/>
                  <a:pt x="239683" y="225880"/>
                  <a:pt x="237877" y="225880"/>
                </a:cubicBezTo>
                <a:cubicBezTo>
                  <a:pt x="236161" y="225880"/>
                  <a:pt x="234535" y="225430"/>
                  <a:pt x="233180" y="224889"/>
                </a:cubicBezTo>
                <a:cubicBezTo>
                  <a:pt x="230651" y="223808"/>
                  <a:pt x="228844" y="222096"/>
                  <a:pt x="228844" y="220114"/>
                </a:cubicBezTo>
                <a:lnTo>
                  <a:pt x="228844" y="176957"/>
                </a:lnTo>
                <a:lnTo>
                  <a:pt x="228844" y="159658"/>
                </a:lnTo>
                <a:lnTo>
                  <a:pt x="228844" y="145783"/>
                </a:lnTo>
                <a:lnTo>
                  <a:pt x="228844" y="134971"/>
                </a:lnTo>
                <a:cubicBezTo>
                  <a:pt x="228844" y="131818"/>
                  <a:pt x="232909" y="129205"/>
                  <a:pt x="237877" y="129205"/>
                </a:cubicBezTo>
                <a:close/>
                <a:moveTo>
                  <a:pt x="233748" y="17300"/>
                </a:moveTo>
                <a:cubicBezTo>
                  <a:pt x="164345" y="17300"/>
                  <a:pt x="106314" y="40818"/>
                  <a:pt x="90972" y="72535"/>
                </a:cubicBezTo>
                <a:cubicBezTo>
                  <a:pt x="55413" y="74427"/>
                  <a:pt x="27707" y="89205"/>
                  <a:pt x="27707" y="107136"/>
                </a:cubicBezTo>
                <a:cubicBezTo>
                  <a:pt x="27707" y="125788"/>
                  <a:pt x="57670" y="140925"/>
                  <a:pt x="95214" y="141917"/>
                </a:cubicBezTo>
                <a:lnTo>
                  <a:pt x="123552" y="265542"/>
                </a:lnTo>
                <a:lnTo>
                  <a:pt x="345478" y="265542"/>
                </a:lnTo>
                <a:lnTo>
                  <a:pt x="375712" y="141826"/>
                </a:lnTo>
                <a:cubicBezTo>
                  <a:pt x="411722" y="140024"/>
                  <a:pt x="439789" y="125247"/>
                  <a:pt x="439789" y="107136"/>
                </a:cubicBezTo>
                <a:cubicBezTo>
                  <a:pt x="439789" y="89205"/>
                  <a:pt x="412083" y="74427"/>
                  <a:pt x="376524" y="72535"/>
                </a:cubicBezTo>
                <a:cubicBezTo>
                  <a:pt x="361182" y="40818"/>
                  <a:pt x="303151" y="17300"/>
                  <a:pt x="233748" y="17300"/>
                </a:cubicBezTo>
                <a:close/>
                <a:moveTo>
                  <a:pt x="233748" y="0"/>
                </a:moveTo>
                <a:cubicBezTo>
                  <a:pt x="306941" y="0"/>
                  <a:pt x="371199" y="23067"/>
                  <a:pt x="396650" y="57127"/>
                </a:cubicBezTo>
                <a:cubicBezTo>
                  <a:pt x="438075" y="63525"/>
                  <a:pt x="467496" y="83618"/>
                  <a:pt x="467496" y="107136"/>
                </a:cubicBezTo>
                <a:cubicBezTo>
                  <a:pt x="467496" y="130563"/>
                  <a:pt x="437984" y="150387"/>
                  <a:pt x="397552" y="156964"/>
                </a:cubicBezTo>
                <a:lnTo>
                  <a:pt x="371470" y="274823"/>
                </a:lnTo>
                <a:lnTo>
                  <a:pt x="371470" y="326633"/>
                </a:lnTo>
                <a:cubicBezTo>
                  <a:pt x="378239" y="339609"/>
                  <a:pt x="383383" y="352314"/>
                  <a:pt x="387174" y="364658"/>
                </a:cubicBezTo>
                <a:cubicBezTo>
                  <a:pt x="392859" y="383400"/>
                  <a:pt x="395477" y="401151"/>
                  <a:pt x="396018" y="417640"/>
                </a:cubicBezTo>
                <a:cubicBezTo>
                  <a:pt x="397101" y="450439"/>
                  <a:pt x="390242" y="477831"/>
                  <a:pt x="383744" y="495672"/>
                </a:cubicBezTo>
                <a:cubicBezTo>
                  <a:pt x="378600" y="509999"/>
                  <a:pt x="373817" y="518288"/>
                  <a:pt x="373817" y="518288"/>
                </a:cubicBezTo>
                <a:lnTo>
                  <a:pt x="365604" y="418451"/>
                </a:lnTo>
                <a:cubicBezTo>
                  <a:pt x="256852" y="407999"/>
                  <a:pt x="190067" y="353485"/>
                  <a:pt x="190067" y="353485"/>
                </a:cubicBezTo>
                <a:cubicBezTo>
                  <a:pt x="81405" y="363937"/>
                  <a:pt x="108300" y="530723"/>
                  <a:pt x="108300" y="530723"/>
                </a:cubicBezTo>
                <a:cubicBezTo>
                  <a:pt x="96567" y="512882"/>
                  <a:pt x="88264" y="495942"/>
                  <a:pt x="82398" y="479993"/>
                </a:cubicBezTo>
                <a:cubicBezTo>
                  <a:pt x="75990" y="462603"/>
                  <a:pt x="72741" y="446384"/>
                  <a:pt x="71749" y="431426"/>
                </a:cubicBezTo>
                <a:cubicBezTo>
                  <a:pt x="70034" y="407278"/>
                  <a:pt x="74095" y="386554"/>
                  <a:pt x="80142" y="369974"/>
                </a:cubicBezTo>
                <a:cubicBezTo>
                  <a:pt x="85376" y="355467"/>
                  <a:pt x="92055" y="344114"/>
                  <a:pt x="97650" y="336185"/>
                </a:cubicBezTo>
                <a:lnTo>
                  <a:pt x="97650" y="274823"/>
                </a:lnTo>
                <a:lnTo>
                  <a:pt x="71568" y="157235"/>
                </a:lnTo>
                <a:cubicBezTo>
                  <a:pt x="30324" y="150927"/>
                  <a:pt x="0" y="130924"/>
                  <a:pt x="0" y="107136"/>
                </a:cubicBezTo>
                <a:cubicBezTo>
                  <a:pt x="0" y="83618"/>
                  <a:pt x="29421" y="63525"/>
                  <a:pt x="70846" y="57127"/>
                </a:cubicBezTo>
                <a:cubicBezTo>
                  <a:pt x="96206" y="23067"/>
                  <a:pt x="160465" y="0"/>
                  <a:pt x="233748" y="0"/>
                </a:cubicBezTo>
                <a:close/>
              </a:path>
            </a:pathLst>
          </a:custGeom>
          <a:solidFill>
            <a:srgbClr val="E94C3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任意多边形: 形状 10">
            <a:extLst>
              <a:ext uri="{FF2B5EF4-FFF2-40B4-BE49-F238E27FC236}">
                <a16:creationId xmlns:a16="http://schemas.microsoft.com/office/drawing/2014/main" xmlns="" id="{6FAFA0E9-E67E-45B7-B25D-A19A6B52896C}"/>
              </a:ext>
            </a:extLst>
          </p:cNvPr>
          <p:cNvSpPr>
            <a:spLocks/>
          </p:cNvSpPr>
          <p:nvPr/>
        </p:nvSpPr>
        <p:spPr bwMode="auto">
          <a:xfrm flipH="1">
            <a:off x="2643737" y="3225018"/>
            <a:ext cx="469627" cy="500494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E94C3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颜宋简体" panose="02000000000000000000" pitchFamily="2" charset="-122"/>
              <a:ea typeface="方正颜宋简体" panose="02000000000000000000" pitchFamily="2" charset="-122"/>
              <a:cs typeface="+mn-cs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76FE06F7-2820-448B-BA0F-3E5DBE8435DA}"/>
              </a:ext>
            </a:extLst>
          </p:cNvPr>
          <p:cNvSpPr txBox="1"/>
          <p:nvPr/>
        </p:nvSpPr>
        <p:spPr>
          <a:xfrm rot="19590588">
            <a:off x="5354755" y="2146994"/>
            <a:ext cx="112579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User Touchpoint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EAEF70D9-5180-467F-A778-800DC95DA7EC}"/>
              </a:ext>
            </a:extLst>
          </p:cNvPr>
          <p:cNvSpPr txBox="1"/>
          <p:nvPr/>
        </p:nvSpPr>
        <p:spPr>
          <a:xfrm rot="17253439">
            <a:off x="7043047" y="3643297"/>
            <a:ext cx="917562" cy="2822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sz="1400" b="1" dirty="0">
              <a:solidFill>
                <a:srgbClr val="00B0F0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B84F53D2-B1C0-48CB-B122-6A71AE5724B4}"/>
              </a:ext>
            </a:extLst>
          </p:cNvPr>
          <p:cNvSpPr txBox="1"/>
          <p:nvPr/>
        </p:nvSpPr>
        <p:spPr>
          <a:xfrm>
            <a:off x="7077611" y="4021187"/>
            <a:ext cx="147061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B0F0"/>
                </a:solidFill>
              </a:rPr>
              <a:t>Microenterprise</a:t>
            </a:r>
            <a:endParaRPr lang="zh-CN" altLang="en-US" sz="1400" b="1" dirty="0">
              <a:solidFill>
                <a:srgbClr val="00B0F0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0B2D2D3C-4785-401D-8E3F-B2237716BD64}"/>
              </a:ext>
            </a:extLst>
          </p:cNvPr>
          <p:cNvSpPr txBox="1"/>
          <p:nvPr/>
        </p:nvSpPr>
        <p:spPr>
          <a:xfrm>
            <a:off x="6222523" y="5655110"/>
            <a:ext cx="147061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B0F0"/>
                </a:solidFill>
              </a:rPr>
              <a:t>Microenterprise</a:t>
            </a:r>
            <a:endParaRPr lang="zh-CN" altLang="en-US" sz="1400" b="1" dirty="0">
              <a:solidFill>
                <a:srgbClr val="00B0F0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xmlns="" id="{ABBB68FF-A130-4D8C-9104-98E09BE3C64A}"/>
              </a:ext>
            </a:extLst>
          </p:cNvPr>
          <p:cNvSpPr txBox="1"/>
          <p:nvPr/>
        </p:nvSpPr>
        <p:spPr>
          <a:xfrm rot="2566685">
            <a:off x="6244689" y="2577272"/>
            <a:ext cx="2334841" cy="237097"/>
          </a:xfrm>
          <a:custGeom>
            <a:avLst/>
            <a:gdLst>
              <a:gd name="connsiteX0" fmla="*/ 0 w 2343378"/>
              <a:gd name="connsiteY0" fmla="*/ 0 h 276999"/>
              <a:gd name="connsiteX1" fmla="*/ 2343378 w 2343378"/>
              <a:gd name="connsiteY1" fmla="*/ 0 h 276999"/>
              <a:gd name="connsiteX2" fmla="*/ 2343378 w 2343378"/>
              <a:gd name="connsiteY2" fmla="*/ 276999 h 276999"/>
              <a:gd name="connsiteX3" fmla="*/ 0 w 2343378"/>
              <a:gd name="connsiteY3" fmla="*/ 276999 h 276999"/>
              <a:gd name="connsiteX4" fmla="*/ 0 w 2343378"/>
              <a:gd name="connsiteY4" fmla="*/ 0 h 276999"/>
              <a:gd name="connsiteX0" fmla="*/ 8537 w 2343378"/>
              <a:gd name="connsiteY0" fmla="*/ 53370 h 276999"/>
              <a:gd name="connsiteX1" fmla="*/ 2343378 w 2343378"/>
              <a:gd name="connsiteY1" fmla="*/ 0 h 276999"/>
              <a:gd name="connsiteX2" fmla="*/ 2343378 w 2343378"/>
              <a:gd name="connsiteY2" fmla="*/ 276999 h 276999"/>
              <a:gd name="connsiteX3" fmla="*/ 0 w 2343378"/>
              <a:gd name="connsiteY3" fmla="*/ 276999 h 276999"/>
              <a:gd name="connsiteX4" fmla="*/ 8537 w 2343378"/>
              <a:gd name="connsiteY4" fmla="*/ 53370 h 276999"/>
              <a:gd name="connsiteX0" fmla="*/ 0 w 2334841"/>
              <a:gd name="connsiteY0" fmla="*/ 53370 h 279463"/>
              <a:gd name="connsiteX1" fmla="*/ 2334841 w 2334841"/>
              <a:gd name="connsiteY1" fmla="*/ 0 h 279463"/>
              <a:gd name="connsiteX2" fmla="*/ 2334841 w 2334841"/>
              <a:gd name="connsiteY2" fmla="*/ 276999 h 279463"/>
              <a:gd name="connsiteX3" fmla="*/ 55014 w 2334841"/>
              <a:gd name="connsiteY3" fmla="*/ 279463 h 279463"/>
              <a:gd name="connsiteX4" fmla="*/ 0 w 2334841"/>
              <a:gd name="connsiteY4" fmla="*/ 53370 h 279463"/>
              <a:gd name="connsiteX0" fmla="*/ 0 w 2334841"/>
              <a:gd name="connsiteY0" fmla="*/ 11004 h 237097"/>
              <a:gd name="connsiteX1" fmla="*/ 2333197 w 2334841"/>
              <a:gd name="connsiteY1" fmla="*/ 0 h 237097"/>
              <a:gd name="connsiteX2" fmla="*/ 2334841 w 2334841"/>
              <a:gd name="connsiteY2" fmla="*/ 234633 h 237097"/>
              <a:gd name="connsiteX3" fmla="*/ 55014 w 2334841"/>
              <a:gd name="connsiteY3" fmla="*/ 237097 h 237097"/>
              <a:gd name="connsiteX4" fmla="*/ 0 w 2334841"/>
              <a:gd name="connsiteY4" fmla="*/ 11004 h 23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841" h="237097">
                <a:moveTo>
                  <a:pt x="0" y="11004"/>
                </a:moveTo>
                <a:lnTo>
                  <a:pt x="2333197" y="0"/>
                </a:lnTo>
                <a:lnTo>
                  <a:pt x="2334841" y="234633"/>
                </a:lnTo>
                <a:lnTo>
                  <a:pt x="55014" y="237097"/>
                </a:lnTo>
                <a:lnTo>
                  <a:pt x="0" y="11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Integration of experience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5094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35AF169-55D1-4C22-8706-6C3B8398BA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t="61012" r="63236" b="26700"/>
          <a:stretch/>
        </p:blipFill>
        <p:spPr>
          <a:xfrm>
            <a:off x="7602194" y="2841374"/>
            <a:ext cx="702120" cy="46868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497A8C6-1A59-443D-9CE3-465F1F34E097}"/>
              </a:ext>
            </a:extLst>
          </p:cNvPr>
          <p:cNvGrpSpPr/>
          <p:nvPr/>
        </p:nvGrpSpPr>
        <p:grpSpPr>
          <a:xfrm>
            <a:off x="3056966" y="2466381"/>
            <a:ext cx="6323858" cy="2535005"/>
            <a:chOff x="3207040" y="2956151"/>
            <a:chExt cx="4743958" cy="1901680"/>
          </a:xfrm>
          <a:solidFill>
            <a:srgbClr val="91E395"/>
          </a:solidFill>
          <a:effectLst/>
        </p:grpSpPr>
        <p:sp>
          <p:nvSpPr>
            <p:cNvPr id="5" name="Freeform 47">
              <a:extLst>
                <a:ext uri="{FF2B5EF4-FFF2-40B4-BE49-F238E27FC236}">
                  <a16:creationId xmlns:a16="http://schemas.microsoft.com/office/drawing/2014/main" xmlns="" id="{6F10055E-3D1A-4E22-ADEF-F1E6B5FA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704" y="3077011"/>
              <a:ext cx="585371" cy="519425"/>
            </a:xfrm>
            <a:custGeom>
              <a:avLst/>
              <a:gdLst>
                <a:gd name="T0" fmla="*/ 326 w 440"/>
                <a:gd name="T1" fmla="*/ 12 h 390"/>
                <a:gd name="T2" fmla="*/ 305 w 440"/>
                <a:gd name="T3" fmla="*/ 33 h 390"/>
                <a:gd name="T4" fmla="*/ 384 w 440"/>
                <a:gd name="T5" fmla="*/ 95 h 390"/>
                <a:gd name="T6" fmla="*/ 11 w 440"/>
                <a:gd name="T7" fmla="*/ 359 h 390"/>
                <a:gd name="T8" fmla="*/ 37 w 440"/>
                <a:gd name="T9" fmla="*/ 374 h 390"/>
                <a:gd name="T10" fmla="*/ 388 w 440"/>
                <a:gd name="T11" fmla="*/ 125 h 390"/>
                <a:gd name="T12" fmla="*/ 331 w 440"/>
                <a:gd name="T13" fmla="*/ 198 h 390"/>
                <a:gd name="T14" fmla="*/ 353 w 440"/>
                <a:gd name="T15" fmla="*/ 219 h 390"/>
                <a:gd name="T16" fmla="*/ 433 w 440"/>
                <a:gd name="T17" fmla="*/ 117 h 390"/>
                <a:gd name="T18" fmla="*/ 433 w 440"/>
                <a:gd name="T19" fmla="*/ 95 h 390"/>
                <a:gd name="T20" fmla="*/ 326 w 440"/>
                <a:gd name="T21" fmla="*/ 1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0" h="390">
                  <a:moveTo>
                    <a:pt x="326" y="12"/>
                  </a:moveTo>
                  <a:cubicBezTo>
                    <a:pt x="311" y="0"/>
                    <a:pt x="290" y="21"/>
                    <a:pt x="305" y="33"/>
                  </a:cubicBezTo>
                  <a:cubicBezTo>
                    <a:pt x="331" y="54"/>
                    <a:pt x="358" y="75"/>
                    <a:pt x="384" y="95"/>
                  </a:cubicBezTo>
                  <a:cubicBezTo>
                    <a:pt x="232" y="134"/>
                    <a:pt x="99" y="229"/>
                    <a:pt x="11" y="359"/>
                  </a:cubicBezTo>
                  <a:cubicBezTo>
                    <a:pt x="0" y="375"/>
                    <a:pt x="26" y="390"/>
                    <a:pt x="37" y="374"/>
                  </a:cubicBezTo>
                  <a:cubicBezTo>
                    <a:pt x="120" y="252"/>
                    <a:pt x="245" y="163"/>
                    <a:pt x="388" y="125"/>
                  </a:cubicBezTo>
                  <a:cubicBezTo>
                    <a:pt x="369" y="150"/>
                    <a:pt x="350" y="174"/>
                    <a:pt x="331" y="198"/>
                  </a:cubicBezTo>
                  <a:cubicBezTo>
                    <a:pt x="320" y="213"/>
                    <a:pt x="341" y="234"/>
                    <a:pt x="353" y="219"/>
                  </a:cubicBezTo>
                  <a:cubicBezTo>
                    <a:pt x="379" y="185"/>
                    <a:pt x="406" y="151"/>
                    <a:pt x="433" y="117"/>
                  </a:cubicBezTo>
                  <a:cubicBezTo>
                    <a:pt x="437" y="111"/>
                    <a:pt x="440" y="101"/>
                    <a:pt x="433" y="95"/>
                  </a:cubicBezTo>
                  <a:cubicBezTo>
                    <a:pt x="397" y="68"/>
                    <a:pt x="362" y="40"/>
                    <a:pt x="32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" name="Freeform 48">
              <a:extLst>
                <a:ext uri="{FF2B5EF4-FFF2-40B4-BE49-F238E27FC236}">
                  <a16:creationId xmlns:a16="http://schemas.microsoft.com/office/drawing/2014/main" xmlns="" id="{D4F2F456-0600-4AF2-893E-8395460C1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040" y="4430601"/>
              <a:ext cx="565017" cy="402188"/>
            </a:xfrm>
            <a:custGeom>
              <a:avLst/>
              <a:gdLst>
                <a:gd name="T0" fmla="*/ 406 w 425"/>
                <a:gd name="T1" fmla="*/ 269 h 302"/>
                <a:gd name="T2" fmla="*/ 37 w 425"/>
                <a:gd name="T3" fmla="*/ 16 h 302"/>
                <a:gd name="T4" fmla="*/ 11 w 425"/>
                <a:gd name="T5" fmla="*/ 31 h 302"/>
                <a:gd name="T6" fmla="*/ 398 w 425"/>
                <a:gd name="T7" fmla="*/ 298 h 302"/>
                <a:gd name="T8" fmla="*/ 406 w 425"/>
                <a:gd name="T9" fmla="*/ 26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02">
                  <a:moveTo>
                    <a:pt x="406" y="269"/>
                  </a:moveTo>
                  <a:cubicBezTo>
                    <a:pt x="255" y="235"/>
                    <a:pt x="124" y="144"/>
                    <a:pt x="37" y="16"/>
                  </a:cubicBezTo>
                  <a:cubicBezTo>
                    <a:pt x="26" y="0"/>
                    <a:pt x="0" y="15"/>
                    <a:pt x="11" y="31"/>
                  </a:cubicBezTo>
                  <a:cubicBezTo>
                    <a:pt x="102" y="165"/>
                    <a:pt x="240" y="262"/>
                    <a:pt x="398" y="298"/>
                  </a:cubicBezTo>
                  <a:cubicBezTo>
                    <a:pt x="417" y="302"/>
                    <a:pt x="425" y="273"/>
                    <a:pt x="406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  <p:sp>
          <p:nvSpPr>
            <p:cNvPr id="7" name="Freeform 49">
              <a:extLst>
                <a:ext uri="{FF2B5EF4-FFF2-40B4-BE49-F238E27FC236}">
                  <a16:creationId xmlns:a16="http://schemas.microsoft.com/office/drawing/2014/main" xmlns="" id="{3BE17A41-D723-427C-90E3-12B41559F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040" y="3148200"/>
              <a:ext cx="871654" cy="508451"/>
            </a:xfrm>
            <a:custGeom>
              <a:avLst/>
              <a:gdLst>
                <a:gd name="T0" fmla="*/ 18 w 715"/>
                <a:gd name="T1" fmla="*/ 36 h 405"/>
                <a:gd name="T2" fmla="*/ 684 w 715"/>
                <a:gd name="T3" fmla="*/ 394 h 405"/>
                <a:gd name="T4" fmla="*/ 700 w 715"/>
                <a:gd name="T5" fmla="*/ 369 h 405"/>
                <a:gd name="T6" fmla="*/ 26 w 715"/>
                <a:gd name="T7" fmla="*/ 7 h 405"/>
                <a:gd name="T8" fmla="*/ 18 w 715"/>
                <a:gd name="T9" fmla="*/ 3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405">
                  <a:moveTo>
                    <a:pt x="18" y="36"/>
                  </a:moveTo>
                  <a:cubicBezTo>
                    <a:pt x="253" y="126"/>
                    <a:pt x="478" y="252"/>
                    <a:pt x="684" y="394"/>
                  </a:cubicBezTo>
                  <a:cubicBezTo>
                    <a:pt x="700" y="405"/>
                    <a:pt x="715" y="379"/>
                    <a:pt x="700" y="369"/>
                  </a:cubicBezTo>
                  <a:cubicBezTo>
                    <a:pt x="491" y="224"/>
                    <a:pt x="263" y="98"/>
                    <a:pt x="26" y="7"/>
                  </a:cubicBezTo>
                  <a:cubicBezTo>
                    <a:pt x="8" y="0"/>
                    <a:pt x="0" y="29"/>
                    <a:pt x="18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  <p:sp>
          <p:nvSpPr>
            <p:cNvPr id="8" name="Freeform 50">
              <a:extLst>
                <a:ext uri="{FF2B5EF4-FFF2-40B4-BE49-F238E27FC236}">
                  <a16:creationId xmlns:a16="http://schemas.microsoft.com/office/drawing/2014/main" xmlns="" id="{EA921523-5A76-4FDF-A46B-63F5E320E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832" y="4553393"/>
              <a:ext cx="994013" cy="304438"/>
            </a:xfrm>
            <a:custGeom>
              <a:avLst/>
              <a:gdLst>
                <a:gd name="T0" fmla="*/ 695 w 726"/>
                <a:gd name="T1" fmla="*/ 11 h 472"/>
                <a:gd name="T2" fmla="*/ 42 w 726"/>
                <a:gd name="T3" fmla="*/ 371 h 472"/>
                <a:gd name="T4" fmla="*/ 87 w 726"/>
                <a:gd name="T5" fmla="*/ 281 h 472"/>
                <a:gd name="T6" fmla="*/ 61 w 726"/>
                <a:gd name="T7" fmla="*/ 266 h 472"/>
                <a:gd name="T8" fmla="*/ 3 w 726"/>
                <a:gd name="T9" fmla="*/ 382 h 472"/>
                <a:gd name="T10" fmla="*/ 8 w 726"/>
                <a:gd name="T11" fmla="*/ 403 h 472"/>
                <a:gd name="T12" fmla="*/ 130 w 726"/>
                <a:gd name="T13" fmla="*/ 464 h 472"/>
                <a:gd name="T14" fmla="*/ 145 w 726"/>
                <a:gd name="T15" fmla="*/ 438 h 472"/>
                <a:gd name="T16" fmla="*/ 61 w 726"/>
                <a:gd name="T17" fmla="*/ 396 h 472"/>
                <a:gd name="T18" fmla="*/ 711 w 726"/>
                <a:gd name="T19" fmla="*/ 37 h 472"/>
                <a:gd name="T20" fmla="*/ 695 w 726"/>
                <a:gd name="T21" fmla="*/ 1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6" h="472">
                  <a:moveTo>
                    <a:pt x="695" y="11"/>
                  </a:moveTo>
                  <a:cubicBezTo>
                    <a:pt x="492" y="152"/>
                    <a:pt x="272" y="278"/>
                    <a:pt x="42" y="371"/>
                  </a:cubicBezTo>
                  <a:cubicBezTo>
                    <a:pt x="57" y="341"/>
                    <a:pt x="72" y="311"/>
                    <a:pt x="87" y="281"/>
                  </a:cubicBezTo>
                  <a:cubicBezTo>
                    <a:pt x="96" y="264"/>
                    <a:pt x="70" y="249"/>
                    <a:pt x="61" y="266"/>
                  </a:cubicBezTo>
                  <a:cubicBezTo>
                    <a:pt x="42" y="305"/>
                    <a:pt x="22" y="344"/>
                    <a:pt x="3" y="382"/>
                  </a:cubicBezTo>
                  <a:cubicBezTo>
                    <a:pt x="0" y="389"/>
                    <a:pt x="1" y="399"/>
                    <a:pt x="8" y="403"/>
                  </a:cubicBezTo>
                  <a:cubicBezTo>
                    <a:pt x="49" y="423"/>
                    <a:pt x="89" y="443"/>
                    <a:pt x="130" y="464"/>
                  </a:cubicBezTo>
                  <a:cubicBezTo>
                    <a:pt x="147" y="472"/>
                    <a:pt x="162" y="446"/>
                    <a:pt x="145" y="438"/>
                  </a:cubicBezTo>
                  <a:cubicBezTo>
                    <a:pt x="117" y="424"/>
                    <a:pt x="89" y="410"/>
                    <a:pt x="61" y="396"/>
                  </a:cubicBezTo>
                  <a:cubicBezTo>
                    <a:pt x="290" y="302"/>
                    <a:pt x="508" y="177"/>
                    <a:pt x="711" y="37"/>
                  </a:cubicBezTo>
                  <a:cubicBezTo>
                    <a:pt x="726" y="26"/>
                    <a:pt x="711" y="0"/>
                    <a:pt x="69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  <p:sp>
          <p:nvSpPr>
            <p:cNvPr id="9" name="Freeform 51">
              <a:extLst>
                <a:ext uri="{FF2B5EF4-FFF2-40B4-BE49-F238E27FC236}">
                  <a16:creationId xmlns:a16="http://schemas.microsoft.com/office/drawing/2014/main" xmlns="" id="{C1E7BB0C-6ACB-4CB2-827A-985866E22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264" y="2956151"/>
              <a:ext cx="585371" cy="519425"/>
            </a:xfrm>
            <a:custGeom>
              <a:avLst/>
              <a:gdLst>
                <a:gd name="T0" fmla="*/ 108 w 440"/>
                <a:gd name="T1" fmla="*/ 198 h 390"/>
                <a:gd name="T2" fmla="*/ 52 w 440"/>
                <a:gd name="T3" fmla="*/ 125 h 390"/>
                <a:gd name="T4" fmla="*/ 403 w 440"/>
                <a:gd name="T5" fmla="*/ 374 h 390"/>
                <a:gd name="T6" fmla="*/ 429 w 440"/>
                <a:gd name="T7" fmla="*/ 359 h 390"/>
                <a:gd name="T8" fmla="*/ 55 w 440"/>
                <a:gd name="T9" fmla="*/ 95 h 390"/>
                <a:gd name="T10" fmla="*/ 135 w 440"/>
                <a:gd name="T11" fmla="*/ 33 h 390"/>
                <a:gd name="T12" fmla="*/ 114 w 440"/>
                <a:gd name="T13" fmla="*/ 12 h 390"/>
                <a:gd name="T14" fmla="*/ 7 w 440"/>
                <a:gd name="T15" fmla="*/ 95 h 390"/>
                <a:gd name="T16" fmla="*/ 7 w 440"/>
                <a:gd name="T17" fmla="*/ 117 h 390"/>
                <a:gd name="T18" fmla="*/ 87 w 440"/>
                <a:gd name="T19" fmla="*/ 219 h 390"/>
                <a:gd name="T20" fmla="*/ 108 w 440"/>
                <a:gd name="T21" fmla="*/ 19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0" h="390">
                  <a:moveTo>
                    <a:pt x="108" y="198"/>
                  </a:moveTo>
                  <a:cubicBezTo>
                    <a:pt x="89" y="174"/>
                    <a:pt x="70" y="150"/>
                    <a:pt x="52" y="125"/>
                  </a:cubicBezTo>
                  <a:cubicBezTo>
                    <a:pt x="195" y="163"/>
                    <a:pt x="319" y="252"/>
                    <a:pt x="403" y="374"/>
                  </a:cubicBezTo>
                  <a:cubicBezTo>
                    <a:pt x="414" y="390"/>
                    <a:pt x="440" y="375"/>
                    <a:pt x="429" y="359"/>
                  </a:cubicBezTo>
                  <a:cubicBezTo>
                    <a:pt x="340" y="229"/>
                    <a:pt x="208" y="134"/>
                    <a:pt x="55" y="95"/>
                  </a:cubicBezTo>
                  <a:cubicBezTo>
                    <a:pt x="82" y="75"/>
                    <a:pt x="108" y="54"/>
                    <a:pt x="135" y="33"/>
                  </a:cubicBezTo>
                  <a:cubicBezTo>
                    <a:pt x="150" y="21"/>
                    <a:pt x="129" y="0"/>
                    <a:pt x="114" y="12"/>
                  </a:cubicBezTo>
                  <a:cubicBezTo>
                    <a:pt x="78" y="40"/>
                    <a:pt x="42" y="68"/>
                    <a:pt x="7" y="95"/>
                  </a:cubicBezTo>
                  <a:cubicBezTo>
                    <a:pt x="0" y="101"/>
                    <a:pt x="2" y="111"/>
                    <a:pt x="7" y="117"/>
                  </a:cubicBezTo>
                  <a:cubicBezTo>
                    <a:pt x="34" y="151"/>
                    <a:pt x="60" y="185"/>
                    <a:pt x="87" y="219"/>
                  </a:cubicBezTo>
                  <a:cubicBezTo>
                    <a:pt x="99" y="234"/>
                    <a:pt x="120" y="213"/>
                    <a:pt x="108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xmlns="" id="{5BA6616E-E6D0-4FAF-ACF8-38D699599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010" y="4540650"/>
              <a:ext cx="894984" cy="236236"/>
            </a:xfrm>
            <a:custGeom>
              <a:avLst/>
              <a:gdLst>
                <a:gd name="T0" fmla="*/ 666 w 727"/>
                <a:gd name="T1" fmla="*/ 266 h 472"/>
                <a:gd name="T2" fmla="*/ 640 w 727"/>
                <a:gd name="T3" fmla="*/ 281 h 472"/>
                <a:gd name="T4" fmla="*/ 685 w 727"/>
                <a:gd name="T5" fmla="*/ 371 h 472"/>
                <a:gd name="T6" fmla="*/ 31 w 727"/>
                <a:gd name="T7" fmla="*/ 11 h 472"/>
                <a:gd name="T8" fmla="*/ 16 w 727"/>
                <a:gd name="T9" fmla="*/ 37 h 472"/>
                <a:gd name="T10" fmla="*/ 666 w 727"/>
                <a:gd name="T11" fmla="*/ 396 h 472"/>
                <a:gd name="T12" fmla="*/ 582 w 727"/>
                <a:gd name="T13" fmla="*/ 438 h 472"/>
                <a:gd name="T14" fmla="*/ 597 w 727"/>
                <a:gd name="T15" fmla="*/ 464 h 472"/>
                <a:gd name="T16" fmla="*/ 718 w 727"/>
                <a:gd name="T17" fmla="*/ 403 h 472"/>
                <a:gd name="T18" fmla="*/ 724 w 727"/>
                <a:gd name="T19" fmla="*/ 382 h 472"/>
                <a:gd name="T20" fmla="*/ 666 w 727"/>
                <a:gd name="T21" fmla="*/ 26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7" h="472">
                  <a:moveTo>
                    <a:pt x="666" y="266"/>
                  </a:moveTo>
                  <a:cubicBezTo>
                    <a:pt x="657" y="249"/>
                    <a:pt x="631" y="264"/>
                    <a:pt x="640" y="281"/>
                  </a:cubicBezTo>
                  <a:cubicBezTo>
                    <a:pt x="655" y="311"/>
                    <a:pt x="670" y="341"/>
                    <a:pt x="685" y="371"/>
                  </a:cubicBezTo>
                  <a:cubicBezTo>
                    <a:pt x="455" y="278"/>
                    <a:pt x="235" y="152"/>
                    <a:pt x="31" y="11"/>
                  </a:cubicBezTo>
                  <a:cubicBezTo>
                    <a:pt x="15" y="0"/>
                    <a:pt x="0" y="26"/>
                    <a:pt x="16" y="37"/>
                  </a:cubicBezTo>
                  <a:cubicBezTo>
                    <a:pt x="219" y="177"/>
                    <a:pt x="437" y="302"/>
                    <a:pt x="666" y="396"/>
                  </a:cubicBezTo>
                  <a:cubicBezTo>
                    <a:pt x="638" y="410"/>
                    <a:pt x="610" y="424"/>
                    <a:pt x="582" y="438"/>
                  </a:cubicBezTo>
                  <a:cubicBezTo>
                    <a:pt x="564" y="446"/>
                    <a:pt x="580" y="472"/>
                    <a:pt x="597" y="464"/>
                  </a:cubicBezTo>
                  <a:cubicBezTo>
                    <a:pt x="637" y="443"/>
                    <a:pt x="678" y="423"/>
                    <a:pt x="718" y="403"/>
                  </a:cubicBezTo>
                  <a:cubicBezTo>
                    <a:pt x="726" y="399"/>
                    <a:pt x="727" y="389"/>
                    <a:pt x="724" y="382"/>
                  </a:cubicBezTo>
                  <a:cubicBezTo>
                    <a:pt x="704" y="344"/>
                    <a:pt x="685" y="305"/>
                    <a:pt x="666" y="2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1" name="Freeform 53">
              <a:extLst>
                <a:ext uri="{FF2B5EF4-FFF2-40B4-BE49-F238E27FC236}">
                  <a16:creationId xmlns:a16="http://schemas.microsoft.com/office/drawing/2014/main" xmlns="" id="{E4E585AE-430C-4EC4-B338-909C544E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5167" y="4371127"/>
              <a:ext cx="565831" cy="402188"/>
            </a:xfrm>
            <a:custGeom>
              <a:avLst/>
              <a:gdLst>
                <a:gd name="T0" fmla="*/ 388 w 425"/>
                <a:gd name="T1" fmla="*/ 16 h 302"/>
                <a:gd name="T2" fmla="*/ 18 w 425"/>
                <a:gd name="T3" fmla="*/ 269 h 302"/>
                <a:gd name="T4" fmla="*/ 26 w 425"/>
                <a:gd name="T5" fmla="*/ 298 h 302"/>
                <a:gd name="T6" fmla="*/ 414 w 425"/>
                <a:gd name="T7" fmla="*/ 31 h 302"/>
                <a:gd name="T8" fmla="*/ 388 w 425"/>
                <a:gd name="T9" fmla="*/ 1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02">
                  <a:moveTo>
                    <a:pt x="388" y="16"/>
                  </a:moveTo>
                  <a:cubicBezTo>
                    <a:pt x="301" y="144"/>
                    <a:pt x="169" y="235"/>
                    <a:pt x="18" y="269"/>
                  </a:cubicBezTo>
                  <a:cubicBezTo>
                    <a:pt x="0" y="273"/>
                    <a:pt x="7" y="302"/>
                    <a:pt x="26" y="298"/>
                  </a:cubicBezTo>
                  <a:cubicBezTo>
                    <a:pt x="185" y="262"/>
                    <a:pt x="323" y="165"/>
                    <a:pt x="414" y="31"/>
                  </a:cubicBezTo>
                  <a:cubicBezTo>
                    <a:pt x="425" y="15"/>
                    <a:pt x="399" y="0"/>
                    <a:pt x="38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2" name="Freeform 54">
              <a:extLst>
                <a:ext uri="{FF2B5EF4-FFF2-40B4-BE49-F238E27FC236}">
                  <a16:creationId xmlns:a16="http://schemas.microsoft.com/office/drawing/2014/main" xmlns="" id="{3488D027-433D-41E0-B2D3-CDBC1C5AD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962" y="3206126"/>
              <a:ext cx="952550" cy="539779"/>
            </a:xfrm>
            <a:custGeom>
              <a:avLst/>
              <a:gdLst>
                <a:gd name="T0" fmla="*/ 31 w 716"/>
                <a:gd name="T1" fmla="*/ 394 h 405"/>
                <a:gd name="T2" fmla="*/ 698 w 716"/>
                <a:gd name="T3" fmla="*/ 36 h 405"/>
                <a:gd name="T4" fmla="*/ 690 w 716"/>
                <a:gd name="T5" fmla="*/ 7 h 405"/>
                <a:gd name="T6" fmla="*/ 16 w 716"/>
                <a:gd name="T7" fmla="*/ 369 h 405"/>
                <a:gd name="T8" fmla="*/ 31 w 716"/>
                <a:gd name="T9" fmla="*/ 39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05">
                  <a:moveTo>
                    <a:pt x="31" y="394"/>
                  </a:moveTo>
                  <a:cubicBezTo>
                    <a:pt x="238" y="252"/>
                    <a:pt x="463" y="126"/>
                    <a:pt x="698" y="36"/>
                  </a:cubicBezTo>
                  <a:cubicBezTo>
                    <a:pt x="716" y="29"/>
                    <a:pt x="708" y="0"/>
                    <a:pt x="690" y="7"/>
                  </a:cubicBezTo>
                  <a:cubicBezTo>
                    <a:pt x="452" y="98"/>
                    <a:pt x="225" y="224"/>
                    <a:pt x="16" y="369"/>
                  </a:cubicBezTo>
                  <a:cubicBezTo>
                    <a:pt x="0" y="379"/>
                    <a:pt x="15" y="405"/>
                    <a:pt x="31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13" name="old-folks-couple_74237">
            <a:extLst>
              <a:ext uri="{FF2B5EF4-FFF2-40B4-BE49-F238E27FC236}">
                <a16:creationId xmlns:a16="http://schemas.microsoft.com/office/drawing/2014/main" xmlns="" id="{DF290A6B-1BF0-49C4-99CF-6C461B6874B2}"/>
              </a:ext>
            </a:extLst>
          </p:cNvPr>
          <p:cNvSpPr>
            <a:spLocks noChangeAspect="1"/>
          </p:cNvSpPr>
          <p:nvPr/>
        </p:nvSpPr>
        <p:spPr bwMode="auto">
          <a:xfrm>
            <a:off x="5819012" y="3560707"/>
            <a:ext cx="571161" cy="572710"/>
          </a:xfrm>
          <a:custGeom>
            <a:avLst/>
            <a:gdLst>
              <a:gd name="connsiteX0" fmla="*/ 345278 w 606910"/>
              <a:gd name="connsiteY0" fmla="*/ 366870 h 608556"/>
              <a:gd name="connsiteX1" fmla="*/ 427147 w 606910"/>
              <a:gd name="connsiteY1" fmla="*/ 411824 h 608556"/>
              <a:gd name="connsiteX2" fmla="*/ 508917 w 606910"/>
              <a:gd name="connsiteY2" fmla="*/ 366870 h 608556"/>
              <a:gd name="connsiteX3" fmla="*/ 579851 w 606910"/>
              <a:gd name="connsiteY3" fmla="*/ 388019 h 608556"/>
              <a:gd name="connsiteX4" fmla="*/ 605958 w 606910"/>
              <a:gd name="connsiteY4" fmla="*/ 432579 h 608556"/>
              <a:gd name="connsiteX5" fmla="*/ 596697 w 606910"/>
              <a:gd name="connsiteY5" fmla="*/ 473401 h 608556"/>
              <a:gd name="connsiteX6" fmla="*/ 427147 w 606910"/>
              <a:gd name="connsiteY6" fmla="*/ 608556 h 608556"/>
              <a:gd name="connsiteX7" fmla="*/ 257498 w 606910"/>
              <a:gd name="connsiteY7" fmla="*/ 473401 h 608556"/>
              <a:gd name="connsiteX8" fmla="*/ 248237 w 606910"/>
              <a:gd name="connsiteY8" fmla="*/ 432579 h 608556"/>
              <a:gd name="connsiteX9" fmla="*/ 274344 w 606910"/>
              <a:gd name="connsiteY9" fmla="*/ 388019 h 608556"/>
              <a:gd name="connsiteX10" fmla="*/ 92706 w 606910"/>
              <a:gd name="connsiteY10" fmla="*/ 262362 h 608556"/>
              <a:gd name="connsiteX11" fmla="*/ 169650 w 606910"/>
              <a:gd name="connsiteY11" fmla="*/ 304258 h 608556"/>
              <a:gd name="connsiteX12" fmla="*/ 246495 w 606910"/>
              <a:gd name="connsiteY12" fmla="*/ 262362 h 608556"/>
              <a:gd name="connsiteX13" fmla="*/ 275361 w 606910"/>
              <a:gd name="connsiteY13" fmla="*/ 270918 h 608556"/>
              <a:gd name="connsiteX14" fmla="*/ 278415 w 606910"/>
              <a:gd name="connsiteY14" fmla="*/ 282327 h 608556"/>
              <a:gd name="connsiteX15" fmla="*/ 318218 w 606910"/>
              <a:gd name="connsiteY15" fmla="*/ 325403 h 608556"/>
              <a:gd name="connsiteX16" fmla="*/ 332010 w 606910"/>
              <a:gd name="connsiteY16" fmla="*/ 349006 h 608556"/>
              <a:gd name="connsiteX17" fmla="*/ 268366 w 606910"/>
              <a:gd name="connsiteY17" fmla="*/ 367889 h 608556"/>
              <a:gd name="connsiteX18" fmla="*/ 227776 w 606910"/>
              <a:gd name="connsiteY18" fmla="*/ 437224 h 608556"/>
              <a:gd name="connsiteX19" fmla="*/ 237037 w 606910"/>
              <a:gd name="connsiteY19" fmla="*/ 478038 h 608556"/>
              <a:gd name="connsiteX20" fmla="*/ 241963 w 606910"/>
              <a:gd name="connsiteY20" fmla="*/ 495740 h 608556"/>
              <a:gd name="connsiteX21" fmla="*/ 169650 w 606910"/>
              <a:gd name="connsiteY21" fmla="*/ 512164 h 608556"/>
              <a:gd name="connsiteX22" fmla="*/ 0 w 606910"/>
              <a:gd name="connsiteY22" fmla="*/ 342810 h 608556"/>
              <a:gd name="connsiteX23" fmla="*/ 0 w 606910"/>
              <a:gd name="connsiteY23" fmla="*/ 314978 h 608556"/>
              <a:gd name="connsiteX24" fmla="*/ 24038 w 606910"/>
              <a:gd name="connsiteY24" fmla="*/ 282720 h 608556"/>
              <a:gd name="connsiteX25" fmla="*/ 428347 w 606910"/>
              <a:gd name="connsiteY25" fmla="*/ 192996 h 608556"/>
              <a:gd name="connsiteX26" fmla="*/ 532284 w 606910"/>
              <a:gd name="connsiteY26" fmla="*/ 222211 h 608556"/>
              <a:gd name="connsiteX27" fmla="*/ 539180 w 606910"/>
              <a:gd name="connsiteY27" fmla="*/ 225162 h 608556"/>
              <a:gd name="connsiteX28" fmla="*/ 543613 w 606910"/>
              <a:gd name="connsiteY28" fmla="*/ 224867 h 608556"/>
              <a:gd name="connsiteX29" fmla="*/ 557702 w 606910"/>
              <a:gd name="connsiteY29" fmla="*/ 240507 h 608556"/>
              <a:gd name="connsiteX30" fmla="*/ 556618 w 606910"/>
              <a:gd name="connsiteY30" fmla="*/ 273854 h 608556"/>
              <a:gd name="connsiteX31" fmla="*/ 547554 w 606910"/>
              <a:gd name="connsiteY31" fmla="*/ 290478 h 608556"/>
              <a:gd name="connsiteX32" fmla="*/ 522136 w 606910"/>
              <a:gd name="connsiteY32" fmla="*/ 305233 h 608556"/>
              <a:gd name="connsiteX33" fmla="*/ 428347 w 606910"/>
              <a:gd name="connsiteY33" fmla="*/ 389238 h 608556"/>
              <a:gd name="connsiteX34" fmla="*/ 334557 w 606910"/>
              <a:gd name="connsiteY34" fmla="*/ 305233 h 608556"/>
              <a:gd name="connsiteX35" fmla="*/ 309040 w 606910"/>
              <a:gd name="connsiteY35" fmla="*/ 290478 h 608556"/>
              <a:gd name="connsiteX36" fmla="*/ 299976 w 606910"/>
              <a:gd name="connsiteY36" fmla="*/ 273854 h 608556"/>
              <a:gd name="connsiteX37" fmla="*/ 298991 w 606910"/>
              <a:gd name="connsiteY37" fmla="*/ 240507 h 608556"/>
              <a:gd name="connsiteX38" fmla="*/ 312981 w 606910"/>
              <a:gd name="connsiteY38" fmla="*/ 224867 h 608556"/>
              <a:gd name="connsiteX39" fmla="*/ 317513 w 606910"/>
              <a:gd name="connsiteY39" fmla="*/ 225162 h 608556"/>
              <a:gd name="connsiteX40" fmla="*/ 324311 w 606910"/>
              <a:gd name="connsiteY40" fmla="*/ 222211 h 608556"/>
              <a:gd name="connsiteX41" fmla="*/ 428347 w 606910"/>
              <a:gd name="connsiteY41" fmla="*/ 192996 h 608556"/>
              <a:gd name="connsiteX42" fmla="*/ 124451 w 606910"/>
              <a:gd name="connsiteY42" fmla="*/ 73106 h 608556"/>
              <a:gd name="connsiteX43" fmla="*/ 131739 w 606910"/>
              <a:gd name="connsiteY43" fmla="*/ 84808 h 608556"/>
              <a:gd name="connsiteX44" fmla="*/ 193986 w 606910"/>
              <a:gd name="connsiteY44" fmla="*/ 104868 h 608556"/>
              <a:gd name="connsiteX45" fmla="*/ 204032 w 606910"/>
              <a:gd name="connsiteY45" fmla="*/ 104474 h 608556"/>
              <a:gd name="connsiteX46" fmla="*/ 215555 w 606910"/>
              <a:gd name="connsiteY46" fmla="*/ 103983 h 608556"/>
              <a:gd name="connsiteX47" fmla="*/ 260172 w 606910"/>
              <a:gd name="connsiteY47" fmla="*/ 124731 h 608556"/>
              <a:gd name="connsiteX48" fmla="*/ 266968 w 606910"/>
              <a:gd name="connsiteY48" fmla="*/ 132401 h 608556"/>
              <a:gd name="connsiteX49" fmla="*/ 272286 w 606910"/>
              <a:gd name="connsiteY49" fmla="*/ 133778 h 608556"/>
              <a:gd name="connsiteX50" fmla="*/ 273173 w 606910"/>
              <a:gd name="connsiteY50" fmla="*/ 133778 h 608556"/>
              <a:gd name="connsiteX51" fmla="*/ 276226 w 606910"/>
              <a:gd name="connsiteY51" fmla="*/ 132991 h 608556"/>
              <a:gd name="connsiteX52" fmla="*/ 288636 w 606910"/>
              <a:gd name="connsiteY52" fmla="*/ 146757 h 608556"/>
              <a:gd name="connsiteX53" fmla="*/ 287848 w 606910"/>
              <a:gd name="connsiteY53" fmla="*/ 177339 h 608556"/>
              <a:gd name="connsiteX54" fmla="*/ 279378 w 606910"/>
              <a:gd name="connsiteY54" fmla="*/ 192679 h 608556"/>
              <a:gd name="connsiteX55" fmla="*/ 256725 w 606910"/>
              <a:gd name="connsiteY55" fmla="*/ 205659 h 608556"/>
              <a:gd name="connsiteX56" fmla="*/ 171333 w 606910"/>
              <a:gd name="connsiteY56" fmla="*/ 281768 h 608556"/>
              <a:gd name="connsiteX57" fmla="*/ 85941 w 606910"/>
              <a:gd name="connsiteY57" fmla="*/ 205659 h 608556"/>
              <a:gd name="connsiteX58" fmla="*/ 63189 w 606910"/>
              <a:gd name="connsiteY58" fmla="*/ 192679 h 608556"/>
              <a:gd name="connsiteX59" fmla="*/ 54719 w 606910"/>
              <a:gd name="connsiteY59" fmla="*/ 177339 h 608556"/>
              <a:gd name="connsiteX60" fmla="*/ 53931 w 606910"/>
              <a:gd name="connsiteY60" fmla="*/ 146757 h 608556"/>
              <a:gd name="connsiteX61" fmla="*/ 66144 w 606910"/>
              <a:gd name="connsiteY61" fmla="*/ 133188 h 608556"/>
              <a:gd name="connsiteX62" fmla="*/ 69000 w 606910"/>
              <a:gd name="connsiteY62" fmla="*/ 134073 h 608556"/>
              <a:gd name="connsiteX63" fmla="*/ 70478 w 606910"/>
              <a:gd name="connsiteY63" fmla="*/ 134171 h 608556"/>
              <a:gd name="connsiteX64" fmla="*/ 76387 w 606910"/>
              <a:gd name="connsiteY64" fmla="*/ 132499 h 608556"/>
              <a:gd name="connsiteX65" fmla="*/ 82592 w 606910"/>
              <a:gd name="connsiteY65" fmla="*/ 125124 h 608556"/>
              <a:gd name="connsiteX66" fmla="*/ 124451 w 606910"/>
              <a:gd name="connsiteY66" fmla="*/ 73106 h 608556"/>
              <a:gd name="connsiteX67" fmla="*/ 430143 w 606910"/>
              <a:gd name="connsiteY67" fmla="*/ 31543 h 608556"/>
              <a:gd name="connsiteX68" fmla="*/ 490242 w 606910"/>
              <a:gd name="connsiteY68" fmla="*/ 71388 h 608556"/>
              <a:gd name="connsiteX69" fmla="*/ 492508 w 606910"/>
              <a:gd name="connsiteY69" fmla="*/ 84964 h 608556"/>
              <a:gd name="connsiteX70" fmla="*/ 492015 w 606910"/>
              <a:gd name="connsiteY70" fmla="*/ 88801 h 608556"/>
              <a:gd name="connsiteX71" fmla="*/ 545118 w 606910"/>
              <a:gd name="connsiteY71" fmla="*/ 186002 h 608556"/>
              <a:gd name="connsiteX72" fmla="*/ 542360 w 606910"/>
              <a:gd name="connsiteY72" fmla="*/ 210991 h 608556"/>
              <a:gd name="connsiteX73" fmla="*/ 481670 w 606910"/>
              <a:gd name="connsiteY73" fmla="*/ 185412 h 608556"/>
              <a:gd name="connsiteX74" fmla="*/ 477335 w 606910"/>
              <a:gd name="connsiteY74" fmla="*/ 126678 h 608556"/>
              <a:gd name="connsiteX75" fmla="*/ 465907 w 606910"/>
              <a:gd name="connsiteY75" fmla="*/ 182559 h 608556"/>
              <a:gd name="connsiteX76" fmla="*/ 429059 w 606910"/>
              <a:gd name="connsiteY76" fmla="*/ 179903 h 608556"/>
              <a:gd name="connsiteX77" fmla="*/ 362853 w 606910"/>
              <a:gd name="connsiteY77" fmla="*/ 188855 h 608556"/>
              <a:gd name="connsiteX78" fmla="*/ 354774 w 606910"/>
              <a:gd name="connsiteY78" fmla="*/ 150683 h 608556"/>
              <a:gd name="connsiteX79" fmla="*/ 349946 w 606910"/>
              <a:gd name="connsiteY79" fmla="*/ 192987 h 608556"/>
              <a:gd name="connsiteX80" fmla="*/ 315858 w 606910"/>
              <a:gd name="connsiteY80" fmla="*/ 210991 h 608556"/>
              <a:gd name="connsiteX81" fmla="*/ 313099 w 606910"/>
              <a:gd name="connsiteY81" fmla="*/ 186002 h 608556"/>
              <a:gd name="connsiteX82" fmla="*/ 368074 w 606910"/>
              <a:gd name="connsiteY82" fmla="*/ 87621 h 608556"/>
              <a:gd name="connsiteX83" fmla="*/ 367779 w 606910"/>
              <a:gd name="connsiteY83" fmla="*/ 84964 h 608556"/>
              <a:gd name="connsiteX84" fmla="*/ 370537 w 606910"/>
              <a:gd name="connsiteY84" fmla="*/ 70207 h 608556"/>
              <a:gd name="connsiteX85" fmla="*/ 430143 w 606910"/>
              <a:gd name="connsiteY85" fmla="*/ 31543 h 608556"/>
              <a:gd name="connsiteX86" fmla="*/ 192897 w 606910"/>
              <a:gd name="connsiteY86" fmla="*/ 0 h 608556"/>
              <a:gd name="connsiteX87" fmla="*/ 201173 w 606910"/>
              <a:gd name="connsiteY87" fmla="*/ 590 h 608556"/>
              <a:gd name="connsiteX88" fmla="*/ 275363 w 606910"/>
              <a:gd name="connsiteY88" fmla="*/ 98763 h 608556"/>
              <a:gd name="connsiteX89" fmla="*/ 272308 w 606910"/>
              <a:gd name="connsiteY89" fmla="*/ 121388 h 608556"/>
              <a:gd name="connsiteX90" fmla="*/ 215557 w 606910"/>
              <a:gd name="connsiteY90" fmla="*/ 91385 h 608556"/>
              <a:gd name="connsiteX91" fmla="*/ 202946 w 606910"/>
              <a:gd name="connsiteY91" fmla="*/ 91975 h 608556"/>
              <a:gd name="connsiteX92" fmla="*/ 193980 w 606910"/>
              <a:gd name="connsiteY92" fmla="*/ 92270 h 608556"/>
              <a:gd name="connsiteX93" fmla="*/ 134372 w 606910"/>
              <a:gd name="connsiteY93" fmla="*/ 53513 h 608556"/>
              <a:gd name="connsiteX94" fmla="*/ 70429 w 606910"/>
              <a:gd name="connsiteY94" fmla="*/ 121584 h 608556"/>
              <a:gd name="connsiteX95" fmla="*/ 68360 w 606910"/>
              <a:gd name="connsiteY95" fmla="*/ 79581 h 608556"/>
              <a:gd name="connsiteX96" fmla="*/ 95356 w 606910"/>
              <a:gd name="connsiteY96" fmla="*/ 24199 h 608556"/>
              <a:gd name="connsiteX97" fmla="*/ 126983 w 606910"/>
              <a:gd name="connsiteY97" fmla="*/ 14165 h 608556"/>
              <a:gd name="connsiteX98" fmla="*/ 149841 w 606910"/>
              <a:gd name="connsiteY98" fmla="*/ 19182 h 608556"/>
              <a:gd name="connsiteX99" fmla="*/ 150629 w 606910"/>
              <a:gd name="connsiteY99" fmla="*/ 18296 h 608556"/>
              <a:gd name="connsiteX100" fmla="*/ 192897 w 606910"/>
              <a:gd name="connsiteY100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606910" h="608556">
                <a:moveTo>
                  <a:pt x="345278" y="366870"/>
                </a:moveTo>
                <a:cubicBezTo>
                  <a:pt x="366755" y="392544"/>
                  <a:pt x="394537" y="411824"/>
                  <a:pt x="427147" y="411824"/>
                </a:cubicBezTo>
                <a:cubicBezTo>
                  <a:pt x="459658" y="411824"/>
                  <a:pt x="487539" y="392544"/>
                  <a:pt x="508917" y="366870"/>
                </a:cubicBezTo>
                <a:lnTo>
                  <a:pt x="579851" y="388019"/>
                </a:lnTo>
                <a:cubicBezTo>
                  <a:pt x="598963" y="393724"/>
                  <a:pt x="610391" y="413201"/>
                  <a:pt x="605958" y="432579"/>
                </a:cubicBezTo>
                <a:lnTo>
                  <a:pt x="596697" y="473401"/>
                </a:lnTo>
                <a:cubicBezTo>
                  <a:pt x="578668" y="552487"/>
                  <a:pt x="508326" y="608556"/>
                  <a:pt x="427147" y="608556"/>
                </a:cubicBezTo>
                <a:cubicBezTo>
                  <a:pt x="345869" y="608556"/>
                  <a:pt x="275527" y="552487"/>
                  <a:pt x="257498" y="473401"/>
                </a:cubicBezTo>
                <a:lnTo>
                  <a:pt x="248237" y="432579"/>
                </a:lnTo>
                <a:cubicBezTo>
                  <a:pt x="243804" y="413201"/>
                  <a:pt x="255232" y="393724"/>
                  <a:pt x="274344" y="388019"/>
                </a:cubicBezTo>
                <a:close/>
                <a:moveTo>
                  <a:pt x="92706" y="262362"/>
                </a:moveTo>
                <a:cubicBezTo>
                  <a:pt x="113001" y="287047"/>
                  <a:pt x="139109" y="304258"/>
                  <a:pt x="169650" y="304258"/>
                </a:cubicBezTo>
                <a:cubicBezTo>
                  <a:pt x="200092" y="304258"/>
                  <a:pt x="226200" y="287047"/>
                  <a:pt x="246495" y="262362"/>
                </a:cubicBezTo>
                <a:lnTo>
                  <a:pt x="275361" y="270918"/>
                </a:lnTo>
                <a:cubicBezTo>
                  <a:pt x="276051" y="274754"/>
                  <a:pt x="277036" y="278590"/>
                  <a:pt x="278415" y="282327"/>
                </a:cubicBezTo>
                <a:cubicBezTo>
                  <a:pt x="285903" y="303766"/>
                  <a:pt x="301075" y="319699"/>
                  <a:pt x="318218" y="325403"/>
                </a:cubicBezTo>
                <a:cubicBezTo>
                  <a:pt x="322257" y="333467"/>
                  <a:pt x="326986" y="341335"/>
                  <a:pt x="332010" y="349006"/>
                </a:cubicBezTo>
                <a:lnTo>
                  <a:pt x="268366" y="367889"/>
                </a:lnTo>
                <a:cubicBezTo>
                  <a:pt x="238811" y="376740"/>
                  <a:pt x="220880" y="407129"/>
                  <a:pt x="227776" y="437224"/>
                </a:cubicBezTo>
                <a:lnTo>
                  <a:pt x="237037" y="478038"/>
                </a:lnTo>
                <a:cubicBezTo>
                  <a:pt x="238416" y="484135"/>
                  <a:pt x="240091" y="489938"/>
                  <a:pt x="241963" y="495740"/>
                </a:cubicBezTo>
                <a:cubicBezTo>
                  <a:pt x="219993" y="506165"/>
                  <a:pt x="195561" y="512164"/>
                  <a:pt x="169650" y="512164"/>
                </a:cubicBezTo>
                <a:cubicBezTo>
                  <a:pt x="75958" y="512164"/>
                  <a:pt x="0" y="436339"/>
                  <a:pt x="0" y="342810"/>
                </a:cubicBezTo>
                <a:lnTo>
                  <a:pt x="0" y="314978"/>
                </a:lnTo>
                <a:cubicBezTo>
                  <a:pt x="0" y="300128"/>
                  <a:pt x="9852" y="287047"/>
                  <a:pt x="24038" y="282720"/>
                </a:cubicBezTo>
                <a:close/>
                <a:moveTo>
                  <a:pt x="428347" y="192996"/>
                </a:moveTo>
                <a:cubicBezTo>
                  <a:pt x="470020" y="192996"/>
                  <a:pt x="509132" y="204702"/>
                  <a:pt x="532284" y="222211"/>
                </a:cubicBezTo>
                <a:cubicBezTo>
                  <a:pt x="533368" y="222998"/>
                  <a:pt x="537407" y="225162"/>
                  <a:pt x="539180" y="225162"/>
                </a:cubicBezTo>
                <a:cubicBezTo>
                  <a:pt x="540264" y="225162"/>
                  <a:pt x="542136" y="224572"/>
                  <a:pt x="543613" y="224867"/>
                </a:cubicBezTo>
                <a:cubicBezTo>
                  <a:pt x="550608" y="225851"/>
                  <a:pt x="555042" y="232933"/>
                  <a:pt x="557702" y="240507"/>
                </a:cubicBezTo>
                <a:cubicBezTo>
                  <a:pt x="560854" y="249852"/>
                  <a:pt x="560854" y="261755"/>
                  <a:pt x="556618" y="273854"/>
                </a:cubicBezTo>
                <a:cubicBezTo>
                  <a:pt x="554451" y="280248"/>
                  <a:pt x="551298" y="285756"/>
                  <a:pt x="547554" y="290478"/>
                </a:cubicBezTo>
                <a:cubicBezTo>
                  <a:pt x="540362" y="299823"/>
                  <a:pt x="531003" y="305430"/>
                  <a:pt x="522136" y="305233"/>
                </a:cubicBezTo>
                <a:cubicBezTo>
                  <a:pt x="502531" y="350088"/>
                  <a:pt x="467655" y="389238"/>
                  <a:pt x="428347" y="389238"/>
                </a:cubicBezTo>
                <a:cubicBezTo>
                  <a:pt x="388939" y="389238"/>
                  <a:pt x="354162" y="350088"/>
                  <a:pt x="334557" y="305233"/>
                </a:cubicBezTo>
                <a:cubicBezTo>
                  <a:pt x="325591" y="305430"/>
                  <a:pt x="316331" y="299823"/>
                  <a:pt x="309040" y="290478"/>
                </a:cubicBezTo>
                <a:cubicBezTo>
                  <a:pt x="305395" y="285756"/>
                  <a:pt x="302242" y="280248"/>
                  <a:pt x="299976" y="273854"/>
                </a:cubicBezTo>
                <a:cubicBezTo>
                  <a:pt x="295740" y="261755"/>
                  <a:pt x="295740" y="249852"/>
                  <a:pt x="298991" y="240507"/>
                </a:cubicBezTo>
                <a:cubicBezTo>
                  <a:pt x="301651" y="232933"/>
                  <a:pt x="305986" y="225851"/>
                  <a:pt x="312981" y="224867"/>
                </a:cubicBezTo>
                <a:cubicBezTo>
                  <a:pt x="314557" y="224572"/>
                  <a:pt x="316331" y="225162"/>
                  <a:pt x="317513" y="225162"/>
                </a:cubicBezTo>
                <a:cubicBezTo>
                  <a:pt x="319286" y="225162"/>
                  <a:pt x="323326" y="222998"/>
                  <a:pt x="324311" y="222211"/>
                </a:cubicBezTo>
                <a:cubicBezTo>
                  <a:pt x="347561" y="204702"/>
                  <a:pt x="386575" y="192996"/>
                  <a:pt x="428347" y="192996"/>
                </a:cubicBezTo>
                <a:close/>
                <a:moveTo>
                  <a:pt x="124451" y="73106"/>
                </a:moveTo>
                <a:cubicBezTo>
                  <a:pt x="126125" y="77335"/>
                  <a:pt x="128587" y="81268"/>
                  <a:pt x="131739" y="84808"/>
                </a:cubicBezTo>
                <a:cubicBezTo>
                  <a:pt x="146611" y="101426"/>
                  <a:pt x="173795" y="104868"/>
                  <a:pt x="193986" y="104868"/>
                </a:cubicBezTo>
                <a:cubicBezTo>
                  <a:pt x="200092" y="104868"/>
                  <a:pt x="204032" y="104474"/>
                  <a:pt x="204032" y="104474"/>
                </a:cubicBezTo>
                <a:cubicBezTo>
                  <a:pt x="208070" y="104179"/>
                  <a:pt x="212010" y="103983"/>
                  <a:pt x="215555" y="103983"/>
                </a:cubicBezTo>
                <a:cubicBezTo>
                  <a:pt x="253475" y="103983"/>
                  <a:pt x="259877" y="123846"/>
                  <a:pt x="260172" y="124731"/>
                </a:cubicBezTo>
                <a:cubicBezTo>
                  <a:pt x="261157" y="128173"/>
                  <a:pt x="263718" y="130926"/>
                  <a:pt x="266968" y="132401"/>
                </a:cubicBezTo>
                <a:cubicBezTo>
                  <a:pt x="268544" y="133188"/>
                  <a:pt x="270317" y="133778"/>
                  <a:pt x="272286" y="133778"/>
                </a:cubicBezTo>
                <a:cubicBezTo>
                  <a:pt x="272582" y="133778"/>
                  <a:pt x="272877" y="133778"/>
                  <a:pt x="273173" y="133778"/>
                </a:cubicBezTo>
                <a:cubicBezTo>
                  <a:pt x="274256" y="133679"/>
                  <a:pt x="275241" y="133384"/>
                  <a:pt x="276226" y="132991"/>
                </a:cubicBezTo>
                <a:cubicBezTo>
                  <a:pt x="282037" y="135056"/>
                  <a:pt x="286272" y="140169"/>
                  <a:pt x="288636" y="146757"/>
                </a:cubicBezTo>
                <a:cubicBezTo>
                  <a:pt x="291689" y="155214"/>
                  <a:pt x="291788" y="166227"/>
                  <a:pt x="287848" y="177339"/>
                </a:cubicBezTo>
                <a:cubicBezTo>
                  <a:pt x="285878" y="183239"/>
                  <a:pt x="282825" y="188352"/>
                  <a:pt x="279378" y="192679"/>
                </a:cubicBezTo>
                <a:cubicBezTo>
                  <a:pt x="272877" y="200840"/>
                  <a:pt x="264604" y="205757"/>
                  <a:pt x="256725" y="205659"/>
                </a:cubicBezTo>
                <a:cubicBezTo>
                  <a:pt x="238799" y="246565"/>
                  <a:pt x="207282" y="281768"/>
                  <a:pt x="171333" y="281768"/>
                </a:cubicBezTo>
                <a:cubicBezTo>
                  <a:pt x="135285" y="281768"/>
                  <a:pt x="103768" y="246565"/>
                  <a:pt x="85941" y="205659"/>
                </a:cubicBezTo>
                <a:cubicBezTo>
                  <a:pt x="77963" y="205757"/>
                  <a:pt x="69690" y="200840"/>
                  <a:pt x="63189" y="192679"/>
                </a:cubicBezTo>
                <a:cubicBezTo>
                  <a:pt x="59742" y="188352"/>
                  <a:pt x="56787" y="183239"/>
                  <a:pt x="54719" y="177339"/>
                </a:cubicBezTo>
                <a:cubicBezTo>
                  <a:pt x="50878" y="166227"/>
                  <a:pt x="50878" y="155214"/>
                  <a:pt x="53931" y="146757"/>
                </a:cubicBezTo>
                <a:cubicBezTo>
                  <a:pt x="56295" y="140267"/>
                  <a:pt x="60431" y="135253"/>
                  <a:pt x="66144" y="133188"/>
                </a:cubicBezTo>
                <a:cubicBezTo>
                  <a:pt x="67030" y="133483"/>
                  <a:pt x="68015" y="133876"/>
                  <a:pt x="69000" y="134073"/>
                </a:cubicBezTo>
                <a:cubicBezTo>
                  <a:pt x="69493" y="134073"/>
                  <a:pt x="69985" y="134171"/>
                  <a:pt x="70478" y="134171"/>
                </a:cubicBezTo>
                <a:cubicBezTo>
                  <a:pt x="72644" y="134171"/>
                  <a:pt x="74614" y="133483"/>
                  <a:pt x="76387" y="132499"/>
                </a:cubicBezTo>
                <a:cubicBezTo>
                  <a:pt x="79243" y="130926"/>
                  <a:pt x="81607" y="128468"/>
                  <a:pt x="82592" y="125124"/>
                </a:cubicBezTo>
                <a:cubicBezTo>
                  <a:pt x="90274" y="98771"/>
                  <a:pt x="110465" y="81956"/>
                  <a:pt x="124451" y="73106"/>
                </a:cubicBezTo>
                <a:close/>
                <a:moveTo>
                  <a:pt x="430143" y="31543"/>
                </a:moveTo>
                <a:cubicBezTo>
                  <a:pt x="459109" y="31543"/>
                  <a:pt x="483148" y="48465"/>
                  <a:pt x="490242" y="71388"/>
                </a:cubicBezTo>
                <a:cubicBezTo>
                  <a:pt x="491522" y="75815"/>
                  <a:pt x="492508" y="80242"/>
                  <a:pt x="492508" y="84964"/>
                </a:cubicBezTo>
                <a:cubicBezTo>
                  <a:pt x="492508" y="86342"/>
                  <a:pt x="492113" y="87522"/>
                  <a:pt x="492015" y="88801"/>
                </a:cubicBezTo>
                <a:cubicBezTo>
                  <a:pt x="523936" y="109461"/>
                  <a:pt x="545118" y="145272"/>
                  <a:pt x="545118" y="186002"/>
                </a:cubicBezTo>
                <a:cubicBezTo>
                  <a:pt x="545118" y="194660"/>
                  <a:pt x="544133" y="202924"/>
                  <a:pt x="542360" y="210991"/>
                </a:cubicBezTo>
                <a:cubicBezTo>
                  <a:pt x="527384" y="199677"/>
                  <a:pt x="506301" y="190823"/>
                  <a:pt x="481670" y="185412"/>
                </a:cubicBezTo>
                <a:lnTo>
                  <a:pt x="477335" y="126678"/>
                </a:lnTo>
                <a:lnTo>
                  <a:pt x="465907" y="182559"/>
                </a:lnTo>
                <a:cubicBezTo>
                  <a:pt x="454183" y="180886"/>
                  <a:pt x="441867" y="179903"/>
                  <a:pt x="429059" y="179903"/>
                </a:cubicBezTo>
                <a:cubicBezTo>
                  <a:pt x="405020" y="179903"/>
                  <a:pt x="382557" y="183149"/>
                  <a:pt x="362853" y="188855"/>
                </a:cubicBezTo>
                <a:lnTo>
                  <a:pt x="354774" y="150683"/>
                </a:lnTo>
                <a:lnTo>
                  <a:pt x="349946" y="192987"/>
                </a:lnTo>
                <a:cubicBezTo>
                  <a:pt x="336646" y="197906"/>
                  <a:pt x="325119" y="204006"/>
                  <a:pt x="315858" y="210991"/>
                </a:cubicBezTo>
                <a:cubicBezTo>
                  <a:pt x="314084" y="202924"/>
                  <a:pt x="313099" y="194660"/>
                  <a:pt x="313099" y="186002"/>
                </a:cubicBezTo>
                <a:cubicBezTo>
                  <a:pt x="313099" y="144387"/>
                  <a:pt x="335070" y="108084"/>
                  <a:pt x="368074" y="87621"/>
                </a:cubicBezTo>
                <a:cubicBezTo>
                  <a:pt x="368074" y="86735"/>
                  <a:pt x="367779" y="85850"/>
                  <a:pt x="367779" y="84964"/>
                </a:cubicBezTo>
                <a:cubicBezTo>
                  <a:pt x="367779" y="79849"/>
                  <a:pt x="368863" y="74930"/>
                  <a:pt x="370537" y="70207"/>
                </a:cubicBezTo>
                <a:cubicBezTo>
                  <a:pt x="378025" y="47875"/>
                  <a:pt x="401670" y="31543"/>
                  <a:pt x="430143" y="31543"/>
                </a:cubicBezTo>
                <a:close/>
                <a:moveTo>
                  <a:pt x="192897" y="0"/>
                </a:moveTo>
                <a:cubicBezTo>
                  <a:pt x="195655" y="0"/>
                  <a:pt x="198414" y="196"/>
                  <a:pt x="201173" y="590"/>
                </a:cubicBezTo>
                <a:cubicBezTo>
                  <a:pt x="248662" y="7476"/>
                  <a:pt x="281767" y="51250"/>
                  <a:pt x="275363" y="98763"/>
                </a:cubicBezTo>
                <a:lnTo>
                  <a:pt x="272308" y="121388"/>
                </a:lnTo>
                <a:cubicBezTo>
                  <a:pt x="272308" y="121388"/>
                  <a:pt x="264919" y="91385"/>
                  <a:pt x="215557" y="91385"/>
                </a:cubicBezTo>
                <a:cubicBezTo>
                  <a:pt x="211715" y="91385"/>
                  <a:pt x="207478" y="91582"/>
                  <a:pt x="202946" y="91975"/>
                </a:cubicBezTo>
                <a:cubicBezTo>
                  <a:pt x="202946" y="91975"/>
                  <a:pt x="199399" y="92270"/>
                  <a:pt x="193980" y="92270"/>
                </a:cubicBezTo>
                <a:cubicBezTo>
                  <a:pt x="174571" y="92270"/>
                  <a:pt x="130628" y="88434"/>
                  <a:pt x="134372" y="53513"/>
                </a:cubicBezTo>
                <a:cubicBezTo>
                  <a:pt x="134372" y="53513"/>
                  <a:pt x="84715" y="72793"/>
                  <a:pt x="70429" y="121584"/>
                </a:cubicBezTo>
                <a:lnTo>
                  <a:pt x="68360" y="79581"/>
                </a:lnTo>
                <a:cubicBezTo>
                  <a:pt x="67178" y="57743"/>
                  <a:pt x="77424" y="36790"/>
                  <a:pt x="95356" y="24199"/>
                </a:cubicBezTo>
                <a:cubicBezTo>
                  <a:pt x="104716" y="17608"/>
                  <a:pt x="115849" y="14165"/>
                  <a:pt x="126983" y="14165"/>
                </a:cubicBezTo>
                <a:cubicBezTo>
                  <a:pt x="134766" y="14165"/>
                  <a:pt x="142550" y="15837"/>
                  <a:pt x="149841" y="19182"/>
                </a:cubicBezTo>
                <a:lnTo>
                  <a:pt x="150629" y="18296"/>
                </a:lnTo>
                <a:cubicBezTo>
                  <a:pt x="161664" y="6492"/>
                  <a:pt x="176935" y="0"/>
                  <a:pt x="19289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xmlns="" id="{208322E8-179B-41FB-9930-2D3317B06881}"/>
              </a:ext>
            </a:extLst>
          </p:cNvPr>
          <p:cNvSpPr txBox="1"/>
          <p:nvPr/>
        </p:nvSpPr>
        <p:spPr>
          <a:xfrm>
            <a:off x="5747647" y="406980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b="1" dirty="0">
                <a:solidFill>
                  <a:prstClr val="black"/>
                </a:solidFill>
              </a:rPr>
              <a:t>Users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7BD53DF4-3D31-4D17-A3AB-EFAAC4AF7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9263" y="3099276"/>
            <a:ext cx="220376" cy="46868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3B54822-C5F0-40BE-84A1-D95347A72C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3" t="63727" r="41182" b="27661"/>
          <a:stretch/>
        </p:blipFill>
        <p:spPr>
          <a:xfrm>
            <a:off x="3688241" y="3921385"/>
            <a:ext cx="295916" cy="560867"/>
          </a:xfrm>
          <a:prstGeom prst="rect">
            <a:avLst/>
          </a:prstGeom>
        </p:spPr>
      </p:pic>
      <p:sp>
        <p:nvSpPr>
          <p:cNvPr id="17" name="TextBox 33">
            <a:extLst>
              <a:ext uri="{FF2B5EF4-FFF2-40B4-BE49-F238E27FC236}">
                <a16:creationId xmlns:a16="http://schemas.microsoft.com/office/drawing/2014/main" xmlns="" id="{AD51F288-BF73-4F35-93D8-A6148419856A}"/>
              </a:ext>
            </a:extLst>
          </p:cNvPr>
          <p:cNvSpPr txBox="1"/>
          <p:nvPr/>
        </p:nvSpPr>
        <p:spPr>
          <a:xfrm>
            <a:off x="3485468" y="3563069"/>
            <a:ext cx="8195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Refrigerator</a:t>
            </a:r>
            <a:endParaRPr lang="zh-CN" altLang="en-US" dirty="0"/>
          </a:p>
        </p:txBody>
      </p:sp>
      <p:sp>
        <p:nvSpPr>
          <p:cNvPr id="18" name="TextBox 33">
            <a:extLst>
              <a:ext uri="{FF2B5EF4-FFF2-40B4-BE49-F238E27FC236}">
                <a16:creationId xmlns:a16="http://schemas.microsoft.com/office/drawing/2014/main" xmlns="" id="{5DA0836A-6E96-4044-97F4-0120682D010B}"/>
              </a:ext>
            </a:extLst>
          </p:cNvPr>
          <p:cNvSpPr txBox="1"/>
          <p:nvPr/>
        </p:nvSpPr>
        <p:spPr>
          <a:xfrm>
            <a:off x="3434885" y="4453799"/>
            <a:ext cx="83997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defRPr>
            </a:lvl1pPr>
          </a:lstStyle>
          <a:p>
            <a:r>
              <a:rPr lang="en-US" altLang="zh-CN" dirty="0" smtClean="0"/>
              <a:t>Small Home</a:t>
            </a:r>
            <a:r>
              <a:rPr lang="en-US" altLang="zh-CN" dirty="0"/>
              <a:t> </a:t>
            </a:r>
          </a:p>
          <a:p>
            <a:r>
              <a:rPr lang="en-US" altLang="zh-CN" dirty="0"/>
              <a:t>Appliance </a:t>
            </a:r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07F41F0A-8D25-40DE-9682-CDEA7C2F0BB7}"/>
              </a:ext>
            </a:extLst>
          </p:cNvPr>
          <p:cNvGrpSpPr/>
          <p:nvPr/>
        </p:nvGrpSpPr>
        <p:grpSpPr>
          <a:xfrm>
            <a:off x="4348250" y="3515099"/>
            <a:ext cx="836414" cy="406286"/>
            <a:chOff x="5640413" y="4528930"/>
            <a:chExt cx="836414" cy="406286"/>
          </a:xfrm>
        </p:grpSpPr>
        <p:pic>
          <p:nvPicPr>
            <p:cNvPr id="20" name="Picture 2" descr="C:\Users\01304694\Desktop\厨电C7LED.jpg">
              <a:extLst>
                <a:ext uri="{FF2B5EF4-FFF2-40B4-BE49-F238E27FC236}">
                  <a16:creationId xmlns:a16="http://schemas.microsoft.com/office/drawing/2014/main" xmlns="" id="{5C10FF15-00E7-4EA9-B622-39E65AB67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552" y="4702532"/>
              <a:ext cx="225939" cy="226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63CBAFA5-F7A2-46F2-9FA9-4F140DFFE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98553" y="4528930"/>
              <a:ext cx="225938" cy="173602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9F0DABA7-F805-49BF-857D-A61EBA48D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5532" y="4573740"/>
              <a:ext cx="221295" cy="170035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B0D07363-B670-420A-B001-3316320B2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438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640413" y="4538934"/>
              <a:ext cx="316938" cy="21188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799ACEA9-DA4A-4C98-A06B-B2DC664AC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573" y="4765909"/>
              <a:ext cx="316938" cy="169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xmlns="" id="{F5F022AB-21D2-4C8A-8854-8634C0BF90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64"/>
            <a:stretch/>
          </p:blipFill>
          <p:spPr bwMode="auto">
            <a:xfrm>
              <a:off x="6255532" y="4758538"/>
              <a:ext cx="220151" cy="170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33">
            <a:extLst>
              <a:ext uri="{FF2B5EF4-FFF2-40B4-BE49-F238E27FC236}">
                <a16:creationId xmlns:a16="http://schemas.microsoft.com/office/drawing/2014/main" xmlns="" id="{FB821C0C-A8BB-432B-B006-9CF1DD168C79}"/>
              </a:ext>
            </a:extLst>
          </p:cNvPr>
          <p:cNvSpPr txBox="1"/>
          <p:nvPr/>
        </p:nvSpPr>
        <p:spPr>
          <a:xfrm>
            <a:off x="4237173" y="3949201"/>
            <a:ext cx="11782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Kitchen Appliance</a:t>
            </a:r>
            <a:endParaRPr lang="zh-CN" altLang="en-US" dirty="0"/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xmlns="" id="{5CEFD93A-70CE-46A7-BB9A-3887723E75FD}"/>
              </a:ext>
            </a:extLst>
          </p:cNvPr>
          <p:cNvSpPr txBox="1"/>
          <p:nvPr/>
        </p:nvSpPr>
        <p:spPr>
          <a:xfrm>
            <a:off x="7611442" y="3235024"/>
            <a:ext cx="70852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defRPr/>
            </a:pPr>
            <a:r>
              <a:rPr lang="en-US" altLang="zh-CN" sz="1200" dirty="0">
                <a:solidFill>
                  <a:prstClr val="black"/>
                </a:solidFill>
              </a:rPr>
              <a:t>Smart</a:t>
            </a:r>
            <a:r>
              <a:rPr lang="zh-CN" altLang="en-US" sz="1200" dirty="0">
                <a:solidFill>
                  <a:prstClr val="black"/>
                </a:solidFill>
              </a:rPr>
              <a:t> 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altLang="zh-CN" sz="1200" dirty="0">
                <a:solidFill>
                  <a:prstClr val="black"/>
                </a:solidFill>
              </a:rPr>
              <a:t>Healthcare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9BF0BE48-0B66-4CC7-BA40-A127B14CF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6" t="39566" r="59365" b="46115"/>
          <a:stretch/>
        </p:blipFill>
        <p:spPr>
          <a:xfrm>
            <a:off x="8380497" y="2952494"/>
            <a:ext cx="516207" cy="655858"/>
          </a:xfrm>
          <a:prstGeom prst="rect">
            <a:avLst/>
          </a:prstGeom>
        </p:spPr>
      </p:pic>
      <p:sp>
        <p:nvSpPr>
          <p:cNvPr id="29" name="TextBox 31">
            <a:extLst>
              <a:ext uri="{FF2B5EF4-FFF2-40B4-BE49-F238E27FC236}">
                <a16:creationId xmlns:a16="http://schemas.microsoft.com/office/drawing/2014/main" xmlns="" id="{9961C7F0-FCD7-4B83-9A32-9A45D528B08D}"/>
              </a:ext>
            </a:extLst>
          </p:cNvPr>
          <p:cNvSpPr txBox="1"/>
          <p:nvPr/>
        </p:nvSpPr>
        <p:spPr>
          <a:xfrm>
            <a:off x="7815759" y="3588565"/>
            <a:ext cx="170515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altLang="zh-CN" sz="1200" dirty="0">
                <a:solidFill>
                  <a:prstClr val="black"/>
                </a:solidFill>
              </a:rPr>
              <a:t>Smart</a:t>
            </a:r>
            <a:r>
              <a:rPr lang="zh-CN" altLang="en-US" sz="1200" dirty="0">
                <a:solidFill>
                  <a:prstClr val="black"/>
                </a:solidFill>
              </a:rPr>
              <a:t> </a:t>
            </a:r>
            <a:r>
              <a:rPr lang="en-US" altLang="zh-CN" sz="1200" dirty="0">
                <a:solidFill>
                  <a:prstClr val="black"/>
                </a:solidFill>
              </a:rPr>
              <a:t>Fresh-keeping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5F4B9703-C89B-456D-B2E0-4F62014CF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8" t="30522" r="45470" b="56278"/>
          <a:stretch/>
        </p:blipFill>
        <p:spPr>
          <a:xfrm>
            <a:off x="8279215" y="3753443"/>
            <a:ext cx="804693" cy="6046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D19EA6DC-FC63-425C-BADF-254C710088D2}"/>
              </a:ext>
            </a:extLst>
          </p:cNvPr>
          <p:cNvGrpSpPr/>
          <p:nvPr/>
        </p:nvGrpSpPr>
        <p:grpSpPr>
          <a:xfrm>
            <a:off x="7800208" y="4152035"/>
            <a:ext cx="636510" cy="560274"/>
            <a:chOff x="6536821" y="3916708"/>
            <a:chExt cx="636510" cy="560274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D977972A-C974-49EB-B4C3-D85CE9795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821" y="3916708"/>
              <a:ext cx="400885" cy="560274"/>
            </a:xfrm>
            <a:prstGeom prst="rect">
              <a:avLst/>
            </a:prstGeom>
          </p:spPr>
        </p:pic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xmlns="" id="{ABA8D00A-017A-4DBC-831D-002B93EF42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2" t="4325" r="25712"/>
            <a:stretch/>
          </p:blipFill>
          <p:spPr bwMode="auto">
            <a:xfrm>
              <a:off x="6939353" y="3975715"/>
              <a:ext cx="233978" cy="46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84A39D0C-3ECF-4376-B146-2067174289B6}"/>
              </a:ext>
            </a:extLst>
          </p:cNvPr>
          <p:cNvGrpSpPr/>
          <p:nvPr/>
        </p:nvGrpSpPr>
        <p:grpSpPr>
          <a:xfrm>
            <a:off x="7032603" y="3842921"/>
            <a:ext cx="586504" cy="461410"/>
            <a:chOff x="7398914" y="4465447"/>
            <a:chExt cx="586504" cy="461410"/>
          </a:xfrm>
        </p:grpSpPr>
        <p:pic>
          <p:nvPicPr>
            <p:cNvPr id="37" name="图片 71">
              <a:extLst>
                <a:ext uri="{FF2B5EF4-FFF2-40B4-BE49-F238E27FC236}">
                  <a16:creationId xmlns:a16="http://schemas.microsoft.com/office/drawing/2014/main" xmlns="" id="{7D9066B3-B94B-431F-9568-107A6D8BD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630" y="4513725"/>
              <a:ext cx="372788" cy="413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图片 83">
              <a:extLst>
                <a:ext uri="{FF2B5EF4-FFF2-40B4-BE49-F238E27FC236}">
                  <a16:creationId xmlns:a16="http://schemas.microsoft.com/office/drawing/2014/main" xmlns="" id="{7C0AA2B9-C3C9-491E-8267-46C52050F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40" r="27040"/>
            <a:stretch/>
          </p:blipFill>
          <p:spPr bwMode="auto">
            <a:xfrm>
              <a:off x="7398914" y="4465447"/>
              <a:ext cx="262613" cy="42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Box 34">
            <a:extLst>
              <a:ext uri="{FF2B5EF4-FFF2-40B4-BE49-F238E27FC236}">
                <a16:creationId xmlns:a16="http://schemas.microsoft.com/office/drawing/2014/main" xmlns="" id="{884309B9-E6B5-4C6E-804E-28C417FB28BB}"/>
              </a:ext>
            </a:extLst>
          </p:cNvPr>
          <p:cNvSpPr txBox="1"/>
          <p:nvPr/>
        </p:nvSpPr>
        <p:spPr>
          <a:xfrm>
            <a:off x="6524749" y="4285954"/>
            <a:ext cx="1266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Smart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endParaRPr lang="zh-CN" altLang="en-US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C3220005-6098-47C5-AA8E-07F120BF2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1" t="62411" r="25837" b="24389"/>
          <a:stretch/>
        </p:blipFill>
        <p:spPr>
          <a:xfrm>
            <a:off x="6744322" y="3096318"/>
            <a:ext cx="804693" cy="604619"/>
          </a:xfrm>
          <a:prstGeom prst="rect">
            <a:avLst/>
          </a:prstGeom>
        </p:spPr>
      </p:pic>
      <p:sp>
        <p:nvSpPr>
          <p:cNvPr id="42" name="TextBox 18">
            <a:extLst>
              <a:ext uri="{FF2B5EF4-FFF2-40B4-BE49-F238E27FC236}">
                <a16:creationId xmlns:a16="http://schemas.microsoft.com/office/drawing/2014/main" xmlns="" id="{0C4DC646-085A-42D2-8917-C9D4490893C4}"/>
              </a:ext>
            </a:extLst>
          </p:cNvPr>
          <p:cNvSpPr txBox="1"/>
          <p:nvPr/>
        </p:nvSpPr>
        <p:spPr>
          <a:xfrm rot="17146883">
            <a:off x="2377342" y="3538098"/>
            <a:ext cx="12073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b="1" dirty="0">
                <a:latin typeface="等线" panose="02010600030101010101" pitchFamily="2" charset="-122"/>
              </a:rPr>
              <a:t>Networked </a:t>
            </a:r>
          </a:p>
          <a:p>
            <a:pPr algn="ctr"/>
            <a:r>
              <a:rPr lang="en-US" altLang="zh-CN" sz="1500" b="1" dirty="0">
                <a:latin typeface="等线" panose="02010600030101010101" pitchFamily="2" charset="-122"/>
              </a:rPr>
              <a:t>Appliance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xmlns="" id="{23E22F73-7708-4916-BC04-79E74F970326}"/>
              </a:ext>
            </a:extLst>
          </p:cNvPr>
          <p:cNvSpPr txBox="1"/>
          <p:nvPr/>
        </p:nvSpPr>
        <p:spPr>
          <a:xfrm rot="5091976">
            <a:off x="9027582" y="3585477"/>
            <a:ext cx="9300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1500" b="1" dirty="0">
                <a:solidFill>
                  <a:prstClr val="black"/>
                </a:solidFill>
              </a:rPr>
              <a:t>Scenario</a:t>
            </a:r>
          </a:p>
        </p:txBody>
      </p:sp>
      <p:sp>
        <p:nvSpPr>
          <p:cNvPr id="44" name="smart-technology-symbol_36405">
            <a:extLst>
              <a:ext uri="{FF2B5EF4-FFF2-40B4-BE49-F238E27FC236}">
                <a16:creationId xmlns:a16="http://schemas.microsoft.com/office/drawing/2014/main" xmlns="" id="{C8294C6F-BD5C-4DB8-A47A-C92E594AFBFF}"/>
              </a:ext>
            </a:extLst>
          </p:cNvPr>
          <p:cNvSpPr>
            <a:spLocks noChangeAspect="1"/>
          </p:cNvSpPr>
          <p:nvPr/>
        </p:nvSpPr>
        <p:spPr bwMode="auto">
          <a:xfrm>
            <a:off x="1762831" y="3159377"/>
            <a:ext cx="513184" cy="512744"/>
          </a:xfrm>
          <a:custGeom>
            <a:avLst/>
            <a:gdLst>
              <a:gd name="connsiteX0" fmla="*/ 287026 w 573852"/>
              <a:gd name="connsiteY0" fmla="*/ 374041 h 573361"/>
              <a:gd name="connsiteX1" fmla="*/ 297027 w 573852"/>
              <a:gd name="connsiteY1" fmla="*/ 383352 h 573361"/>
              <a:gd name="connsiteX2" fmla="*/ 287026 w 573852"/>
              <a:gd name="connsiteY2" fmla="*/ 392663 h 573361"/>
              <a:gd name="connsiteX3" fmla="*/ 277025 w 573852"/>
              <a:gd name="connsiteY3" fmla="*/ 383352 h 573361"/>
              <a:gd name="connsiteX4" fmla="*/ 287026 w 573852"/>
              <a:gd name="connsiteY4" fmla="*/ 374041 h 573361"/>
              <a:gd name="connsiteX5" fmla="*/ 469309 w 573852"/>
              <a:gd name="connsiteY5" fmla="*/ 322516 h 573361"/>
              <a:gd name="connsiteX6" fmla="*/ 400419 w 573852"/>
              <a:gd name="connsiteY6" fmla="*/ 399919 h 573361"/>
              <a:gd name="connsiteX7" fmla="*/ 322919 w 573852"/>
              <a:gd name="connsiteY7" fmla="*/ 468723 h 573361"/>
              <a:gd name="connsiteX8" fmla="*/ 479355 w 573852"/>
              <a:gd name="connsiteY8" fmla="*/ 530359 h 573361"/>
              <a:gd name="connsiteX9" fmla="*/ 518105 w 573852"/>
              <a:gd name="connsiteY9" fmla="*/ 517458 h 573361"/>
              <a:gd name="connsiteX10" fmla="*/ 469309 w 573852"/>
              <a:gd name="connsiteY10" fmla="*/ 322516 h 573361"/>
              <a:gd name="connsiteX11" fmla="*/ 104769 w 573852"/>
              <a:gd name="connsiteY11" fmla="*/ 322516 h 573361"/>
              <a:gd name="connsiteX12" fmla="*/ 43056 w 573852"/>
              <a:gd name="connsiteY12" fmla="*/ 478756 h 573361"/>
              <a:gd name="connsiteX13" fmla="*/ 55972 w 573852"/>
              <a:gd name="connsiteY13" fmla="*/ 517458 h 573361"/>
              <a:gd name="connsiteX14" fmla="*/ 94723 w 573852"/>
              <a:gd name="connsiteY14" fmla="*/ 530359 h 573361"/>
              <a:gd name="connsiteX15" fmla="*/ 251159 w 573852"/>
              <a:gd name="connsiteY15" fmla="*/ 468723 h 573361"/>
              <a:gd name="connsiteX16" fmla="*/ 173658 w 573852"/>
              <a:gd name="connsiteY16" fmla="*/ 399919 h 573361"/>
              <a:gd name="connsiteX17" fmla="*/ 104769 w 573852"/>
              <a:gd name="connsiteY17" fmla="*/ 322516 h 573361"/>
              <a:gd name="connsiteX18" fmla="*/ 231082 w 573852"/>
              <a:gd name="connsiteY18" fmla="*/ 186446 h 573361"/>
              <a:gd name="connsiteX19" fmla="*/ 342970 w 573852"/>
              <a:gd name="connsiteY19" fmla="*/ 186446 h 573361"/>
              <a:gd name="connsiteX20" fmla="*/ 355880 w 573852"/>
              <a:gd name="connsiteY20" fmla="*/ 200773 h 573361"/>
              <a:gd name="connsiteX21" fmla="*/ 355880 w 573852"/>
              <a:gd name="connsiteY21" fmla="*/ 351208 h 573361"/>
              <a:gd name="connsiteX22" fmla="*/ 342970 w 573852"/>
              <a:gd name="connsiteY22" fmla="*/ 365535 h 573361"/>
              <a:gd name="connsiteX23" fmla="*/ 231082 w 573852"/>
              <a:gd name="connsiteY23" fmla="*/ 365535 h 573361"/>
              <a:gd name="connsiteX24" fmla="*/ 218172 w 573852"/>
              <a:gd name="connsiteY24" fmla="*/ 351208 h 573361"/>
              <a:gd name="connsiteX25" fmla="*/ 218172 w 573852"/>
              <a:gd name="connsiteY25" fmla="*/ 200773 h 573361"/>
              <a:gd name="connsiteX26" fmla="*/ 231082 w 573852"/>
              <a:gd name="connsiteY26" fmla="*/ 186446 h 573361"/>
              <a:gd name="connsiteX27" fmla="*/ 231066 w 573852"/>
              <a:gd name="connsiteY27" fmla="*/ 172008 h 573361"/>
              <a:gd name="connsiteX28" fmla="*/ 203798 w 573852"/>
              <a:gd name="connsiteY28" fmla="*/ 200676 h 573361"/>
              <a:gd name="connsiteX29" fmla="*/ 203798 w 573852"/>
              <a:gd name="connsiteY29" fmla="*/ 372685 h 573361"/>
              <a:gd name="connsiteX30" fmla="*/ 231066 w 573852"/>
              <a:gd name="connsiteY30" fmla="*/ 401353 h 573361"/>
              <a:gd name="connsiteX31" fmla="*/ 343012 w 573852"/>
              <a:gd name="connsiteY31" fmla="*/ 401353 h 573361"/>
              <a:gd name="connsiteX32" fmla="*/ 370280 w 573852"/>
              <a:gd name="connsiteY32" fmla="*/ 372685 h 573361"/>
              <a:gd name="connsiteX33" fmla="*/ 370280 w 573852"/>
              <a:gd name="connsiteY33" fmla="*/ 200676 h 573361"/>
              <a:gd name="connsiteX34" fmla="*/ 343012 w 573852"/>
              <a:gd name="connsiteY34" fmla="*/ 172008 h 573361"/>
              <a:gd name="connsiteX35" fmla="*/ 479355 w 573852"/>
              <a:gd name="connsiteY35" fmla="*/ 43002 h 573361"/>
              <a:gd name="connsiteX36" fmla="*/ 322919 w 573852"/>
              <a:gd name="connsiteY36" fmla="*/ 104638 h 573361"/>
              <a:gd name="connsiteX37" fmla="*/ 400419 w 573852"/>
              <a:gd name="connsiteY37" fmla="*/ 173442 h 573361"/>
              <a:gd name="connsiteX38" fmla="*/ 469309 w 573852"/>
              <a:gd name="connsiteY38" fmla="*/ 250845 h 573361"/>
              <a:gd name="connsiteX39" fmla="*/ 518105 w 573852"/>
              <a:gd name="connsiteY39" fmla="*/ 55903 h 573361"/>
              <a:gd name="connsiteX40" fmla="*/ 479355 w 573852"/>
              <a:gd name="connsiteY40" fmla="*/ 43002 h 573361"/>
              <a:gd name="connsiteX41" fmla="*/ 94723 w 573852"/>
              <a:gd name="connsiteY41" fmla="*/ 43002 h 573361"/>
              <a:gd name="connsiteX42" fmla="*/ 55972 w 573852"/>
              <a:gd name="connsiteY42" fmla="*/ 55903 h 573361"/>
              <a:gd name="connsiteX43" fmla="*/ 43056 w 573852"/>
              <a:gd name="connsiteY43" fmla="*/ 94605 h 573361"/>
              <a:gd name="connsiteX44" fmla="*/ 104769 w 573852"/>
              <a:gd name="connsiteY44" fmla="*/ 250845 h 573361"/>
              <a:gd name="connsiteX45" fmla="*/ 173658 w 573852"/>
              <a:gd name="connsiteY45" fmla="*/ 173442 h 573361"/>
              <a:gd name="connsiteX46" fmla="*/ 251159 w 573852"/>
              <a:gd name="connsiteY46" fmla="*/ 104638 h 573361"/>
              <a:gd name="connsiteX47" fmla="*/ 94723 w 573852"/>
              <a:gd name="connsiteY47" fmla="*/ 43002 h 573361"/>
              <a:gd name="connsiteX48" fmla="*/ 94723 w 573852"/>
              <a:gd name="connsiteY48" fmla="*/ 0 h 573361"/>
              <a:gd name="connsiteX49" fmla="*/ 287039 w 573852"/>
              <a:gd name="connsiteY49" fmla="*/ 77404 h 573361"/>
              <a:gd name="connsiteX50" fmla="*/ 479355 w 573852"/>
              <a:gd name="connsiteY50" fmla="*/ 0 h 573361"/>
              <a:gd name="connsiteX51" fmla="*/ 548245 w 573852"/>
              <a:gd name="connsiteY51" fmla="*/ 25801 h 573361"/>
              <a:gd name="connsiteX52" fmla="*/ 496578 w 573852"/>
              <a:gd name="connsiteY52" fmla="*/ 286681 h 573361"/>
              <a:gd name="connsiteX53" fmla="*/ 548245 w 573852"/>
              <a:gd name="connsiteY53" fmla="*/ 547560 h 573361"/>
              <a:gd name="connsiteX54" fmla="*/ 479355 w 573852"/>
              <a:gd name="connsiteY54" fmla="*/ 573361 h 573361"/>
              <a:gd name="connsiteX55" fmla="*/ 287039 w 573852"/>
              <a:gd name="connsiteY55" fmla="*/ 495957 h 573361"/>
              <a:gd name="connsiteX56" fmla="*/ 94723 w 573852"/>
              <a:gd name="connsiteY56" fmla="*/ 573361 h 573361"/>
              <a:gd name="connsiteX57" fmla="*/ 25833 w 573852"/>
              <a:gd name="connsiteY57" fmla="*/ 547560 h 573361"/>
              <a:gd name="connsiteX58" fmla="*/ 0 w 573852"/>
              <a:gd name="connsiteY58" fmla="*/ 478756 h 573361"/>
              <a:gd name="connsiteX59" fmla="*/ 77500 w 573852"/>
              <a:gd name="connsiteY59" fmla="*/ 286681 h 573361"/>
              <a:gd name="connsiteX60" fmla="*/ 0 w 573852"/>
              <a:gd name="connsiteY60" fmla="*/ 94605 h 573361"/>
              <a:gd name="connsiteX61" fmla="*/ 25833 w 573852"/>
              <a:gd name="connsiteY61" fmla="*/ 25801 h 573361"/>
              <a:gd name="connsiteX62" fmla="*/ 94723 w 573852"/>
              <a:gd name="connsiteY62" fmla="*/ 0 h 57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73852" h="573361">
                <a:moveTo>
                  <a:pt x="287026" y="374041"/>
                </a:moveTo>
                <a:cubicBezTo>
                  <a:pt x="292549" y="374041"/>
                  <a:pt x="297027" y="378210"/>
                  <a:pt x="297027" y="383352"/>
                </a:cubicBezTo>
                <a:cubicBezTo>
                  <a:pt x="297027" y="388494"/>
                  <a:pt x="292549" y="392663"/>
                  <a:pt x="287026" y="392663"/>
                </a:cubicBezTo>
                <a:cubicBezTo>
                  <a:pt x="281503" y="392663"/>
                  <a:pt x="277025" y="388494"/>
                  <a:pt x="277025" y="383352"/>
                </a:cubicBezTo>
                <a:cubicBezTo>
                  <a:pt x="277025" y="378210"/>
                  <a:pt x="281503" y="374041"/>
                  <a:pt x="287026" y="374041"/>
                </a:cubicBezTo>
                <a:close/>
                <a:moveTo>
                  <a:pt x="469309" y="322516"/>
                </a:moveTo>
                <a:cubicBezTo>
                  <a:pt x="449216" y="348317"/>
                  <a:pt x="426253" y="374118"/>
                  <a:pt x="400419" y="399919"/>
                </a:cubicBezTo>
                <a:cubicBezTo>
                  <a:pt x="376021" y="425721"/>
                  <a:pt x="350188" y="448655"/>
                  <a:pt x="322919" y="468723"/>
                </a:cubicBezTo>
                <a:cubicBezTo>
                  <a:pt x="381762" y="507425"/>
                  <a:pt x="437735" y="530359"/>
                  <a:pt x="479355" y="530359"/>
                </a:cubicBezTo>
                <a:cubicBezTo>
                  <a:pt x="496578" y="530359"/>
                  <a:pt x="509494" y="526059"/>
                  <a:pt x="518105" y="517458"/>
                </a:cubicBezTo>
                <a:cubicBezTo>
                  <a:pt x="546809" y="490224"/>
                  <a:pt x="529587" y="412820"/>
                  <a:pt x="469309" y="322516"/>
                </a:cubicBezTo>
                <a:close/>
                <a:moveTo>
                  <a:pt x="104769" y="322516"/>
                </a:moveTo>
                <a:cubicBezTo>
                  <a:pt x="66019" y="381285"/>
                  <a:pt x="43056" y="437188"/>
                  <a:pt x="43056" y="478756"/>
                </a:cubicBezTo>
                <a:cubicBezTo>
                  <a:pt x="43056" y="495957"/>
                  <a:pt x="47361" y="508858"/>
                  <a:pt x="55972" y="517458"/>
                </a:cubicBezTo>
                <a:cubicBezTo>
                  <a:pt x="64584" y="526059"/>
                  <a:pt x="77500" y="530359"/>
                  <a:pt x="94723" y="530359"/>
                </a:cubicBezTo>
                <a:cubicBezTo>
                  <a:pt x="136343" y="530359"/>
                  <a:pt x="192316" y="507425"/>
                  <a:pt x="251159" y="468723"/>
                </a:cubicBezTo>
                <a:cubicBezTo>
                  <a:pt x="223891" y="448655"/>
                  <a:pt x="198057" y="425721"/>
                  <a:pt x="173658" y="399919"/>
                </a:cubicBezTo>
                <a:cubicBezTo>
                  <a:pt x="147825" y="375551"/>
                  <a:pt x="124862" y="348317"/>
                  <a:pt x="104769" y="322516"/>
                </a:cubicBezTo>
                <a:close/>
                <a:moveTo>
                  <a:pt x="231082" y="186446"/>
                </a:moveTo>
                <a:lnTo>
                  <a:pt x="342970" y="186446"/>
                </a:lnTo>
                <a:cubicBezTo>
                  <a:pt x="350142" y="186446"/>
                  <a:pt x="355880" y="192177"/>
                  <a:pt x="355880" y="200773"/>
                </a:cubicBezTo>
                <a:lnTo>
                  <a:pt x="355880" y="351208"/>
                </a:lnTo>
                <a:cubicBezTo>
                  <a:pt x="355880" y="359804"/>
                  <a:pt x="350142" y="365535"/>
                  <a:pt x="342970" y="365535"/>
                </a:cubicBezTo>
                <a:lnTo>
                  <a:pt x="231082" y="365535"/>
                </a:lnTo>
                <a:cubicBezTo>
                  <a:pt x="223910" y="365535"/>
                  <a:pt x="218172" y="359804"/>
                  <a:pt x="218172" y="351208"/>
                </a:cubicBezTo>
                <a:lnTo>
                  <a:pt x="218172" y="200773"/>
                </a:lnTo>
                <a:cubicBezTo>
                  <a:pt x="218172" y="192177"/>
                  <a:pt x="223910" y="186446"/>
                  <a:pt x="231082" y="186446"/>
                </a:cubicBezTo>
                <a:close/>
                <a:moveTo>
                  <a:pt x="231066" y="172008"/>
                </a:moveTo>
                <a:cubicBezTo>
                  <a:pt x="216714" y="172008"/>
                  <a:pt x="203798" y="184909"/>
                  <a:pt x="203798" y="200676"/>
                </a:cubicBezTo>
                <a:lnTo>
                  <a:pt x="203798" y="372685"/>
                </a:lnTo>
                <a:cubicBezTo>
                  <a:pt x="203798" y="388452"/>
                  <a:pt x="216714" y="401353"/>
                  <a:pt x="231066" y="401353"/>
                </a:cubicBezTo>
                <a:lnTo>
                  <a:pt x="343012" y="401353"/>
                </a:lnTo>
                <a:cubicBezTo>
                  <a:pt x="357364" y="401353"/>
                  <a:pt x="370280" y="388452"/>
                  <a:pt x="370280" y="372685"/>
                </a:cubicBezTo>
                <a:lnTo>
                  <a:pt x="370280" y="200676"/>
                </a:lnTo>
                <a:cubicBezTo>
                  <a:pt x="370280" y="184909"/>
                  <a:pt x="357364" y="172008"/>
                  <a:pt x="343012" y="172008"/>
                </a:cubicBezTo>
                <a:close/>
                <a:moveTo>
                  <a:pt x="479355" y="43002"/>
                </a:moveTo>
                <a:cubicBezTo>
                  <a:pt x="437735" y="43002"/>
                  <a:pt x="381762" y="65937"/>
                  <a:pt x="322919" y="104638"/>
                </a:cubicBezTo>
                <a:cubicBezTo>
                  <a:pt x="350188" y="124706"/>
                  <a:pt x="376021" y="147640"/>
                  <a:pt x="400419" y="173442"/>
                </a:cubicBezTo>
                <a:cubicBezTo>
                  <a:pt x="426253" y="199243"/>
                  <a:pt x="449216" y="225044"/>
                  <a:pt x="469309" y="250845"/>
                </a:cubicBezTo>
                <a:cubicBezTo>
                  <a:pt x="529587" y="160541"/>
                  <a:pt x="546809" y="83137"/>
                  <a:pt x="518105" y="55903"/>
                </a:cubicBezTo>
                <a:cubicBezTo>
                  <a:pt x="510929" y="47302"/>
                  <a:pt x="496578" y="43002"/>
                  <a:pt x="479355" y="43002"/>
                </a:cubicBezTo>
                <a:close/>
                <a:moveTo>
                  <a:pt x="94723" y="43002"/>
                </a:moveTo>
                <a:cubicBezTo>
                  <a:pt x="77500" y="43002"/>
                  <a:pt x="64584" y="47302"/>
                  <a:pt x="55972" y="55903"/>
                </a:cubicBezTo>
                <a:cubicBezTo>
                  <a:pt x="47361" y="64503"/>
                  <a:pt x="43056" y="77404"/>
                  <a:pt x="43056" y="94605"/>
                </a:cubicBezTo>
                <a:cubicBezTo>
                  <a:pt x="43056" y="136173"/>
                  <a:pt x="66019" y="192076"/>
                  <a:pt x="104769" y="250845"/>
                </a:cubicBezTo>
                <a:cubicBezTo>
                  <a:pt x="124862" y="223611"/>
                  <a:pt x="147825" y="197810"/>
                  <a:pt x="173658" y="173442"/>
                </a:cubicBezTo>
                <a:cubicBezTo>
                  <a:pt x="198057" y="147640"/>
                  <a:pt x="223891" y="124706"/>
                  <a:pt x="251159" y="104638"/>
                </a:cubicBezTo>
                <a:cubicBezTo>
                  <a:pt x="192316" y="65937"/>
                  <a:pt x="136343" y="43002"/>
                  <a:pt x="94723" y="43002"/>
                </a:cubicBezTo>
                <a:close/>
                <a:moveTo>
                  <a:pt x="94723" y="0"/>
                </a:moveTo>
                <a:cubicBezTo>
                  <a:pt x="146390" y="0"/>
                  <a:pt x="216714" y="28668"/>
                  <a:pt x="287039" y="77404"/>
                </a:cubicBezTo>
                <a:cubicBezTo>
                  <a:pt x="357364" y="28668"/>
                  <a:pt x="427688" y="0"/>
                  <a:pt x="479355" y="0"/>
                </a:cubicBezTo>
                <a:cubicBezTo>
                  <a:pt x="508059" y="0"/>
                  <a:pt x="532457" y="8600"/>
                  <a:pt x="548245" y="25801"/>
                </a:cubicBezTo>
                <a:cubicBezTo>
                  <a:pt x="597041" y="73104"/>
                  <a:pt x="574078" y="176309"/>
                  <a:pt x="496578" y="286681"/>
                </a:cubicBezTo>
                <a:cubicBezTo>
                  <a:pt x="574078" y="397053"/>
                  <a:pt x="597041" y="500257"/>
                  <a:pt x="548245" y="547560"/>
                </a:cubicBezTo>
                <a:cubicBezTo>
                  <a:pt x="532457" y="564761"/>
                  <a:pt x="508059" y="573361"/>
                  <a:pt x="479355" y="573361"/>
                </a:cubicBezTo>
                <a:cubicBezTo>
                  <a:pt x="427688" y="573361"/>
                  <a:pt x="357364" y="544693"/>
                  <a:pt x="287039" y="495957"/>
                </a:cubicBezTo>
                <a:cubicBezTo>
                  <a:pt x="216714" y="544693"/>
                  <a:pt x="146390" y="573361"/>
                  <a:pt x="94723" y="573361"/>
                </a:cubicBezTo>
                <a:cubicBezTo>
                  <a:pt x="66019" y="573361"/>
                  <a:pt x="41621" y="564761"/>
                  <a:pt x="25833" y="547560"/>
                </a:cubicBezTo>
                <a:cubicBezTo>
                  <a:pt x="8611" y="531792"/>
                  <a:pt x="0" y="507425"/>
                  <a:pt x="0" y="478756"/>
                </a:cubicBezTo>
                <a:cubicBezTo>
                  <a:pt x="0" y="427154"/>
                  <a:pt x="28704" y="356917"/>
                  <a:pt x="77500" y="286681"/>
                </a:cubicBezTo>
                <a:cubicBezTo>
                  <a:pt x="28704" y="216444"/>
                  <a:pt x="0" y="146207"/>
                  <a:pt x="0" y="94605"/>
                </a:cubicBezTo>
                <a:cubicBezTo>
                  <a:pt x="0" y="65937"/>
                  <a:pt x="8611" y="41569"/>
                  <a:pt x="25833" y="25801"/>
                </a:cubicBezTo>
                <a:cubicBezTo>
                  <a:pt x="41621" y="8600"/>
                  <a:pt x="66019" y="0"/>
                  <a:pt x="9472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</p:sp>
      <p:sp>
        <p:nvSpPr>
          <p:cNvPr id="46" name="logistics-delivery-truck-and-clock_45869">
            <a:extLst>
              <a:ext uri="{FF2B5EF4-FFF2-40B4-BE49-F238E27FC236}">
                <a16:creationId xmlns:a16="http://schemas.microsoft.com/office/drawing/2014/main" xmlns="" id="{33293F31-A091-4E5C-B696-333736A481CB}"/>
              </a:ext>
            </a:extLst>
          </p:cNvPr>
          <p:cNvSpPr>
            <a:spLocks noChangeAspect="1"/>
          </p:cNvSpPr>
          <p:nvPr/>
        </p:nvSpPr>
        <p:spPr bwMode="auto">
          <a:xfrm>
            <a:off x="3959639" y="1915664"/>
            <a:ext cx="539616" cy="520348"/>
          </a:xfrm>
          <a:custGeom>
            <a:avLst/>
            <a:gdLst>
              <a:gd name="T0" fmla="*/ 5137 w 8160"/>
              <a:gd name="T1" fmla="*/ 3107 h 7880"/>
              <a:gd name="T2" fmla="*/ 5353 w 8160"/>
              <a:gd name="T3" fmla="*/ 913 h 7880"/>
              <a:gd name="T4" fmla="*/ 5178 w 8160"/>
              <a:gd name="T5" fmla="*/ 1012 h 7880"/>
              <a:gd name="T6" fmla="*/ 4333 w 8160"/>
              <a:gd name="T7" fmla="*/ 3378 h 7880"/>
              <a:gd name="T8" fmla="*/ 4913 w 8160"/>
              <a:gd name="T9" fmla="*/ 3805 h 7880"/>
              <a:gd name="T10" fmla="*/ 6353 w 8160"/>
              <a:gd name="T11" fmla="*/ 4400 h 7880"/>
              <a:gd name="T12" fmla="*/ 6322 w 8160"/>
              <a:gd name="T13" fmla="*/ 4199 h 7880"/>
              <a:gd name="T14" fmla="*/ 4560 w 8160"/>
              <a:gd name="T15" fmla="*/ 3378 h 7880"/>
              <a:gd name="T16" fmla="*/ 5004 w 8160"/>
              <a:gd name="T17" fmla="*/ 3378 h 7880"/>
              <a:gd name="T18" fmla="*/ 4560 w 8160"/>
              <a:gd name="T19" fmla="*/ 3378 h 7880"/>
              <a:gd name="T20" fmla="*/ 5816 w 8160"/>
              <a:gd name="T21" fmla="*/ 6594 h 7880"/>
              <a:gd name="T22" fmla="*/ 7706 w 8160"/>
              <a:gd name="T23" fmla="*/ 3378 h 7880"/>
              <a:gd name="T24" fmla="*/ 1858 w 8160"/>
              <a:gd name="T25" fmla="*/ 3378 h 7880"/>
              <a:gd name="T26" fmla="*/ 1438 w 8160"/>
              <a:gd name="T27" fmla="*/ 3853 h 7880"/>
              <a:gd name="T28" fmla="*/ 4782 w 8160"/>
              <a:gd name="T29" fmla="*/ 0 h 7880"/>
              <a:gd name="T30" fmla="*/ 5371 w 8160"/>
              <a:gd name="T31" fmla="*/ 5785 h 7880"/>
              <a:gd name="T32" fmla="*/ 4083 w 8160"/>
              <a:gd name="T33" fmla="*/ 4655 h 7880"/>
              <a:gd name="T34" fmla="*/ 3559 w 8160"/>
              <a:gd name="T35" fmla="*/ 4458 h 7880"/>
              <a:gd name="T36" fmla="*/ 265 w 8160"/>
              <a:gd name="T37" fmla="*/ 4194 h 7880"/>
              <a:gd name="T38" fmla="*/ 0 w 8160"/>
              <a:gd name="T39" fmla="*/ 6229 h 7880"/>
              <a:gd name="T40" fmla="*/ 5475 w 8160"/>
              <a:gd name="T41" fmla="*/ 6036 h 7880"/>
              <a:gd name="T42" fmla="*/ 4918 w 8160"/>
              <a:gd name="T43" fmla="*/ 5819 h 7880"/>
              <a:gd name="T44" fmla="*/ 3870 w 8160"/>
              <a:gd name="T45" fmla="*/ 5778 h 7880"/>
              <a:gd name="T46" fmla="*/ 3911 w 8160"/>
              <a:gd name="T47" fmla="*/ 4960 h 7880"/>
              <a:gd name="T48" fmla="*/ 4132 w 8160"/>
              <a:gd name="T49" fmla="*/ 4971 h 7880"/>
              <a:gd name="T50" fmla="*/ 4918 w 8160"/>
              <a:gd name="T51" fmla="*/ 5819 h 7880"/>
              <a:gd name="T52" fmla="*/ 5475 w 8160"/>
              <a:gd name="T53" fmla="*/ 6961 h 7880"/>
              <a:gd name="T54" fmla="*/ 4928 w 8160"/>
              <a:gd name="T55" fmla="*/ 7226 h 7880"/>
              <a:gd name="T56" fmla="*/ 3491 w 8160"/>
              <a:gd name="T57" fmla="*/ 7226 h 7880"/>
              <a:gd name="T58" fmla="*/ 1337 w 8160"/>
              <a:gd name="T59" fmla="*/ 6605 h 7880"/>
              <a:gd name="T60" fmla="*/ 265 w 8160"/>
              <a:gd name="T61" fmla="*/ 7226 h 7880"/>
              <a:gd name="T62" fmla="*/ 0 w 8160"/>
              <a:gd name="T63" fmla="*/ 6375 h 7880"/>
              <a:gd name="T64" fmla="*/ 4209 w 8160"/>
              <a:gd name="T65" fmla="*/ 6782 h 7880"/>
              <a:gd name="T66" fmla="*/ 4209 w 8160"/>
              <a:gd name="T67" fmla="*/ 7880 h 7880"/>
              <a:gd name="T68" fmla="*/ 4209 w 8160"/>
              <a:gd name="T69" fmla="*/ 6782 h 7880"/>
              <a:gd name="T70" fmla="*/ 3935 w 8160"/>
              <a:gd name="T71" fmla="*/ 7330 h 7880"/>
              <a:gd name="T72" fmla="*/ 4483 w 8160"/>
              <a:gd name="T73" fmla="*/ 7330 h 7880"/>
              <a:gd name="T74" fmla="*/ 1337 w 8160"/>
              <a:gd name="T75" fmla="*/ 6782 h 7880"/>
              <a:gd name="T76" fmla="*/ 1337 w 8160"/>
              <a:gd name="T77" fmla="*/ 7880 h 7880"/>
              <a:gd name="T78" fmla="*/ 1337 w 8160"/>
              <a:gd name="T79" fmla="*/ 6782 h 7880"/>
              <a:gd name="T80" fmla="*/ 1063 w 8160"/>
              <a:gd name="T81" fmla="*/ 7330 h 7880"/>
              <a:gd name="T82" fmla="*/ 1612 w 8160"/>
              <a:gd name="T83" fmla="*/ 7330 h 7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60" h="7880">
                <a:moveTo>
                  <a:pt x="5225" y="3325"/>
                </a:moveTo>
                <a:cubicBezTo>
                  <a:pt x="5215" y="3243"/>
                  <a:pt x="5184" y="3169"/>
                  <a:pt x="5137" y="3107"/>
                </a:cubicBezTo>
                <a:lnTo>
                  <a:pt x="5464" y="1078"/>
                </a:lnTo>
                <a:cubicBezTo>
                  <a:pt x="5476" y="1002"/>
                  <a:pt x="5428" y="930"/>
                  <a:pt x="5353" y="913"/>
                </a:cubicBezTo>
                <a:lnTo>
                  <a:pt x="5349" y="912"/>
                </a:lnTo>
                <a:cubicBezTo>
                  <a:pt x="5275" y="895"/>
                  <a:pt x="5200" y="938"/>
                  <a:pt x="5178" y="1012"/>
                </a:cubicBezTo>
                <a:lnTo>
                  <a:pt x="4582" y="2979"/>
                </a:lnTo>
                <a:cubicBezTo>
                  <a:pt x="4435" y="3053"/>
                  <a:pt x="4333" y="3203"/>
                  <a:pt x="4333" y="3378"/>
                </a:cubicBezTo>
                <a:cubicBezTo>
                  <a:pt x="4333" y="3626"/>
                  <a:pt x="4534" y="3827"/>
                  <a:pt x="4782" y="3827"/>
                </a:cubicBezTo>
                <a:cubicBezTo>
                  <a:pt x="4828" y="3827"/>
                  <a:pt x="4872" y="3818"/>
                  <a:pt x="4913" y="3805"/>
                </a:cubicBezTo>
                <a:lnTo>
                  <a:pt x="6158" y="4452"/>
                </a:lnTo>
                <a:cubicBezTo>
                  <a:pt x="6226" y="4487"/>
                  <a:pt x="6311" y="4465"/>
                  <a:pt x="6353" y="4400"/>
                </a:cubicBezTo>
                <a:lnTo>
                  <a:pt x="6355" y="4398"/>
                </a:lnTo>
                <a:cubicBezTo>
                  <a:pt x="6397" y="4333"/>
                  <a:pt x="6383" y="4247"/>
                  <a:pt x="6322" y="4199"/>
                </a:cubicBezTo>
                <a:lnTo>
                  <a:pt x="5225" y="3325"/>
                </a:lnTo>
                <a:close/>
                <a:moveTo>
                  <a:pt x="4560" y="3378"/>
                </a:moveTo>
                <a:cubicBezTo>
                  <a:pt x="4560" y="3256"/>
                  <a:pt x="4660" y="3157"/>
                  <a:pt x="4782" y="3157"/>
                </a:cubicBezTo>
                <a:cubicBezTo>
                  <a:pt x="4904" y="3157"/>
                  <a:pt x="5004" y="3256"/>
                  <a:pt x="5004" y="3378"/>
                </a:cubicBezTo>
                <a:cubicBezTo>
                  <a:pt x="5004" y="3501"/>
                  <a:pt x="4904" y="3600"/>
                  <a:pt x="4782" y="3600"/>
                </a:cubicBezTo>
                <a:cubicBezTo>
                  <a:pt x="4660" y="3600"/>
                  <a:pt x="4560" y="3501"/>
                  <a:pt x="4560" y="3378"/>
                </a:cubicBezTo>
                <a:close/>
                <a:moveTo>
                  <a:pt x="8160" y="3378"/>
                </a:moveTo>
                <a:cubicBezTo>
                  <a:pt x="8160" y="4880"/>
                  <a:pt x="7174" y="6156"/>
                  <a:pt x="5816" y="6594"/>
                </a:cubicBezTo>
                <a:lnTo>
                  <a:pt x="5816" y="6113"/>
                </a:lnTo>
                <a:cubicBezTo>
                  <a:pt x="6919" y="5694"/>
                  <a:pt x="7706" y="4627"/>
                  <a:pt x="7706" y="3378"/>
                </a:cubicBezTo>
                <a:cubicBezTo>
                  <a:pt x="7706" y="1766"/>
                  <a:pt x="6394" y="454"/>
                  <a:pt x="4782" y="454"/>
                </a:cubicBezTo>
                <a:cubicBezTo>
                  <a:pt x="3170" y="454"/>
                  <a:pt x="1858" y="1766"/>
                  <a:pt x="1858" y="3378"/>
                </a:cubicBezTo>
                <a:cubicBezTo>
                  <a:pt x="1858" y="3540"/>
                  <a:pt x="1872" y="3699"/>
                  <a:pt x="1897" y="3853"/>
                </a:cubicBezTo>
                <a:lnTo>
                  <a:pt x="1438" y="3853"/>
                </a:lnTo>
                <a:cubicBezTo>
                  <a:pt x="1416" y="3698"/>
                  <a:pt x="1404" y="3540"/>
                  <a:pt x="1404" y="3378"/>
                </a:cubicBezTo>
                <a:cubicBezTo>
                  <a:pt x="1404" y="1516"/>
                  <a:pt x="2919" y="0"/>
                  <a:pt x="4782" y="0"/>
                </a:cubicBezTo>
                <a:cubicBezTo>
                  <a:pt x="6645" y="0"/>
                  <a:pt x="8160" y="1516"/>
                  <a:pt x="8160" y="3378"/>
                </a:cubicBezTo>
                <a:close/>
                <a:moveTo>
                  <a:pt x="5371" y="5785"/>
                </a:moveTo>
                <a:lnTo>
                  <a:pt x="4331" y="4757"/>
                </a:lnTo>
                <a:cubicBezTo>
                  <a:pt x="4265" y="4691"/>
                  <a:pt x="4175" y="4655"/>
                  <a:pt x="4083" y="4655"/>
                </a:cubicBezTo>
                <a:lnTo>
                  <a:pt x="3559" y="4655"/>
                </a:lnTo>
                <a:lnTo>
                  <a:pt x="3559" y="4458"/>
                </a:lnTo>
                <a:cubicBezTo>
                  <a:pt x="3559" y="4312"/>
                  <a:pt x="3440" y="4194"/>
                  <a:pt x="3293" y="4194"/>
                </a:cubicBezTo>
                <a:lnTo>
                  <a:pt x="265" y="4194"/>
                </a:lnTo>
                <a:cubicBezTo>
                  <a:pt x="118" y="4194"/>
                  <a:pt x="0" y="4312"/>
                  <a:pt x="0" y="4458"/>
                </a:cubicBezTo>
                <a:lnTo>
                  <a:pt x="0" y="6229"/>
                </a:lnTo>
                <a:lnTo>
                  <a:pt x="5475" y="6229"/>
                </a:lnTo>
                <a:lnTo>
                  <a:pt x="5475" y="6036"/>
                </a:lnTo>
                <a:cubicBezTo>
                  <a:pt x="5475" y="5942"/>
                  <a:pt x="5438" y="5851"/>
                  <a:pt x="5371" y="5785"/>
                </a:cubicBezTo>
                <a:close/>
                <a:moveTo>
                  <a:pt x="4918" y="5819"/>
                </a:moveTo>
                <a:lnTo>
                  <a:pt x="3911" y="5819"/>
                </a:lnTo>
                <a:cubicBezTo>
                  <a:pt x="3888" y="5819"/>
                  <a:pt x="3870" y="5801"/>
                  <a:pt x="3870" y="5778"/>
                </a:cubicBezTo>
                <a:lnTo>
                  <a:pt x="3870" y="5001"/>
                </a:lnTo>
                <a:cubicBezTo>
                  <a:pt x="3870" y="4978"/>
                  <a:pt x="3888" y="4960"/>
                  <a:pt x="3911" y="4960"/>
                </a:cubicBezTo>
                <a:lnTo>
                  <a:pt x="4103" y="4960"/>
                </a:lnTo>
                <a:cubicBezTo>
                  <a:pt x="4113" y="4960"/>
                  <a:pt x="4124" y="4965"/>
                  <a:pt x="4132" y="4971"/>
                </a:cubicBezTo>
                <a:lnTo>
                  <a:pt x="4946" y="5749"/>
                </a:lnTo>
                <a:cubicBezTo>
                  <a:pt x="4973" y="5774"/>
                  <a:pt x="4955" y="5819"/>
                  <a:pt x="4918" y="5819"/>
                </a:cubicBezTo>
                <a:close/>
                <a:moveTo>
                  <a:pt x="5475" y="6375"/>
                </a:moveTo>
                <a:lnTo>
                  <a:pt x="5475" y="6961"/>
                </a:lnTo>
                <a:cubicBezTo>
                  <a:pt x="5475" y="7107"/>
                  <a:pt x="5357" y="7226"/>
                  <a:pt x="5211" y="7226"/>
                </a:cubicBezTo>
                <a:lnTo>
                  <a:pt x="4928" y="7226"/>
                </a:lnTo>
                <a:cubicBezTo>
                  <a:pt x="4876" y="6875"/>
                  <a:pt x="4574" y="6605"/>
                  <a:pt x="4209" y="6605"/>
                </a:cubicBezTo>
                <a:cubicBezTo>
                  <a:pt x="3844" y="6605"/>
                  <a:pt x="3542" y="6875"/>
                  <a:pt x="3491" y="7226"/>
                </a:cubicBezTo>
                <a:lnTo>
                  <a:pt x="2055" y="7226"/>
                </a:lnTo>
                <a:cubicBezTo>
                  <a:pt x="2004" y="6875"/>
                  <a:pt x="1702" y="6605"/>
                  <a:pt x="1337" y="6605"/>
                </a:cubicBezTo>
                <a:cubicBezTo>
                  <a:pt x="973" y="6605"/>
                  <a:pt x="670" y="6875"/>
                  <a:pt x="619" y="7226"/>
                </a:cubicBezTo>
                <a:lnTo>
                  <a:pt x="265" y="7226"/>
                </a:lnTo>
                <a:cubicBezTo>
                  <a:pt x="118" y="7226"/>
                  <a:pt x="0" y="7107"/>
                  <a:pt x="0" y="6961"/>
                </a:cubicBezTo>
                <a:lnTo>
                  <a:pt x="0" y="6375"/>
                </a:lnTo>
                <a:lnTo>
                  <a:pt x="5475" y="6375"/>
                </a:lnTo>
                <a:close/>
                <a:moveTo>
                  <a:pt x="4209" y="6782"/>
                </a:moveTo>
                <a:cubicBezTo>
                  <a:pt x="3906" y="6782"/>
                  <a:pt x="3660" y="7027"/>
                  <a:pt x="3660" y="7330"/>
                </a:cubicBezTo>
                <a:cubicBezTo>
                  <a:pt x="3660" y="7633"/>
                  <a:pt x="3906" y="7880"/>
                  <a:pt x="4209" y="7880"/>
                </a:cubicBezTo>
                <a:cubicBezTo>
                  <a:pt x="4513" y="7880"/>
                  <a:pt x="4758" y="7633"/>
                  <a:pt x="4758" y="7330"/>
                </a:cubicBezTo>
                <a:cubicBezTo>
                  <a:pt x="4758" y="7027"/>
                  <a:pt x="4513" y="6782"/>
                  <a:pt x="4209" y="6782"/>
                </a:cubicBezTo>
                <a:close/>
                <a:moveTo>
                  <a:pt x="4209" y="7605"/>
                </a:moveTo>
                <a:cubicBezTo>
                  <a:pt x="4057" y="7605"/>
                  <a:pt x="3935" y="7482"/>
                  <a:pt x="3935" y="7330"/>
                </a:cubicBezTo>
                <a:cubicBezTo>
                  <a:pt x="3935" y="7179"/>
                  <a:pt x="4057" y="7056"/>
                  <a:pt x="4209" y="7056"/>
                </a:cubicBezTo>
                <a:cubicBezTo>
                  <a:pt x="4360" y="7056"/>
                  <a:pt x="4483" y="7179"/>
                  <a:pt x="4483" y="7330"/>
                </a:cubicBezTo>
                <a:cubicBezTo>
                  <a:pt x="4483" y="7482"/>
                  <a:pt x="4360" y="7605"/>
                  <a:pt x="4209" y="7605"/>
                </a:cubicBezTo>
                <a:close/>
                <a:moveTo>
                  <a:pt x="1337" y="6782"/>
                </a:moveTo>
                <a:cubicBezTo>
                  <a:pt x="1034" y="6782"/>
                  <a:pt x="788" y="7027"/>
                  <a:pt x="788" y="7330"/>
                </a:cubicBezTo>
                <a:cubicBezTo>
                  <a:pt x="788" y="7633"/>
                  <a:pt x="1034" y="7880"/>
                  <a:pt x="1337" y="7880"/>
                </a:cubicBezTo>
                <a:cubicBezTo>
                  <a:pt x="1640" y="7880"/>
                  <a:pt x="1886" y="7633"/>
                  <a:pt x="1886" y="7330"/>
                </a:cubicBezTo>
                <a:cubicBezTo>
                  <a:pt x="1886" y="7027"/>
                  <a:pt x="1640" y="6782"/>
                  <a:pt x="1337" y="6782"/>
                </a:cubicBezTo>
                <a:close/>
                <a:moveTo>
                  <a:pt x="1337" y="7605"/>
                </a:moveTo>
                <a:cubicBezTo>
                  <a:pt x="1185" y="7605"/>
                  <a:pt x="1063" y="7482"/>
                  <a:pt x="1063" y="7330"/>
                </a:cubicBezTo>
                <a:cubicBezTo>
                  <a:pt x="1063" y="7179"/>
                  <a:pt x="1185" y="7056"/>
                  <a:pt x="1337" y="7056"/>
                </a:cubicBezTo>
                <a:cubicBezTo>
                  <a:pt x="1488" y="7056"/>
                  <a:pt x="1612" y="7179"/>
                  <a:pt x="1612" y="7330"/>
                </a:cubicBezTo>
                <a:cubicBezTo>
                  <a:pt x="1612" y="7482"/>
                  <a:pt x="1488" y="7605"/>
                  <a:pt x="1337" y="76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</p:sp>
      <p:sp>
        <p:nvSpPr>
          <p:cNvPr id="48" name="furniture_90670">
            <a:extLst>
              <a:ext uri="{FF2B5EF4-FFF2-40B4-BE49-F238E27FC236}">
                <a16:creationId xmlns:a16="http://schemas.microsoft.com/office/drawing/2014/main" xmlns="" id="{C5307E3F-B96B-4CF3-995E-FE5FEA5338C2}"/>
              </a:ext>
            </a:extLst>
          </p:cNvPr>
          <p:cNvSpPr>
            <a:spLocks noChangeAspect="1"/>
          </p:cNvSpPr>
          <p:nvPr/>
        </p:nvSpPr>
        <p:spPr bwMode="auto">
          <a:xfrm>
            <a:off x="5898736" y="1979046"/>
            <a:ext cx="539616" cy="442974"/>
          </a:xfrm>
          <a:custGeom>
            <a:avLst/>
            <a:gdLst>
              <a:gd name="connsiteX0" fmla="*/ 9303 w 609544"/>
              <a:gd name="connsiteY0" fmla="*/ 441739 h 500379"/>
              <a:gd name="connsiteX1" fmla="*/ 9303 w 609544"/>
              <a:gd name="connsiteY1" fmla="*/ 483996 h 500379"/>
              <a:gd name="connsiteX2" fmla="*/ 197379 w 609544"/>
              <a:gd name="connsiteY2" fmla="*/ 483996 h 500379"/>
              <a:gd name="connsiteX3" fmla="*/ 197379 w 609544"/>
              <a:gd name="connsiteY3" fmla="*/ 441739 h 500379"/>
              <a:gd name="connsiteX4" fmla="*/ 584634 w 609544"/>
              <a:gd name="connsiteY4" fmla="*/ 431366 h 500379"/>
              <a:gd name="connsiteX5" fmla="*/ 593949 w 609544"/>
              <a:gd name="connsiteY5" fmla="*/ 431366 h 500379"/>
              <a:gd name="connsiteX6" fmla="*/ 593949 w 609544"/>
              <a:gd name="connsiteY6" fmla="*/ 448231 h 500379"/>
              <a:gd name="connsiteX7" fmla="*/ 584634 w 609544"/>
              <a:gd name="connsiteY7" fmla="*/ 448231 h 500379"/>
              <a:gd name="connsiteX8" fmla="*/ 385075 w 609544"/>
              <a:gd name="connsiteY8" fmla="*/ 431366 h 500379"/>
              <a:gd name="connsiteX9" fmla="*/ 394390 w 609544"/>
              <a:gd name="connsiteY9" fmla="*/ 431366 h 500379"/>
              <a:gd name="connsiteX10" fmla="*/ 394390 w 609544"/>
              <a:gd name="connsiteY10" fmla="*/ 448231 h 500379"/>
              <a:gd name="connsiteX11" fmla="*/ 385075 w 609544"/>
              <a:gd name="connsiteY11" fmla="*/ 448231 h 500379"/>
              <a:gd name="connsiteX12" fmla="*/ 410364 w 609544"/>
              <a:gd name="connsiteY12" fmla="*/ 395585 h 500379"/>
              <a:gd name="connsiteX13" fmla="*/ 410364 w 609544"/>
              <a:gd name="connsiteY13" fmla="*/ 483996 h 500379"/>
              <a:gd name="connsiteX14" fmla="*/ 600240 w 609544"/>
              <a:gd name="connsiteY14" fmla="*/ 483996 h 500379"/>
              <a:gd name="connsiteX15" fmla="*/ 600240 w 609544"/>
              <a:gd name="connsiteY15" fmla="*/ 395585 h 500379"/>
              <a:gd name="connsiteX16" fmla="*/ 206783 w 609544"/>
              <a:gd name="connsiteY16" fmla="*/ 395585 h 500379"/>
              <a:gd name="connsiteX17" fmla="*/ 206783 w 609544"/>
              <a:gd name="connsiteY17" fmla="*/ 483996 h 500379"/>
              <a:gd name="connsiteX18" fmla="*/ 401060 w 609544"/>
              <a:gd name="connsiteY18" fmla="*/ 483996 h 500379"/>
              <a:gd name="connsiteX19" fmla="*/ 401060 w 609544"/>
              <a:gd name="connsiteY19" fmla="*/ 395585 h 500379"/>
              <a:gd name="connsiteX20" fmla="*/ 9303 w 609544"/>
              <a:gd name="connsiteY20" fmla="*/ 395585 h 500379"/>
              <a:gd name="connsiteX21" fmla="*/ 9303 w 609544"/>
              <a:gd name="connsiteY21" fmla="*/ 432448 h 500379"/>
              <a:gd name="connsiteX22" fmla="*/ 197379 w 609544"/>
              <a:gd name="connsiteY22" fmla="*/ 432448 h 500379"/>
              <a:gd name="connsiteX23" fmla="*/ 197379 w 609544"/>
              <a:gd name="connsiteY23" fmla="*/ 395585 h 500379"/>
              <a:gd name="connsiteX24" fmla="*/ 427371 w 609544"/>
              <a:gd name="connsiteY24" fmla="*/ 380301 h 500379"/>
              <a:gd name="connsiteX25" fmla="*/ 452881 w 609544"/>
              <a:gd name="connsiteY25" fmla="*/ 386295 h 500379"/>
              <a:gd name="connsiteX26" fmla="*/ 478391 w 609544"/>
              <a:gd name="connsiteY26" fmla="*/ 380301 h 500379"/>
              <a:gd name="connsiteX27" fmla="*/ 418467 w 609544"/>
              <a:gd name="connsiteY27" fmla="*/ 362319 h 500379"/>
              <a:gd name="connsiteX28" fmla="*/ 419968 w 609544"/>
              <a:gd name="connsiteY28" fmla="*/ 371010 h 500379"/>
              <a:gd name="connsiteX29" fmla="*/ 485694 w 609544"/>
              <a:gd name="connsiteY29" fmla="*/ 371010 h 500379"/>
              <a:gd name="connsiteX30" fmla="*/ 487295 w 609544"/>
              <a:gd name="connsiteY30" fmla="*/ 362319 h 500379"/>
              <a:gd name="connsiteX31" fmla="*/ 423069 w 609544"/>
              <a:gd name="connsiteY31" fmla="*/ 344337 h 500379"/>
              <a:gd name="connsiteX32" fmla="*/ 419468 w 609544"/>
              <a:gd name="connsiteY32" fmla="*/ 353029 h 500379"/>
              <a:gd name="connsiteX33" fmla="*/ 486194 w 609544"/>
              <a:gd name="connsiteY33" fmla="*/ 353029 h 500379"/>
              <a:gd name="connsiteX34" fmla="*/ 482593 w 609544"/>
              <a:gd name="connsiteY34" fmla="*/ 344337 h 500379"/>
              <a:gd name="connsiteX35" fmla="*/ 452881 w 609544"/>
              <a:gd name="connsiteY35" fmla="*/ 327255 h 500379"/>
              <a:gd name="connsiteX36" fmla="*/ 431072 w 609544"/>
              <a:gd name="connsiteY36" fmla="*/ 335047 h 500379"/>
              <a:gd name="connsiteX37" fmla="*/ 474590 w 609544"/>
              <a:gd name="connsiteY37" fmla="*/ 335047 h 500379"/>
              <a:gd name="connsiteX38" fmla="*/ 452881 w 609544"/>
              <a:gd name="connsiteY38" fmla="*/ 327255 h 500379"/>
              <a:gd name="connsiteX39" fmla="*/ 448379 w 609544"/>
              <a:gd name="connsiteY39" fmla="*/ 269913 h 500379"/>
              <a:gd name="connsiteX40" fmla="*/ 452381 w 609544"/>
              <a:gd name="connsiteY40" fmla="*/ 308873 h 500379"/>
              <a:gd name="connsiteX41" fmla="*/ 454982 w 609544"/>
              <a:gd name="connsiteY41" fmla="*/ 287195 h 500379"/>
              <a:gd name="connsiteX42" fmla="*/ 464286 w 609544"/>
              <a:gd name="connsiteY42" fmla="*/ 288294 h 500379"/>
              <a:gd name="connsiteX43" fmla="*/ 460584 w 609544"/>
              <a:gd name="connsiteY43" fmla="*/ 318564 h 500379"/>
              <a:gd name="connsiteX44" fmla="*/ 496599 w 609544"/>
              <a:gd name="connsiteY44" fmla="*/ 361620 h 500379"/>
              <a:gd name="connsiteX45" fmla="*/ 485694 w 609544"/>
              <a:gd name="connsiteY45" fmla="*/ 386295 h 500379"/>
              <a:gd name="connsiteX46" fmla="*/ 609544 w 609544"/>
              <a:gd name="connsiteY46" fmla="*/ 386295 h 500379"/>
              <a:gd name="connsiteX47" fmla="*/ 609544 w 609544"/>
              <a:gd name="connsiteY47" fmla="*/ 493286 h 500379"/>
              <a:gd name="connsiteX48" fmla="*/ 597840 w 609544"/>
              <a:gd name="connsiteY48" fmla="*/ 493286 h 500379"/>
              <a:gd name="connsiteX49" fmla="*/ 597840 w 609544"/>
              <a:gd name="connsiteY49" fmla="*/ 500379 h 500379"/>
              <a:gd name="connsiteX50" fmla="*/ 581833 w 609544"/>
              <a:gd name="connsiteY50" fmla="*/ 500379 h 500379"/>
              <a:gd name="connsiteX51" fmla="*/ 581833 w 609544"/>
              <a:gd name="connsiteY51" fmla="*/ 493286 h 500379"/>
              <a:gd name="connsiteX52" fmla="*/ 27811 w 609544"/>
              <a:gd name="connsiteY52" fmla="*/ 493286 h 500379"/>
              <a:gd name="connsiteX53" fmla="*/ 27811 w 609544"/>
              <a:gd name="connsiteY53" fmla="*/ 500379 h 500379"/>
              <a:gd name="connsiteX54" fmla="*/ 11804 w 609544"/>
              <a:gd name="connsiteY54" fmla="*/ 500379 h 500379"/>
              <a:gd name="connsiteX55" fmla="*/ 11804 w 609544"/>
              <a:gd name="connsiteY55" fmla="*/ 493286 h 500379"/>
              <a:gd name="connsiteX56" fmla="*/ 0 w 609544"/>
              <a:gd name="connsiteY56" fmla="*/ 493286 h 500379"/>
              <a:gd name="connsiteX57" fmla="*/ 0 w 609544"/>
              <a:gd name="connsiteY57" fmla="*/ 386295 h 500379"/>
              <a:gd name="connsiteX58" fmla="*/ 419968 w 609544"/>
              <a:gd name="connsiteY58" fmla="*/ 386295 h 500379"/>
              <a:gd name="connsiteX59" fmla="*/ 409064 w 609544"/>
              <a:gd name="connsiteY59" fmla="*/ 361620 h 500379"/>
              <a:gd name="connsiteX60" fmla="*/ 443977 w 609544"/>
              <a:gd name="connsiteY60" fmla="*/ 318863 h 500379"/>
              <a:gd name="connsiteX61" fmla="*/ 439076 w 609544"/>
              <a:gd name="connsiteY61" fmla="*/ 270912 h 500379"/>
              <a:gd name="connsiteX62" fmla="*/ 261706 w 609544"/>
              <a:gd name="connsiteY62" fmla="*/ 217381 h 500379"/>
              <a:gd name="connsiteX63" fmla="*/ 164251 w 609544"/>
              <a:gd name="connsiteY63" fmla="*/ 314786 h 500379"/>
              <a:gd name="connsiteX64" fmla="*/ 261706 w 609544"/>
              <a:gd name="connsiteY64" fmla="*/ 314786 h 500379"/>
              <a:gd name="connsiteX65" fmla="*/ 218882 w 609544"/>
              <a:gd name="connsiteY65" fmla="*/ 215583 h 500379"/>
              <a:gd name="connsiteX66" fmla="*/ 119525 w 609544"/>
              <a:gd name="connsiteY66" fmla="*/ 314786 h 500379"/>
              <a:gd name="connsiteX67" fmla="*/ 151043 w 609544"/>
              <a:gd name="connsiteY67" fmla="*/ 314786 h 500379"/>
              <a:gd name="connsiteX68" fmla="*/ 250400 w 609544"/>
              <a:gd name="connsiteY68" fmla="*/ 215583 h 500379"/>
              <a:gd name="connsiteX69" fmla="*/ 198070 w 609544"/>
              <a:gd name="connsiteY69" fmla="*/ 215583 h 500379"/>
              <a:gd name="connsiteX70" fmla="*/ 98613 w 609544"/>
              <a:gd name="connsiteY70" fmla="*/ 314786 h 500379"/>
              <a:gd name="connsiteX71" fmla="*/ 106317 w 609544"/>
              <a:gd name="connsiteY71" fmla="*/ 314786 h 500379"/>
              <a:gd name="connsiteX72" fmla="*/ 205674 w 609544"/>
              <a:gd name="connsiteY72" fmla="*/ 215583 h 500379"/>
              <a:gd name="connsiteX73" fmla="*/ 70697 w 609544"/>
              <a:gd name="connsiteY73" fmla="*/ 215583 h 500379"/>
              <a:gd name="connsiteX74" fmla="*/ 70697 w 609544"/>
              <a:gd name="connsiteY74" fmla="*/ 314786 h 500379"/>
              <a:gd name="connsiteX75" fmla="*/ 85405 w 609544"/>
              <a:gd name="connsiteY75" fmla="*/ 314786 h 500379"/>
              <a:gd name="connsiteX76" fmla="*/ 184862 w 609544"/>
              <a:gd name="connsiteY76" fmla="*/ 215583 h 500379"/>
              <a:gd name="connsiteX77" fmla="*/ 61392 w 609544"/>
              <a:gd name="connsiteY77" fmla="*/ 206192 h 500379"/>
              <a:gd name="connsiteX78" fmla="*/ 271112 w 609544"/>
              <a:gd name="connsiteY78" fmla="*/ 206192 h 500379"/>
              <a:gd name="connsiteX79" fmla="*/ 271112 w 609544"/>
              <a:gd name="connsiteY79" fmla="*/ 324177 h 500379"/>
              <a:gd name="connsiteX80" fmla="*/ 61392 w 609544"/>
              <a:gd name="connsiteY80" fmla="*/ 324177 h 500379"/>
              <a:gd name="connsiteX81" fmla="*/ 50232 w 609544"/>
              <a:gd name="connsiteY81" fmla="*/ 194028 h 500379"/>
              <a:gd name="connsiteX82" fmla="*/ 50232 w 609544"/>
              <a:gd name="connsiteY82" fmla="*/ 336341 h 500379"/>
              <a:gd name="connsiteX83" fmla="*/ 282342 w 609544"/>
              <a:gd name="connsiteY83" fmla="*/ 336341 h 500379"/>
              <a:gd name="connsiteX84" fmla="*/ 282342 w 609544"/>
              <a:gd name="connsiteY84" fmla="*/ 194028 h 500379"/>
              <a:gd name="connsiteX85" fmla="*/ 419078 w 609544"/>
              <a:gd name="connsiteY85" fmla="*/ 191241 h 500379"/>
              <a:gd name="connsiteX86" fmla="*/ 419078 w 609544"/>
              <a:gd name="connsiteY86" fmla="*/ 199834 h 500379"/>
              <a:gd name="connsiteX87" fmla="*/ 483805 w 609544"/>
              <a:gd name="connsiteY87" fmla="*/ 199834 h 500379"/>
              <a:gd name="connsiteX88" fmla="*/ 483805 w 609544"/>
              <a:gd name="connsiteY88" fmla="*/ 191241 h 500379"/>
              <a:gd name="connsiteX89" fmla="*/ 40928 w 609544"/>
              <a:gd name="connsiteY89" fmla="*/ 184740 h 500379"/>
              <a:gd name="connsiteX90" fmla="*/ 291647 w 609544"/>
              <a:gd name="connsiteY90" fmla="*/ 184740 h 500379"/>
              <a:gd name="connsiteX91" fmla="*/ 291647 w 609544"/>
              <a:gd name="connsiteY91" fmla="*/ 345629 h 500379"/>
              <a:gd name="connsiteX92" fmla="*/ 40928 w 609544"/>
              <a:gd name="connsiteY92" fmla="*/ 345629 h 500379"/>
              <a:gd name="connsiteX93" fmla="*/ 410374 w 609544"/>
              <a:gd name="connsiteY93" fmla="*/ 173256 h 500379"/>
              <a:gd name="connsiteX94" fmla="*/ 410374 w 609544"/>
              <a:gd name="connsiteY94" fmla="*/ 181849 h 500379"/>
              <a:gd name="connsiteX95" fmla="*/ 475101 w 609544"/>
              <a:gd name="connsiteY95" fmla="*/ 181849 h 500379"/>
              <a:gd name="connsiteX96" fmla="*/ 475101 w 609544"/>
              <a:gd name="connsiteY96" fmla="*/ 173256 h 500379"/>
              <a:gd name="connsiteX97" fmla="*/ 423780 w 609544"/>
              <a:gd name="connsiteY97" fmla="*/ 155271 h 500379"/>
              <a:gd name="connsiteX98" fmla="*/ 423780 w 609544"/>
              <a:gd name="connsiteY98" fmla="*/ 163864 h 500379"/>
              <a:gd name="connsiteX99" fmla="*/ 484405 w 609544"/>
              <a:gd name="connsiteY99" fmla="*/ 163864 h 500379"/>
              <a:gd name="connsiteX100" fmla="*/ 484605 w 609544"/>
              <a:gd name="connsiteY100" fmla="*/ 163864 h 500379"/>
              <a:gd name="connsiteX101" fmla="*/ 484605 w 609544"/>
              <a:gd name="connsiteY101" fmla="*/ 155271 h 500379"/>
              <a:gd name="connsiteX102" fmla="*/ 397969 w 609544"/>
              <a:gd name="connsiteY102" fmla="*/ 122998 h 500379"/>
              <a:gd name="connsiteX103" fmla="*/ 397969 w 609544"/>
              <a:gd name="connsiteY103" fmla="*/ 199834 h 500379"/>
              <a:gd name="connsiteX104" fmla="*/ 409774 w 609544"/>
              <a:gd name="connsiteY104" fmla="*/ 199834 h 500379"/>
              <a:gd name="connsiteX105" fmla="*/ 409774 w 609544"/>
              <a:gd name="connsiteY105" fmla="*/ 191241 h 500379"/>
              <a:gd name="connsiteX106" fmla="*/ 401070 w 609544"/>
              <a:gd name="connsiteY106" fmla="*/ 191241 h 500379"/>
              <a:gd name="connsiteX107" fmla="*/ 401070 w 609544"/>
              <a:gd name="connsiteY107" fmla="*/ 163864 h 500379"/>
              <a:gd name="connsiteX108" fmla="*/ 414376 w 609544"/>
              <a:gd name="connsiteY108" fmla="*/ 163864 h 500379"/>
              <a:gd name="connsiteX109" fmla="*/ 414376 w 609544"/>
              <a:gd name="connsiteY109" fmla="*/ 145879 h 500379"/>
              <a:gd name="connsiteX110" fmla="*/ 494009 w 609544"/>
              <a:gd name="connsiteY110" fmla="*/ 145879 h 500379"/>
              <a:gd name="connsiteX111" fmla="*/ 494009 w 609544"/>
              <a:gd name="connsiteY111" fmla="*/ 173256 h 500379"/>
              <a:gd name="connsiteX112" fmla="*/ 484405 w 609544"/>
              <a:gd name="connsiteY112" fmla="*/ 173256 h 500379"/>
              <a:gd name="connsiteX113" fmla="*/ 484405 w 609544"/>
              <a:gd name="connsiteY113" fmla="*/ 181849 h 500379"/>
              <a:gd name="connsiteX114" fmla="*/ 493109 w 609544"/>
              <a:gd name="connsiteY114" fmla="*/ 181849 h 500379"/>
              <a:gd name="connsiteX115" fmla="*/ 493109 w 609544"/>
              <a:gd name="connsiteY115" fmla="*/ 199834 h 500379"/>
              <a:gd name="connsiteX116" fmla="*/ 499812 w 609544"/>
              <a:gd name="connsiteY116" fmla="*/ 199834 h 500379"/>
              <a:gd name="connsiteX117" fmla="*/ 499812 w 609544"/>
              <a:gd name="connsiteY117" fmla="*/ 122998 h 500379"/>
              <a:gd name="connsiteX118" fmla="*/ 397969 w 609544"/>
              <a:gd name="connsiteY118" fmla="*/ 97319 h 500379"/>
              <a:gd name="connsiteX119" fmla="*/ 397969 w 609544"/>
              <a:gd name="connsiteY119" fmla="*/ 113705 h 500379"/>
              <a:gd name="connsiteX120" fmla="*/ 412575 w 609544"/>
              <a:gd name="connsiteY120" fmla="*/ 113705 h 500379"/>
              <a:gd name="connsiteX121" fmla="*/ 412575 w 609544"/>
              <a:gd name="connsiteY121" fmla="*/ 97319 h 500379"/>
              <a:gd name="connsiteX122" fmla="*/ 405772 w 609544"/>
              <a:gd name="connsiteY122" fmla="*/ 97319 h 500379"/>
              <a:gd name="connsiteX123" fmla="*/ 310831 w 609544"/>
              <a:gd name="connsiteY123" fmla="*/ 97319 h 500379"/>
              <a:gd name="connsiteX124" fmla="*/ 310831 w 609544"/>
              <a:gd name="connsiteY124" fmla="*/ 199834 h 500379"/>
              <a:gd name="connsiteX125" fmla="*/ 388565 w 609544"/>
              <a:gd name="connsiteY125" fmla="*/ 199834 h 500379"/>
              <a:gd name="connsiteX126" fmla="*/ 388565 w 609544"/>
              <a:gd name="connsiteY126" fmla="*/ 97319 h 500379"/>
              <a:gd name="connsiteX127" fmla="*/ 177374 w 609544"/>
              <a:gd name="connsiteY127" fmla="*/ 97319 h 500379"/>
              <a:gd name="connsiteX128" fmla="*/ 177374 w 609544"/>
              <a:gd name="connsiteY128" fmla="*/ 113705 h 500379"/>
              <a:gd name="connsiteX129" fmla="*/ 301427 w 609544"/>
              <a:gd name="connsiteY129" fmla="*/ 113705 h 500379"/>
              <a:gd name="connsiteX130" fmla="*/ 301427 w 609544"/>
              <a:gd name="connsiteY130" fmla="*/ 97319 h 500379"/>
              <a:gd name="connsiteX131" fmla="*/ 119650 w 609544"/>
              <a:gd name="connsiteY131" fmla="*/ 81332 h 500379"/>
              <a:gd name="connsiteX132" fmla="*/ 119650 w 609544"/>
              <a:gd name="connsiteY132" fmla="*/ 87927 h 500379"/>
              <a:gd name="connsiteX133" fmla="*/ 133356 w 609544"/>
              <a:gd name="connsiteY133" fmla="*/ 87927 h 500379"/>
              <a:gd name="connsiteX134" fmla="*/ 133356 w 609544"/>
              <a:gd name="connsiteY134" fmla="*/ 81332 h 500379"/>
              <a:gd name="connsiteX135" fmla="*/ 331740 w 609544"/>
              <a:gd name="connsiteY135" fmla="*/ 79334 h 500379"/>
              <a:gd name="connsiteX136" fmla="*/ 331740 w 609544"/>
              <a:gd name="connsiteY136" fmla="*/ 87927 h 500379"/>
              <a:gd name="connsiteX137" fmla="*/ 396368 w 609544"/>
              <a:gd name="connsiteY137" fmla="*/ 87927 h 500379"/>
              <a:gd name="connsiteX138" fmla="*/ 396368 w 609544"/>
              <a:gd name="connsiteY138" fmla="*/ 79334 h 500379"/>
              <a:gd name="connsiteX139" fmla="*/ 326038 w 609544"/>
              <a:gd name="connsiteY139" fmla="*/ 61349 h 500379"/>
              <a:gd name="connsiteX140" fmla="*/ 326038 w 609544"/>
              <a:gd name="connsiteY140" fmla="*/ 69942 h 500379"/>
              <a:gd name="connsiteX141" fmla="*/ 387064 w 609544"/>
              <a:gd name="connsiteY141" fmla="*/ 69942 h 500379"/>
              <a:gd name="connsiteX142" fmla="*/ 387064 w 609544"/>
              <a:gd name="connsiteY142" fmla="*/ 61349 h 500379"/>
              <a:gd name="connsiteX143" fmla="*/ 118929 w 609544"/>
              <a:gd name="connsiteY143" fmla="*/ 26678 h 500379"/>
              <a:gd name="connsiteX144" fmla="*/ 118929 w 609544"/>
              <a:gd name="connsiteY144" fmla="*/ 54644 h 500379"/>
              <a:gd name="connsiteX145" fmla="*/ 134048 w 609544"/>
              <a:gd name="connsiteY145" fmla="*/ 54644 h 500379"/>
              <a:gd name="connsiteX146" fmla="*/ 134048 w 609544"/>
              <a:gd name="connsiteY146" fmla="*/ 26678 h 500379"/>
              <a:gd name="connsiteX147" fmla="*/ 109518 w 609544"/>
              <a:gd name="connsiteY147" fmla="*/ 17289 h 500379"/>
              <a:gd name="connsiteX148" fmla="*/ 143460 w 609544"/>
              <a:gd name="connsiteY148" fmla="*/ 17289 h 500379"/>
              <a:gd name="connsiteX149" fmla="*/ 143460 w 609544"/>
              <a:gd name="connsiteY149" fmla="*/ 63933 h 500379"/>
              <a:gd name="connsiteX150" fmla="*/ 109518 w 609544"/>
              <a:gd name="connsiteY150" fmla="*/ 63933 h 500379"/>
              <a:gd name="connsiteX151" fmla="*/ 421979 w 609544"/>
              <a:gd name="connsiteY151" fmla="*/ 11091 h 500379"/>
              <a:gd name="connsiteX152" fmla="*/ 421979 w 609544"/>
              <a:gd name="connsiteY152" fmla="*/ 71341 h 500379"/>
              <a:gd name="connsiteX153" fmla="*/ 421979 w 609544"/>
              <a:gd name="connsiteY153" fmla="*/ 97319 h 500379"/>
              <a:gd name="connsiteX154" fmla="*/ 421979 w 609544"/>
              <a:gd name="connsiteY154" fmla="*/ 113705 h 500379"/>
              <a:gd name="connsiteX155" fmla="*/ 499812 w 609544"/>
              <a:gd name="connsiteY155" fmla="*/ 113705 h 500379"/>
              <a:gd name="connsiteX156" fmla="*/ 499812 w 609544"/>
              <a:gd name="connsiteY156" fmla="*/ 11091 h 500379"/>
              <a:gd name="connsiteX157" fmla="*/ 310831 w 609544"/>
              <a:gd name="connsiteY157" fmla="*/ 11091 h 500379"/>
              <a:gd name="connsiteX158" fmla="*/ 310831 w 609544"/>
              <a:gd name="connsiteY158" fmla="*/ 87927 h 500379"/>
              <a:gd name="connsiteX159" fmla="*/ 322336 w 609544"/>
              <a:gd name="connsiteY159" fmla="*/ 87927 h 500379"/>
              <a:gd name="connsiteX160" fmla="*/ 322336 w 609544"/>
              <a:gd name="connsiteY160" fmla="*/ 79334 h 500379"/>
              <a:gd name="connsiteX161" fmla="*/ 316734 w 609544"/>
              <a:gd name="connsiteY161" fmla="*/ 79334 h 500379"/>
              <a:gd name="connsiteX162" fmla="*/ 316734 w 609544"/>
              <a:gd name="connsiteY162" fmla="*/ 51957 h 500379"/>
              <a:gd name="connsiteX163" fmla="*/ 396368 w 609544"/>
              <a:gd name="connsiteY163" fmla="*/ 51957 h 500379"/>
              <a:gd name="connsiteX164" fmla="*/ 396368 w 609544"/>
              <a:gd name="connsiteY164" fmla="*/ 69942 h 500379"/>
              <a:gd name="connsiteX165" fmla="*/ 405772 w 609544"/>
              <a:gd name="connsiteY165" fmla="*/ 69942 h 500379"/>
              <a:gd name="connsiteX166" fmla="*/ 405772 w 609544"/>
              <a:gd name="connsiteY166" fmla="*/ 87927 h 500379"/>
              <a:gd name="connsiteX167" fmla="*/ 412575 w 609544"/>
              <a:gd name="connsiteY167" fmla="*/ 87927 h 500379"/>
              <a:gd name="connsiteX168" fmla="*/ 412575 w 609544"/>
              <a:gd name="connsiteY168" fmla="*/ 71341 h 500379"/>
              <a:gd name="connsiteX169" fmla="*/ 412575 w 609544"/>
              <a:gd name="connsiteY169" fmla="*/ 11091 h 500379"/>
              <a:gd name="connsiteX170" fmla="*/ 105344 w 609544"/>
              <a:gd name="connsiteY170" fmla="*/ 9392 h 500379"/>
              <a:gd name="connsiteX171" fmla="*/ 105344 w 609544"/>
              <a:gd name="connsiteY171" fmla="*/ 71940 h 500379"/>
              <a:gd name="connsiteX172" fmla="*/ 147662 w 609544"/>
              <a:gd name="connsiteY172" fmla="*/ 71940 h 500379"/>
              <a:gd name="connsiteX173" fmla="*/ 147662 w 609544"/>
              <a:gd name="connsiteY173" fmla="*/ 9392 h 500379"/>
              <a:gd name="connsiteX174" fmla="*/ 96040 w 609544"/>
              <a:gd name="connsiteY174" fmla="*/ 0 h 500379"/>
              <a:gd name="connsiteX175" fmla="*/ 156966 w 609544"/>
              <a:gd name="connsiteY175" fmla="*/ 0 h 500379"/>
              <a:gd name="connsiteX176" fmla="*/ 156966 w 609544"/>
              <a:gd name="connsiteY176" fmla="*/ 81332 h 500379"/>
              <a:gd name="connsiteX177" fmla="*/ 142760 w 609544"/>
              <a:gd name="connsiteY177" fmla="*/ 81332 h 500379"/>
              <a:gd name="connsiteX178" fmla="*/ 142760 w 609544"/>
              <a:gd name="connsiteY178" fmla="*/ 87927 h 500379"/>
              <a:gd name="connsiteX179" fmla="*/ 301427 w 609544"/>
              <a:gd name="connsiteY179" fmla="*/ 87927 h 500379"/>
              <a:gd name="connsiteX180" fmla="*/ 301427 w 609544"/>
              <a:gd name="connsiteY180" fmla="*/ 1799 h 500379"/>
              <a:gd name="connsiteX181" fmla="*/ 421979 w 609544"/>
              <a:gd name="connsiteY181" fmla="*/ 1799 h 500379"/>
              <a:gd name="connsiteX182" fmla="*/ 509116 w 609544"/>
              <a:gd name="connsiteY182" fmla="*/ 1799 h 500379"/>
              <a:gd name="connsiteX183" fmla="*/ 509116 w 609544"/>
              <a:gd name="connsiteY183" fmla="*/ 87927 h 500379"/>
              <a:gd name="connsiteX184" fmla="*/ 604957 w 609544"/>
              <a:gd name="connsiteY184" fmla="*/ 87927 h 500379"/>
              <a:gd name="connsiteX185" fmla="*/ 604957 w 609544"/>
              <a:gd name="connsiteY185" fmla="*/ 97319 h 500379"/>
              <a:gd name="connsiteX186" fmla="*/ 509116 w 609544"/>
              <a:gd name="connsiteY186" fmla="*/ 97319 h 500379"/>
              <a:gd name="connsiteX187" fmla="*/ 509116 w 609544"/>
              <a:gd name="connsiteY187" fmla="*/ 113705 h 500379"/>
              <a:gd name="connsiteX188" fmla="*/ 604957 w 609544"/>
              <a:gd name="connsiteY188" fmla="*/ 113705 h 500379"/>
              <a:gd name="connsiteX189" fmla="*/ 604957 w 609544"/>
              <a:gd name="connsiteY189" fmla="*/ 122998 h 500379"/>
              <a:gd name="connsiteX190" fmla="*/ 509116 w 609544"/>
              <a:gd name="connsiteY190" fmla="*/ 122998 h 500379"/>
              <a:gd name="connsiteX191" fmla="*/ 509116 w 609544"/>
              <a:gd name="connsiteY191" fmla="*/ 209226 h 500379"/>
              <a:gd name="connsiteX192" fmla="*/ 301427 w 609544"/>
              <a:gd name="connsiteY192" fmla="*/ 209226 h 500379"/>
              <a:gd name="connsiteX193" fmla="*/ 301427 w 609544"/>
              <a:gd name="connsiteY193" fmla="*/ 122998 h 500379"/>
              <a:gd name="connsiteX194" fmla="*/ 9103 w 609544"/>
              <a:gd name="connsiteY194" fmla="*/ 122998 h 500379"/>
              <a:gd name="connsiteX195" fmla="*/ 9103 w 609544"/>
              <a:gd name="connsiteY195" fmla="*/ 113705 h 500379"/>
              <a:gd name="connsiteX196" fmla="*/ 168071 w 609544"/>
              <a:gd name="connsiteY196" fmla="*/ 113705 h 500379"/>
              <a:gd name="connsiteX197" fmla="*/ 168071 w 609544"/>
              <a:gd name="connsiteY197" fmla="*/ 97319 h 500379"/>
              <a:gd name="connsiteX198" fmla="*/ 9103 w 609544"/>
              <a:gd name="connsiteY198" fmla="*/ 97319 h 500379"/>
              <a:gd name="connsiteX199" fmla="*/ 9103 w 609544"/>
              <a:gd name="connsiteY199" fmla="*/ 87927 h 500379"/>
              <a:gd name="connsiteX200" fmla="*/ 110246 w 609544"/>
              <a:gd name="connsiteY200" fmla="*/ 87927 h 500379"/>
              <a:gd name="connsiteX201" fmla="*/ 110246 w 609544"/>
              <a:gd name="connsiteY201" fmla="*/ 81332 h 500379"/>
              <a:gd name="connsiteX202" fmla="*/ 96040 w 609544"/>
              <a:gd name="connsiteY202" fmla="*/ 81332 h 50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609544" h="500379">
                <a:moveTo>
                  <a:pt x="9303" y="441739"/>
                </a:moveTo>
                <a:lnTo>
                  <a:pt x="9303" y="483996"/>
                </a:lnTo>
                <a:lnTo>
                  <a:pt x="197379" y="483996"/>
                </a:lnTo>
                <a:lnTo>
                  <a:pt x="197379" y="441739"/>
                </a:lnTo>
                <a:close/>
                <a:moveTo>
                  <a:pt x="584634" y="431366"/>
                </a:moveTo>
                <a:lnTo>
                  <a:pt x="593949" y="431366"/>
                </a:lnTo>
                <a:lnTo>
                  <a:pt x="593949" y="448231"/>
                </a:lnTo>
                <a:lnTo>
                  <a:pt x="584634" y="448231"/>
                </a:lnTo>
                <a:close/>
                <a:moveTo>
                  <a:pt x="385075" y="431366"/>
                </a:moveTo>
                <a:lnTo>
                  <a:pt x="394390" y="431366"/>
                </a:lnTo>
                <a:lnTo>
                  <a:pt x="394390" y="448231"/>
                </a:lnTo>
                <a:lnTo>
                  <a:pt x="385075" y="448231"/>
                </a:lnTo>
                <a:close/>
                <a:moveTo>
                  <a:pt x="410364" y="395585"/>
                </a:moveTo>
                <a:lnTo>
                  <a:pt x="410364" y="483996"/>
                </a:lnTo>
                <a:lnTo>
                  <a:pt x="600240" y="483996"/>
                </a:lnTo>
                <a:lnTo>
                  <a:pt x="600240" y="395585"/>
                </a:lnTo>
                <a:close/>
                <a:moveTo>
                  <a:pt x="206783" y="395585"/>
                </a:moveTo>
                <a:lnTo>
                  <a:pt x="206783" y="483996"/>
                </a:lnTo>
                <a:lnTo>
                  <a:pt x="401060" y="483996"/>
                </a:lnTo>
                <a:lnTo>
                  <a:pt x="401060" y="395585"/>
                </a:lnTo>
                <a:close/>
                <a:moveTo>
                  <a:pt x="9303" y="395585"/>
                </a:moveTo>
                <a:lnTo>
                  <a:pt x="9303" y="432448"/>
                </a:lnTo>
                <a:lnTo>
                  <a:pt x="197379" y="432448"/>
                </a:lnTo>
                <a:lnTo>
                  <a:pt x="197379" y="395585"/>
                </a:lnTo>
                <a:close/>
                <a:moveTo>
                  <a:pt x="427371" y="380301"/>
                </a:moveTo>
                <a:cubicBezTo>
                  <a:pt x="433073" y="384297"/>
                  <a:pt x="441577" y="386295"/>
                  <a:pt x="452881" y="386295"/>
                </a:cubicBezTo>
                <a:cubicBezTo>
                  <a:pt x="464086" y="386295"/>
                  <a:pt x="472589" y="384297"/>
                  <a:pt x="478391" y="380301"/>
                </a:cubicBezTo>
                <a:close/>
                <a:moveTo>
                  <a:pt x="418467" y="362319"/>
                </a:moveTo>
                <a:cubicBezTo>
                  <a:pt x="418467" y="365516"/>
                  <a:pt x="419068" y="368413"/>
                  <a:pt x="419968" y="371010"/>
                </a:cubicBezTo>
                <a:lnTo>
                  <a:pt x="485694" y="371010"/>
                </a:lnTo>
                <a:cubicBezTo>
                  <a:pt x="486695" y="368413"/>
                  <a:pt x="487195" y="365516"/>
                  <a:pt x="487295" y="362319"/>
                </a:cubicBezTo>
                <a:close/>
                <a:moveTo>
                  <a:pt x="423069" y="344337"/>
                </a:moveTo>
                <a:cubicBezTo>
                  <a:pt x="421569" y="347035"/>
                  <a:pt x="420268" y="349932"/>
                  <a:pt x="419468" y="353029"/>
                </a:cubicBezTo>
                <a:lnTo>
                  <a:pt x="486194" y="353029"/>
                </a:lnTo>
                <a:cubicBezTo>
                  <a:pt x="485394" y="349932"/>
                  <a:pt x="484194" y="347035"/>
                  <a:pt x="482593" y="344337"/>
                </a:cubicBezTo>
                <a:close/>
                <a:moveTo>
                  <a:pt x="452881" y="327255"/>
                </a:moveTo>
                <a:cubicBezTo>
                  <a:pt x="444578" y="327255"/>
                  <a:pt x="436975" y="330152"/>
                  <a:pt x="431072" y="335047"/>
                </a:cubicBezTo>
                <a:lnTo>
                  <a:pt x="474590" y="335047"/>
                </a:lnTo>
                <a:cubicBezTo>
                  <a:pt x="468687" y="330152"/>
                  <a:pt x="461084" y="327255"/>
                  <a:pt x="452881" y="327255"/>
                </a:cubicBezTo>
                <a:close/>
                <a:moveTo>
                  <a:pt x="448379" y="269913"/>
                </a:moveTo>
                <a:lnTo>
                  <a:pt x="452381" y="308873"/>
                </a:lnTo>
                <a:lnTo>
                  <a:pt x="454982" y="287195"/>
                </a:lnTo>
                <a:lnTo>
                  <a:pt x="464286" y="288294"/>
                </a:lnTo>
                <a:lnTo>
                  <a:pt x="460584" y="318564"/>
                </a:lnTo>
                <a:cubicBezTo>
                  <a:pt x="481092" y="322260"/>
                  <a:pt x="496599" y="340142"/>
                  <a:pt x="496599" y="361620"/>
                </a:cubicBezTo>
                <a:cubicBezTo>
                  <a:pt x="496599" y="372209"/>
                  <a:pt x="492797" y="380501"/>
                  <a:pt x="485694" y="386295"/>
                </a:cubicBezTo>
                <a:lnTo>
                  <a:pt x="609544" y="386295"/>
                </a:lnTo>
                <a:lnTo>
                  <a:pt x="609544" y="493286"/>
                </a:lnTo>
                <a:lnTo>
                  <a:pt x="597840" y="493286"/>
                </a:lnTo>
                <a:lnTo>
                  <a:pt x="597840" y="500379"/>
                </a:lnTo>
                <a:lnTo>
                  <a:pt x="581833" y="500379"/>
                </a:lnTo>
                <a:lnTo>
                  <a:pt x="581833" y="493286"/>
                </a:lnTo>
                <a:lnTo>
                  <a:pt x="27811" y="493286"/>
                </a:lnTo>
                <a:lnTo>
                  <a:pt x="27811" y="500379"/>
                </a:lnTo>
                <a:lnTo>
                  <a:pt x="11804" y="500379"/>
                </a:lnTo>
                <a:lnTo>
                  <a:pt x="11804" y="493286"/>
                </a:lnTo>
                <a:lnTo>
                  <a:pt x="0" y="493286"/>
                </a:lnTo>
                <a:lnTo>
                  <a:pt x="0" y="386295"/>
                </a:lnTo>
                <a:lnTo>
                  <a:pt x="419968" y="386295"/>
                </a:lnTo>
                <a:cubicBezTo>
                  <a:pt x="412865" y="380501"/>
                  <a:pt x="409064" y="372209"/>
                  <a:pt x="409064" y="361620"/>
                </a:cubicBezTo>
                <a:cubicBezTo>
                  <a:pt x="409064" y="340541"/>
                  <a:pt x="424070" y="322959"/>
                  <a:pt x="443977" y="318863"/>
                </a:cubicBezTo>
                <a:lnTo>
                  <a:pt x="439076" y="270912"/>
                </a:lnTo>
                <a:close/>
                <a:moveTo>
                  <a:pt x="261706" y="217381"/>
                </a:moveTo>
                <a:lnTo>
                  <a:pt x="164251" y="314786"/>
                </a:lnTo>
                <a:lnTo>
                  <a:pt x="261706" y="314786"/>
                </a:lnTo>
                <a:close/>
                <a:moveTo>
                  <a:pt x="218882" y="215583"/>
                </a:moveTo>
                <a:lnTo>
                  <a:pt x="119525" y="314786"/>
                </a:lnTo>
                <a:lnTo>
                  <a:pt x="151043" y="314786"/>
                </a:lnTo>
                <a:lnTo>
                  <a:pt x="250400" y="215583"/>
                </a:lnTo>
                <a:close/>
                <a:moveTo>
                  <a:pt x="198070" y="215583"/>
                </a:moveTo>
                <a:lnTo>
                  <a:pt x="98613" y="314786"/>
                </a:lnTo>
                <a:lnTo>
                  <a:pt x="106317" y="314786"/>
                </a:lnTo>
                <a:lnTo>
                  <a:pt x="205674" y="215583"/>
                </a:lnTo>
                <a:close/>
                <a:moveTo>
                  <a:pt x="70697" y="215583"/>
                </a:moveTo>
                <a:lnTo>
                  <a:pt x="70697" y="314786"/>
                </a:lnTo>
                <a:lnTo>
                  <a:pt x="85405" y="314786"/>
                </a:lnTo>
                <a:lnTo>
                  <a:pt x="184862" y="215583"/>
                </a:lnTo>
                <a:close/>
                <a:moveTo>
                  <a:pt x="61392" y="206192"/>
                </a:moveTo>
                <a:lnTo>
                  <a:pt x="271112" y="206192"/>
                </a:lnTo>
                <a:lnTo>
                  <a:pt x="271112" y="324177"/>
                </a:lnTo>
                <a:lnTo>
                  <a:pt x="61392" y="324177"/>
                </a:lnTo>
                <a:close/>
                <a:moveTo>
                  <a:pt x="50232" y="194028"/>
                </a:moveTo>
                <a:lnTo>
                  <a:pt x="50232" y="336341"/>
                </a:lnTo>
                <a:lnTo>
                  <a:pt x="282342" y="336341"/>
                </a:lnTo>
                <a:lnTo>
                  <a:pt x="282342" y="194028"/>
                </a:lnTo>
                <a:close/>
                <a:moveTo>
                  <a:pt x="419078" y="191241"/>
                </a:moveTo>
                <a:lnTo>
                  <a:pt x="419078" y="199834"/>
                </a:lnTo>
                <a:lnTo>
                  <a:pt x="483805" y="199834"/>
                </a:lnTo>
                <a:lnTo>
                  <a:pt x="483805" y="191241"/>
                </a:lnTo>
                <a:close/>
                <a:moveTo>
                  <a:pt x="40928" y="184740"/>
                </a:moveTo>
                <a:lnTo>
                  <a:pt x="291647" y="184740"/>
                </a:lnTo>
                <a:lnTo>
                  <a:pt x="291647" y="345629"/>
                </a:lnTo>
                <a:lnTo>
                  <a:pt x="40928" y="345629"/>
                </a:lnTo>
                <a:close/>
                <a:moveTo>
                  <a:pt x="410374" y="173256"/>
                </a:moveTo>
                <a:lnTo>
                  <a:pt x="410374" y="181849"/>
                </a:lnTo>
                <a:lnTo>
                  <a:pt x="475101" y="181849"/>
                </a:lnTo>
                <a:lnTo>
                  <a:pt x="475101" y="173256"/>
                </a:lnTo>
                <a:close/>
                <a:moveTo>
                  <a:pt x="423780" y="155271"/>
                </a:moveTo>
                <a:lnTo>
                  <a:pt x="423780" y="163864"/>
                </a:lnTo>
                <a:lnTo>
                  <a:pt x="484405" y="163864"/>
                </a:lnTo>
                <a:lnTo>
                  <a:pt x="484605" y="163864"/>
                </a:lnTo>
                <a:lnTo>
                  <a:pt x="484605" y="155271"/>
                </a:lnTo>
                <a:close/>
                <a:moveTo>
                  <a:pt x="397969" y="122998"/>
                </a:moveTo>
                <a:lnTo>
                  <a:pt x="397969" y="199834"/>
                </a:lnTo>
                <a:lnTo>
                  <a:pt x="409774" y="199834"/>
                </a:lnTo>
                <a:lnTo>
                  <a:pt x="409774" y="191241"/>
                </a:lnTo>
                <a:lnTo>
                  <a:pt x="401070" y="191241"/>
                </a:lnTo>
                <a:lnTo>
                  <a:pt x="401070" y="163864"/>
                </a:lnTo>
                <a:lnTo>
                  <a:pt x="414376" y="163864"/>
                </a:lnTo>
                <a:lnTo>
                  <a:pt x="414376" y="145879"/>
                </a:lnTo>
                <a:lnTo>
                  <a:pt x="494009" y="145879"/>
                </a:lnTo>
                <a:lnTo>
                  <a:pt x="494009" y="173256"/>
                </a:lnTo>
                <a:lnTo>
                  <a:pt x="484405" y="173256"/>
                </a:lnTo>
                <a:lnTo>
                  <a:pt x="484405" y="181849"/>
                </a:lnTo>
                <a:lnTo>
                  <a:pt x="493109" y="181849"/>
                </a:lnTo>
                <a:lnTo>
                  <a:pt x="493109" y="199834"/>
                </a:lnTo>
                <a:lnTo>
                  <a:pt x="499812" y="199834"/>
                </a:lnTo>
                <a:lnTo>
                  <a:pt x="499812" y="122998"/>
                </a:lnTo>
                <a:close/>
                <a:moveTo>
                  <a:pt x="397969" y="97319"/>
                </a:moveTo>
                <a:lnTo>
                  <a:pt x="397969" y="113705"/>
                </a:lnTo>
                <a:lnTo>
                  <a:pt x="412575" y="113705"/>
                </a:lnTo>
                <a:lnTo>
                  <a:pt x="412575" y="97319"/>
                </a:lnTo>
                <a:lnTo>
                  <a:pt x="405772" y="97319"/>
                </a:lnTo>
                <a:close/>
                <a:moveTo>
                  <a:pt x="310831" y="97319"/>
                </a:moveTo>
                <a:lnTo>
                  <a:pt x="310831" y="199834"/>
                </a:lnTo>
                <a:lnTo>
                  <a:pt x="388565" y="199834"/>
                </a:lnTo>
                <a:lnTo>
                  <a:pt x="388565" y="97319"/>
                </a:lnTo>
                <a:close/>
                <a:moveTo>
                  <a:pt x="177374" y="97319"/>
                </a:moveTo>
                <a:lnTo>
                  <a:pt x="177374" y="113705"/>
                </a:lnTo>
                <a:lnTo>
                  <a:pt x="301427" y="113705"/>
                </a:lnTo>
                <a:lnTo>
                  <a:pt x="301427" y="97319"/>
                </a:lnTo>
                <a:close/>
                <a:moveTo>
                  <a:pt x="119650" y="81332"/>
                </a:moveTo>
                <a:lnTo>
                  <a:pt x="119650" y="87927"/>
                </a:lnTo>
                <a:lnTo>
                  <a:pt x="133356" y="87927"/>
                </a:lnTo>
                <a:lnTo>
                  <a:pt x="133356" y="81332"/>
                </a:lnTo>
                <a:close/>
                <a:moveTo>
                  <a:pt x="331740" y="79334"/>
                </a:moveTo>
                <a:lnTo>
                  <a:pt x="331740" y="87927"/>
                </a:lnTo>
                <a:lnTo>
                  <a:pt x="396368" y="87927"/>
                </a:lnTo>
                <a:lnTo>
                  <a:pt x="396368" y="79334"/>
                </a:lnTo>
                <a:close/>
                <a:moveTo>
                  <a:pt x="326038" y="61349"/>
                </a:moveTo>
                <a:lnTo>
                  <a:pt x="326038" y="69942"/>
                </a:lnTo>
                <a:lnTo>
                  <a:pt x="387064" y="69942"/>
                </a:lnTo>
                <a:lnTo>
                  <a:pt x="387064" y="61349"/>
                </a:lnTo>
                <a:close/>
                <a:moveTo>
                  <a:pt x="118929" y="26678"/>
                </a:moveTo>
                <a:lnTo>
                  <a:pt x="118929" y="54644"/>
                </a:lnTo>
                <a:lnTo>
                  <a:pt x="134048" y="54644"/>
                </a:lnTo>
                <a:lnTo>
                  <a:pt x="134048" y="26678"/>
                </a:lnTo>
                <a:close/>
                <a:moveTo>
                  <a:pt x="109518" y="17289"/>
                </a:moveTo>
                <a:lnTo>
                  <a:pt x="143460" y="17289"/>
                </a:lnTo>
                <a:lnTo>
                  <a:pt x="143460" y="63933"/>
                </a:lnTo>
                <a:lnTo>
                  <a:pt x="109518" y="63933"/>
                </a:lnTo>
                <a:close/>
                <a:moveTo>
                  <a:pt x="421979" y="11091"/>
                </a:moveTo>
                <a:lnTo>
                  <a:pt x="421979" y="71341"/>
                </a:lnTo>
                <a:lnTo>
                  <a:pt x="421979" y="97319"/>
                </a:lnTo>
                <a:lnTo>
                  <a:pt x="421979" y="113705"/>
                </a:lnTo>
                <a:lnTo>
                  <a:pt x="499812" y="113705"/>
                </a:lnTo>
                <a:lnTo>
                  <a:pt x="499812" y="11091"/>
                </a:lnTo>
                <a:close/>
                <a:moveTo>
                  <a:pt x="310831" y="11091"/>
                </a:moveTo>
                <a:lnTo>
                  <a:pt x="310831" y="87927"/>
                </a:lnTo>
                <a:lnTo>
                  <a:pt x="322336" y="87927"/>
                </a:lnTo>
                <a:lnTo>
                  <a:pt x="322336" y="79334"/>
                </a:lnTo>
                <a:lnTo>
                  <a:pt x="316734" y="79334"/>
                </a:lnTo>
                <a:lnTo>
                  <a:pt x="316734" y="51957"/>
                </a:lnTo>
                <a:lnTo>
                  <a:pt x="396368" y="51957"/>
                </a:lnTo>
                <a:lnTo>
                  <a:pt x="396368" y="69942"/>
                </a:lnTo>
                <a:lnTo>
                  <a:pt x="405772" y="69942"/>
                </a:lnTo>
                <a:lnTo>
                  <a:pt x="405772" y="87927"/>
                </a:lnTo>
                <a:lnTo>
                  <a:pt x="412575" y="87927"/>
                </a:lnTo>
                <a:lnTo>
                  <a:pt x="412575" y="71341"/>
                </a:lnTo>
                <a:lnTo>
                  <a:pt x="412575" y="11091"/>
                </a:lnTo>
                <a:close/>
                <a:moveTo>
                  <a:pt x="105344" y="9392"/>
                </a:moveTo>
                <a:lnTo>
                  <a:pt x="105344" y="71940"/>
                </a:lnTo>
                <a:lnTo>
                  <a:pt x="147662" y="71940"/>
                </a:lnTo>
                <a:lnTo>
                  <a:pt x="147662" y="9392"/>
                </a:lnTo>
                <a:close/>
                <a:moveTo>
                  <a:pt x="96040" y="0"/>
                </a:moveTo>
                <a:lnTo>
                  <a:pt x="156966" y="0"/>
                </a:lnTo>
                <a:lnTo>
                  <a:pt x="156966" y="81332"/>
                </a:lnTo>
                <a:lnTo>
                  <a:pt x="142760" y="81332"/>
                </a:lnTo>
                <a:lnTo>
                  <a:pt x="142760" y="87927"/>
                </a:lnTo>
                <a:lnTo>
                  <a:pt x="301427" y="87927"/>
                </a:lnTo>
                <a:lnTo>
                  <a:pt x="301427" y="1799"/>
                </a:lnTo>
                <a:lnTo>
                  <a:pt x="421979" y="1799"/>
                </a:lnTo>
                <a:lnTo>
                  <a:pt x="509116" y="1799"/>
                </a:lnTo>
                <a:lnTo>
                  <a:pt x="509116" y="87927"/>
                </a:lnTo>
                <a:lnTo>
                  <a:pt x="604957" y="87927"/>
                </a:lnTo>
                <a:lnTo>
                  <a:pt x="604957" y="97319"/>
                </a:lnTo>
                <a:lnTo>
                  <a:pt x="509116" y="97319"/>
                </a:lnTo>
                <a:lnTo>
                  <a:pt x="509116" y="113705"/>
                </a:lnTo>
                <a:lnTo>
                  <a:pt x="604957" y="113705"/>
                </a:lnTo>
                <a:lnTo>
                  <a:pt x="604957" y="122998"/>
                </a:lnTo>
                <a:lnTo>
                  <a:pt x="509116" y="122998"/>
                </a:lnTo>
                <a:lnTo>
                  <a:pt x="509116" y="209226"/>
                </a:lnTo>
                <a:lnTo>
                  <a:pt x="301427" y="209226"/>
                </a:lnTo>
                <a:lnTo>
                  <a:pt x="301427" y="122998"/>
                </a:lnTo>
                <a:lnTo>
                  <a:pt x="9103" y="122998"/>
                </a:lnTo>
                <a:lnTo>
                  <a:pt x="9103" y="113705"/>
                </a:lnTo>
                <a:lnTo>
                  <a:pt x="168071" y="113705"/>
                </a:lnTo>
                <a:lnTo>
                  <a:pt x="168071" y="97319"/>
                </a:lnTo>
                <a:lnTo>
                  <a:pt x="9103" y="97319"/>
                </a:lnTo>
                <a:lnTo>
                  <a:pt x="9103" y="87927"/>
                </a:lnTo>
                <a:lnTo>
                  <a:pt x="110246" y="87927"/>
                </a:lnTo>
                <a:lnTo>
                  <a:pt x="110246" y="81332"/>
                </a:lnTo>
                <a:lnTo>
                  <a:pt x="96040" y="8133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</p:sp>
      <p:sp>
        <p:nvSpPr>
          <p:cNvPr id="49" name="TextBox 26">
            <a:extLst>
              <a:ext uri="{FF2B5EF4-FFF2-40B4-BE49-F238E27FC236}">
                <a16:creationId xmlns:a16="http://schemas.microsoft.com/office/drawing/2014/main" xmlns="" id="{DD9CDFD9-8745-4D29-9C9E-853B64BC85C7}"/>
              </a:ext>
            </a:extLst>
          </p:cNvPr>
          <p:cNvSpPr txBox="1"/>
          <p:nvPr/>
        </p:nvSpPr>
        <p:spPr>
          <a:xfrm>
            <a:off x="5415381" y="2496533"/>
            <a:ext cx="14956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Kitchen</a:t>
            </a:r>
            <a:r>
              <a:rPr lang="zh-CN" altLang="en-US" dirty="0"/>
              <a:t> </a:t>
            </a:r>
            <a:r>
              <a:rPr lang="en-US" altLang="zh-CN" dirty="0"/>
              <a:t>Peripherals-10</a:t>
            </a:r>
            <a:endParaRPr lang="zh-CN" altLang="en-US" dirty="0"/>
          </a:p>
        </p:txBody>
      </p:sp>
      <p:sp>
        <p:nvSpPr>
          <p:cNvPr id="50" name="groceries_135301">
            <a:extLst>
              <a:ext uri="{FF2B5EF4-FFF2-40B4-BE49-F238E27FC236}">
                <a16:creationId xmlns:a16="http://schemas.microsoft.com/office/drawing/2014/main" xmlns="" id="{B783C800-5165-485E-958E-EAAC72865537}"/>
              </a:ext>
            </a:extLst>
          </p:cNvPr>
          <p:cNvSpPr>
            <a:spLocks noChangeAspect="1"/>
          </p:cNvSpPr>
          <p:nvPr/>
        </p:nvSpPr>
        <p:spPr bwMode="auto">
          <a:xfrm>
            <a:off x="7693148" y="1907826"/>
            <a:ext cx="428041" cy="539616"/>
          </a:xfrm>
          <a:custGeom>
            <a:avLst/>
            <a:gdLst>
              <a:gd name="connsiteX0" fmla="*/ 212883 w 455947"/>
              <a:gd name="connsiteY0" fmla="*/ 495154 h 574797"/>
              <a:gd name="connsiteX1" fmla="*/ 202249 w 455947"/>
              <a:gd name="connsiteY1" fmla="*/ 505773 h 574797"/>
              <a:gd name="connsiteX2" fmla="*/ 212883 w 455947"/>
              <a:gd name="connsiteY2" fmla="*/ 515634 h 574797"/>
              <a:gd name="connsiteX3" fmla="*/ 232632 w 455947"/>
              <a:gd name="connsiteY3" fmla="*/ 515634 h 574797"/>
              <a:gd name="connsiteX4" fmla="*/ 243266 w 455947"/>
              <a:gd name="connsiteY4" fmla="*/ 505773 h 574797"/>
              <a:gd name="connsiteX5" fmla="*/ 232632 w 455947"/>
              <a:gd name="connsiteY5" fmla="*/ 495154 h 574797"/>
              <a:gd name="connsiteX6" fmla="*/ 60968 w 455947"/>
              <a:gd name="connsiteY6" fmla="*/ 495154 h 574797"/>
              <a:gd name="connsiteX7" fmla="*/ 50334 w 455947"/>
              <a:gd name="connsiteY7" fmla="*/ 505773 h 574797"/>
              <a:gd name="connsiteX8" fmla="*/ 60968 w 455947"/>
              <a:gd name="connsiteY8" fmla="*/ 515634 h 574797"/>
              <a:gd name="connsiteX9" fmla="*/ 171866 w 455947"/>
              <a:gd name="connsiteY9" fmla="*/ 515634 h 574797"/>
              <a:gd name="connsiteX10" fmla="*/ 182500 w 455947"/>
              <a:gd name="connsiteY10" fmla="*/ 505773 h 574797"/>
              <a:gd name="connsiteX11" fmla="*/ 171866 w 455947"/>
              <a:gd name="connsiteY11" fmla="*/ 495154 h 574797"/>
              <a:gd name="connsiteX12" fmla="*/ 60968 w 455947"/>
              <a:gd name="connsiteY12" fmla="*/ 454953 h 574797"/>
              <a:gd name="connsiteX13" fmla="*/ 50334 w 455947"/>
              <a:gd name="connsiteY13" fmla="*/ 464814 h 574797"/>
              <a:gd name="connsiteX14" fmla="*/ 60968 w 455947"/>
              <a:gd name="connsiteY14" fmla="*/ 475433 h 574797"/>
              <a:gd name="connsiteX15" fmla="*/ 152117 w 455947"/>
              <a:gd name="connsiteY15" fmla="*/ 475433 h 574797"/>
              <a:gd name="connsiteX16" fmla="*/ 161992 w 455947"/>
              <a:gd name="connsiteY16" fmla="*/ 464814 h 574797"/>
              <a:gd name="connsiteX17" fmla="*/ 152117 w 455947"/>
              <a:gd name="connsiteY17" fmla="*/ 454953 h 574797"/>
              <a:gd name="connsiteX18" fmla="*/ 60968 w 455947"/>
              <a:gd name="connsiteY18" fmla="*/ 414753 h 574797"/>
              <a:gd name="connsiteX19" fmla="*/ 50334 w 455947"/>
              <a:gd name="connsiteY19" fmla="*/ 424613 h 574797"/>
              <a:gd name="connsiteX20" fmla="*/ 60968 w 455947"/>
              <a:gd name="connsiteY20" fmla="*/ 434474 h 574797"/>
              <a:gd name="connsiteX21" fmla="*/ 131609 w 455947"/>
              <a:gd name="connsiteY21" fmla="*/ 434474 h 574797"/>
              <a:gd name="connsiteX22" fmla="*/ 141483 w 455947"/>
              <a:gd name="connsiteY22" fmla="*/ 424613 h 574797"/>
              <a:gd name="connsiteX23" fmla="*/ 131609 w 455947"/>
              <a:gd name="connsiteY23" fmla="*/ 414753 h 574797"/>
              <a:gd name="connsiteX24" fmla="*/ 259217 w 455947"/>
              <a:gd name="connsiteY24" fmla="*/ 228161 h 574797"/>
              <a:gd name="connsiteX25" fmla="*/ 245545 w 455947"/>
              <a:gd name="connsiteY25" fmla="*/ 237263 h 574797"/>
              <a:gd name="connsiteX26" fmla="*/ 196932 w 455947"/>
              <a:gd name="connsiteY26" fmla="*/ 253950 h 574797"/>
              <a:gd name="connsiteX27" fmla="*/ 188577 w 455947"/>
              <a:gd name="connsiteY27" fmla="*/ 253192 h 574797"/>
              <a:gd name="connsiteX28" fmla="*/ 190855 w 455947"/>
              <a:gd name="connsiteY28" fmla="*/ 262294 h 574797"/>
              <a:gd name="connsiteX29" fmla="*/ 200730 w 455947"/>
              <a:gd name="connsiteY29" fmla="*/ 259260 h 574797"/>
              <a:gd name="connsiteX30" fmla="*/ 203768 w 455947"/>
              <a:gd name="connsiteY30" fmla="*/ 258501 h 574797"/>
              <a:gd name="connsiteX31" fmla="*/ 205287 w 455947"/>
              <a:gd name="connsiteY31" fmla="*/ 258501 h 574797"/>
              <a:gd name="connsiteX32" fmla="*/ 212883 w 455947"/>
              <a:gd name="connsiteY32" fmla="*/ 257743 h 574797"/>
              <a:gd name="connsiteX33" fmla="*/ 239468 w 455947"/>
              <a:gd name="connsiteY33" fmla="*/ 265328 h 574797"/>
              <a:gd name="connsiteX34" fmla="*/ 246304 w 455947"/>
              <a:gd name="connsiteY34" fmla="*/ 269120 h 574797"/>
              <a:gd name="connsiteX35" fmla="*/ 254660 w 455947"/>
              <a:gd name="connsiteY35" fmla="*/ 241814 h 574797"/>
              <a:gd name="connsiteX36" fmla="*/ 256938 w 455947"/>
              <a:gd name="connsiteY36" fmla="*/ 236505 h 574797"/>
              <a:gd name="connsiteX37" fmla="*/ 259217 w 455947"/>
              <a:gd name="connsiteY37" fmla="*/ 228161 h 574797"/>
              <a:gd name="connsiteX38" fmla="*/ 384488 w 455947"/>
              <a:gd name="connsiteY38" fmla="*/ 201655 h 574797"/>
              <a:gd name="connsiteX39" fmla="*/ 391316 w 455947"/>
              <a:gd name="connsiteY39" fmla="*/ 214530 h 574797"/>
              <a:gd name="connsiteX40" fmla="*/ 342755 w 455947"/>
              <a:gd name="connsiteY40" fmla="*/ 238009 h 574797"/>
              <a:gd name="connsiteX41" fmla="*/ 319992 w 455947"/>
              <a:gd name="connsiteY41" fmla="*/ 249370 h 574797"/>
              <a:gd name="connsiteX42" fmla="*/ 310887 w 455947"/>
              <a:gd name="connsiteY42" fmla="*/ 256186 h 574797"/>
              <a:gd name="connsiteX43" fmla="*/ 307851 w 455947"/>
              <a:gd name="connsiteY43" fmla="*/ 255429 h 574797"/>
              <a:gd name="connsiteX44" fmla="*/ 301023 w 455947"/>
              <a:gd name="connsiteY44" fmla="*/ 242553 h 574797"/>
              <a:gd name="connsiteX45" fmla="*/ 349584 w 455947"/>
              <a:gd name="connsiteY45" fmla="*/ 219074 h 574797"/>
              <a:gd name="connsiteX46" fmla="*/ 372347 w 455947"/>
              <a:gd name="connsiteY46" fmla="*/ 207714 h 574797"/>
              <a:gd name="connsiteX47" fmla="*/ 384488 w 455947"/>
              <a:gd name="connsiteY47" fmla="*/ 201655 h 574797"/>
              <a:gd name="connsiteX48" fmla="*/ 111100 w 455947"/>
              <a:gd name="connsiteY48" fmla="*/ 186443 h 574797"/>
              <a:gd name="connsiteX49" fmla="*/ 105783 w 455947"/>
              <a:gd name="connsiteY49" fmla="*/ 187202 h 574797"/>
              <a:gd name="connsiteX50" fmla="*/ 105023 w 455947"/>
              <a:gd name="connsiteY50" fmla="*/ 187202 h 574797"/>
              <a:gd name="connsiteX51" fmla="*/ 93630 w 455947"/>
              <a:gd name="connsiteY51" fmla="*/ 192511 h 574797"/>
              <a:gd name="connsiteX52" fmla="*/ 92870 w 455947"/>
              <a:gd name="connsiteY52" fmla="*/ 193270 h 574797"/>
              <a:gd name="connsiteX53" fmla="*/ 86034 w 455947"/>
              <a:gd name="connsiteY53" fmla="*/ 197821 h 574797"/>
              <a:gd name="connsiteX54" fmla="*/ 78438 w 455947"/>
              <a:gd name="connsiteY54" fmla="*/ 204647 h 574797"/>
              <a:gd name="connsiteX55" fmla="*/ 55651 w 455947"/>
              <a:gd name="connsiteY55" fmla="*/ 218300 h 574797"/>
              <a:gd name="connsiteX56" fmla="*/ 22989 w 455947"/>
              <a:gd name="connsiteY56" fmla="*/ 237263 h 574797"/>
              <a:gd name="connsiteX57" fmla="*/ 21470 w 455947"/>
              <a:gd name="connsiteY57" fmla="*/ 256984 h 574797"/>
              <a:gd name="connsiteX58" fmla="*/ 26787 w 455947"/>
              <a:gd name="connsiteY58" fmla="*/ 259260 h 574797"/>
              <a:gd name="connsiteX59" fmla="*/ 40460 w 455947"/>
              <a:gd name="connsiteY59" fmla="*/ 267603 h 574797"/>
              <a:gd name="connsiteX60" fmla="*/ 60209 w 455947"/>
              <a:gd name="connsiteY60" fmla="*/ 272913 h 574797"/>
              <a:gd name="connsiteX61" fmla="*/ 79958 w 455947"/>
              <a:gd name="connsiteY61" fmla="*/ 267603 h 574797"/>
              <a:gd name="connsiteX62" fmla="*/ 83755 w 455947"/>
              <a:gd name="connsiteY62" fmla="*/ 265328 h 574797"/>
              <a:gd name="connsiteX63" fmla="*/ 103504 w 455947"/>
              <a:gd name="connsiteY63" fmla="*/ 258501 h 574797"/>
              <a:gd name="connsiteX64" fmla="*/ 111100 w 455947"/>
              <a:gd name="connsiteY64" fmla="*/ 257743 h 574797"/>
              <a:gd name="connsiteX65" fmla="*/ 138445 w 455947"/>
              <a:gd name="connsiteY65" fmla="*/ 265328 h 574797"/>
              <a:gd name="connsiteX66" fmla="*/ 145281 w 455947"/>
              <a:gd name="connsiteY66" fmla="*/ 269879 h 574797"/>
              <a:gd name="connsiteX67" fmla="*/ 155915 w 455947"/>
              <a:gd name="connsiteY67" fmla="*/ 273671 h 574797"/>
              <a:gd name="connsiteX68" fmla="*/ 158194 w 455947"/>
              <a:gd name="connsiteY68" fmla="*/ 273671 h 574797"/>
              <a:gd name="connsiteX69" fmla="*/ 151358 w 455947"/>
              <a:gd name="connsiteY69" fmla="*/ 224369 h 574797"/>
              <a:gd name="connsiteX70" fmla="*/ 111100 w 455947"/>
              <a:gd name="connsiteY70" fmla="*/ 186443 h 574797"/>
              <a:gd name="connsiteX71" fmla="*/ 408847 w 455947"/>
              <a:gd name="connsiteY71" fmla="*/ 131110 h 574797"/>
              <a:gd name="connsiteX72" fmla="*/ 414923 w 455947"/>
              <a:gd name="connsiteY72" fmla="*/ 143985 h 574797"/>
              <a:gd name="connsiteX73" fmla="*/ 367073 w 455947"/>
              <a:gd name="connsiteY73" fmla="*/ 167464 h 574797"/>
              <a:gd name="connsiteX74" fmla="*/ 353401 w 455947"/>
              <a:gd name="connsiteY74" fmla="*/ 168979 h 574797"/>
              <a:gd name="connsiteX75" fmla="*/ 344287 w 455947"/>
              <a:gd name="connsiteY75" fmla="*/ 178825 h 574797"/>
              <a:gd name="connsiteX76" fmla="*/ 334413 w 455947"/>
              <a:gd name="connsiteY76" fmla="*/ 185641 h 574797"/>
              <a:gd name="connsiteX77" fmla="*/ 331375 w 455947"/>
              <a:gd name="connsiteY77" fmla="*/ 184884 h 574797"/>
              <a:gd name="connsiteX78" fmla="*/ 325299 w 455947"/>
              <a:gd name="connsiteY78" fmla="*/ 172008 h 574797"/>
              <a:gd name="connsiteX79" fmla="*/ 344287 w 455947"/>
              <a:gd name="connsiteY79" fmla="*/ 150802 h 574797"/>
              <a:gd name="connsiteX80" fmla="*/ 373149 w 455947"/>
              <a:gd name="connsiteY80" fmla="*/ 148529 h 574797"/>
              <a:gd name="connsiteX81" fmla="*/ 395935 w 455947"/>
              <a:gd name="connsiteY81" fmla="*/ 137169 h 574797"/>
              <a:gd name="connsiteX82" fmla="*/ 408847 w 455947"/>
              <a:gd name="connsiteY82" fmla="*/ 131110 h 574797"/>
              <a:gd name="connsiteX83" fmla="*/ 240987 w 455947"/>
              <a:gd name="connsiteY83" fmla="*/ 131073 h 574797"/>
              <a:gd name="connsiteX84" fmla="*/ 199211 w 455947"/>
              <a:gd name="connsiteY84" fmla="*/ 140175 h 574797"/>
              <a:gd name="connsiteX85" fmla="*/ 196932 w 455947"/>
              <a:gd name="connsiteY85" fmla="*/ 155345 h 574797"/>
              <a:gd name="connsiteX86" fmla="*/ 195413 w 455947"/>
              <a:gd name="connsiteY86" fmla="*/ 158379 h 574797"/>
              <a:gd name="connsiteX87" fmla="*/ 191615 w 455947"/>
              <a:gd name="connsiteY87" fmla="*/ 162930 h 574797"/>
              <a:gd name="connsiteX88" fmla="*/ 177943 w 455947"/>
              <a:gd name="connsiteY88" fmla="*/ 204647 h 574797"/>
              <a:gd name="connsiteX89" fmla="*/ 184019 w 455947"/>
              <a:gd name="connsiteY89" fmla="*/ 232712 h 574797"/>
              <a:gd name="connsiteX90" fmla="*/ 233392 w 455947"/>
              <a:gd name="connsiteY90" fmla="*/ 220576 h 574797"/>
              <a:gd name="connsiteX91" fmla="*/ 269092 w 455947"/>
              <a:gd name="connsiteY91" fmla="*/ 203130 h 574797"/>
              <a:gd name="connsiteX92" fmla="*/ 270611 w 455947"/>
              <a:gd name="connsiteY92" fmla="*/ 198579 h 574797"/>
              <a:gd name="connsiteX93" fmla="*/ 282764 w 455947"/>
              <a:gd name="connsiteY93" fmla="*/ 169756 h 574797"/>
              <a:gd name="connsiteX94" fmla="*/ 278966 w 455947"/>
              <a:gd name="connsiteY94" fmla="*/ 163688 h 574797"/>
              <a:gd name="connsiteX95" fmla="*/ 275928 w 455947"/>
              <a:gd name="connsiteY95" fmla="*/ 160654 h 574797"/>
              <a:gd name="connsiteX96" fmla="*/ 272890 w 455947"/>
              <a:gd name="connsiteY96" fmla="*/ 158379 h 574797"/>
              <a:gd name="connsiteX97" fmla="*/ 269851 w 455947"/>
              <a:gd name="connsiteY97" fmla="*/ 156103 h 574797"/>
              <a:gd name="connsiteX98" fmla="*/ 266813 w 455947"/>
              <a:gd name="connsiteY98" fmla="*/ 153828 h 574797"/>
              <a:gd name="connsiteX99" fmla="*/ 263015 w 455947"/>
              <a:gd name="connsiteY99" fmla="*/ 151552 h 574797"/>
              <a:gd name="connsiteX100" fmla="*/ 261496 w 455947"/>
              <a:gd name="connsiteY100" fmla="*/ 150794 h 574797"/>
              <a:gd name="connsiteX101" fmla="*/ 256938 w 455947"/>
              <a:gd name="connsiteY101" fmla="*/ 148518 h 574797"/>
              <a:gd name="connsiteX102" fmla="*/ 252381 w 455947"/>
              <a:gd name="connsiteY102" fmla="*/ 145484 h 574797"/>
              <a:gd name="connsiteX103" fmla="*/ 242506 w 455947"/>
              <a:gd name="connsiteY103" fmla="*/ 134865 h 574797"/>
              <a:gd name="connsiteX104" fmla="*/ 240987 w 455947"/>
              <a:gd name="connsiteY104" fmla="*/ 131073 h 574797"/>
              <a:gd name="connsiteX105" fmla="*/ 242506 w 455947"/>
              <a:gd name="connsiteY105" fmla="*/ 101491 h 574797"/>
              <a:gd name="connsiteX106" fmla="*/ 185538 w 455947"/>
              <a:gd name="connsiteY106" fmla="*/ 113627 h 574797"/>
              <a:gd name="connsiteX107" fmla="*/ 182500 w 455947"/>
              <a:gd name="connsiteY107" fmla="*/ 118937 h 574797"/>
              <a:gd name="connsiteX108" fmla="*/ 187817 w 455947"/>
              <a:gd name="connsiteY108" fmla="*/ 121971 h 574797"/>
              <a:gd name="connsiteX109" fmla="*/ 243266 w 455947"/>
              <a:gd name="connsiteY109" fmla="*/ 109835 h 574797"/>
              <a:gd name="connsiteX110" fmla="*/ 246304 w 455947"/>
              <a:gd name="connsiteY110" fmla="*/ 107559 h 574797"/>
              <a:gd name="connsiteX111" fmla="*/ 247064 w 455947"/>
              <a:gd name="connsiteY111" fmla="*/ 104525 h 574797"/>
              <a:gd name="connsiteX112" fmla="*/ 242506 w 455947"/>
              <a:gd name="connsiteY112" fmla="*/ 101491 h 574797"/>
              <a:gd name="connsiteX113" fmla="*/ 421022 w 455947"/>
              <a:gd name="connsiteY113" fmla="*/ 66564 h 574797"/>
              <a:gd name="connsiteX114" fmla="*/ 427105 w 455947"/>
              <a:gd name="connsiteY114" fmla="*/ 79455 h 574797"/>
              <a:gd name="connsiteX115" fmla="*/ 410377 w 455947"/>
              <a:gd name="connsiteY115" fmla="*/ 98413 h 574797"/>
              <a:gd name="connsiteX116" fmla="*/ 385285 w 455947"/>
              <a:gd name="connsiteY116" fmla="*/ 99930 h 574797"/>
              <a:gd name="connsiteX117" fmla="*/ 368556 w 455947"/>
              <a:gd name="connsiteY117" fmla="*/ 108271 h 574797"/>
              <a:gd name="connsiteX118" fmla="*/ 358672 w 455947"/>
              <a:gd name="connsiteY118" fmla="*/ 115096 h 574797"/>
              <a:gd name="connsiteX119" fmla="*/ 355630 w 455947"/>
              <a:gd name="connsiteY119" fmla="*/ 114338 h 574797"/>
              <a:gd name="connsiteX120" fmla="*/ 348787 w 455947"/>
              <a:gd name="connsiteY120" fmla="*/ 102205 h 574797"/>
              <a:gd name="connsiteX121" fmla="*/ 391367 w 455947"/>
              <a:gd name="connsiteY121" fmla="*/ 80972 h 574797"/>
              <a:gd name="connsiteX122" fmla="*/ 401252 w 455947"/>
              <a:gd name="connsiteY122" fmla="*/ 80214 h 574797"/>
              <a:gd name="connsiteX123" fmla="*/ 408096 w 455947"/>
              <a:gd name="connsiteY123" fmla="*/ 72630 h 574797"/>
              <a:gd name="connsiteX124" fmla="*/ 421022 w 455947"/>
              <a:gd name="connsiteY124" fmla="*/ 66564 h 574797"/>
              <a:gd name="connsiteX125" fmla="*/ 173385 w 455947"/>
              <a:gd name="connsiteY125" fmla="*/ 24124 h 574797"/>
              <a:gd name="connsiteX126" fmla="*/ 156675 w 455947"/>
              <a:gd name="connsiteY126" fmla="*/ 40811 h 574797"/>
              <a:gd name="connsiteX127" fmla="*/ 156675 w 455947"/>
              <a:gd name="connsiteY127" fmla="*/ 50671 h 574797"/>
              <a:gd name="connsiteX128" fmla="*/ 147560 w 455947"/>
              <a:gd name="connsiteY128" fmla="*/ 51430 h 574797"/>
              <a:gd name="connsiteX129" fmla="*/ 124013 w 455947"/>
              <a:gd name="connsiteY129" fmla="*/ 76460 h 574797"/>
              <a:gd name="connsiteX130" fmla="*/ 124772 w 455947"/>
              <a:gd name="connsiteY130" fmla="*/ 82528 h 574797"/>
              <a:gd name="connsiteX131" fmla="*/ 127811 w 455947"/>
              <a:gd name="connsiteY131" fmla="*/ 94664 h 574797"/>
              <a:gd name="connsiteX132" fmla="*/ 115658 w 455947"/>
              <a:gd name="connsiteY132" fmla="*/ 94664 h 574797"/>
              <a:gd name="connsiteX133" fmla="*/ 86034 w 455947"/>
              <a:gd name="connsiteY133" fmla="*/ 125005 h 574797"/>
              <a:gd name="connsiteX134" fmla="*/ 90592 w 455947"/>
              <a:gd name="connsiteY134" fmla="*/ 140175 h 574797"/>
              <a:gd name="connsiteX135" fmla="*/ 94389 w 455947"/>
              <a:gd name="connsiteY135" fmla="*/ 147760 h 574797"/>
              <a:gd name="connsiteX136" fmla="*/ 88313 w 455947"/>
              <a:gd name="connsiteY136" fmla="*/ 153069 h 574797"/>
              <a:gd name="connsiteX137" fmla="*/ 80717 w 455947"/>
              <a:gd name="connsiteY137" fmla="*/ 168239 h 574797"/>
              <a:gd name="connsiteX138" fmla="*/ 82236 w 455947"/>
              <a:gd name="connsiteY138" fmla="*/ 175824 h 574797"/>
              <a:gd name="connsiteX139" fmla="*/ 111100 w 455947"/>
              <a:gd name="connsiteY139" fmla="*/ 165964 h 574797"/>
              <a:gd name="connsiteX140" fmla="*/ 111860 w 455947"/>
              <a:gd name="connsiteY140" fmla="*/ 166722 h 574797"/>
              <a:gd name="connsiteX141" fmla="*/ 117936 w 455947"/>
              <a:gd name="connsiteY141" fmla="*/ 166722 h 574797"/>
              <a:gd name="connsiteX142" fmla="*/ 120215 w 455947"/>
              <a:gd name="connsiteY142" fmla="*/ 167481 h 574797"/>
              <a:gd name="connsiteX143" fmla="*/ 124772 w 455947"/>
              <a:gd name="connsiteY143" fmla="*/ 168998 h 574797"/>
              <a:gd name="connsiteX144" fmla="*/ 127051 w 455947"/>
              <a:gd name="connsiteY144" fmla="*/ 169756 h 574797"/>
              <a:gd name="connsiteX145" fmla="*/ 132368 w 455947"/>
              <a:gd name="connsiteY145" fmla="*/ 172032 h 574797"/>
              <a:gd name="connsiteX146" fmla="*/ 133887 w 455947"/>
              <a:gd name="connsiteY146" fmla="*/ 173549 h 574797"/>
              <a:gd name="connsiteX147" fmla="*/ 140723 w 455947"/>
              <a:gd name="connsiteY147" fmla="*/ 178100 h 574797"/>
              <a:gd name="connsiteX148" fmla="*/ 142243 w 455947"/>
              <a:gd name="connsiteY148" fmla="*/ 179617 h 574797"/>
              <a:gd name="connsiteX149" fmla="*/ 146800 w 455947"/>
              <a:gd name="connsiteY149" fmla="*/ 184168 h 574797"/>
              <a:gd name="connsiteX150" fmla="*/ 149079 w 455947"/>
              <a:gd name="connsiteY150" fmla="*/ 186443 h 574797"/>
              <a:gd name="connsiteX151" fmla="*/ 153636 w 455947"/>
              <a:gd name="connsiteY151" fmla="*/ 191753 h 574797"/>
              <a:gd name="connsiteX152" fmla="*/ 155915 w 455947"/>
              <a:gd name="connsiteY152" fmla="*/ 194028 h 574797"/>
              <a:gd name="connsiteX153" fmla="*/ 156675 w 455947"/>
              <a:gd name="connsiteY153" fmla="*/ 194787 h 574797"/>
              <a:gd name="connsiteX154" fmla="*/ 156675 w 455947"/>
              <a:gd name="connsiteY154" fmla="*/ 191753 h 574797"/>
              <a:gd name="connsiteX155" fmla="*/ 157434 w 455947"/>
              <a:gd name="connsiteY155" fmla="*/ 188719 h 574797"/>
              <a:gd name="connsiteX156" fmla="*/ 158194 w 455947"/>
              <a:gd name="connsiteY156" fmla="*/ 182651 h 574797"/>
              <a:gd name="connsiteX157" fmla="*/ 158194 w 455947"/>
              <a:gd name="connsiteY157" fmla="*/ 181134 h 574797"/>
              <a:gd name="connsiteX158" fmla="*/ 160472 w 455947"/>
              <a:gd name="connsiteY158" fmla="*/ 174307 h 574797"/>
              <a:gd name="connsiteX159" fmla="*/ 161232 w 455947"/>
              <a:gd name="connsiteY159" fmla="*/ 172032 h 574797"/>
              <a:gd name="connsiteX160" fmla="*/ 163511 w 455947"/>
              <a:gd name="connsiteY160" fmla="*/ 168239 h 574797"/>
              <a:gd name="connsiteX161" fmla="*/ 165030 w 455947"/>
              <a:gd name="connsiteY161" fmla="*/ 165964 h 574797"/>
              <a:gd name="connsiteX162" fmla="*/ 167309 w 455947"/>
              <a:gd name="connsiteY162" fmla="*/ 162171 h 574797"/>
              <a:gd name="connsiteX163" fmla="*/ 168828 w 455947"/>
              <a:gd name="connsiteY163" fmla="*/ 159896 h 574797"/>
              <a:gd name="connsiteX164" fmla="*/ 171106 w 455947"/>
              <a:gd name="connsiteY164" fmla="*/ 156103 h 574797"/>
              <a:gd name="connsiteX165" fmla="*/ 171866 w 455947"/>
              <a:gd name="connsiteY165" fmla="*/ 154586 h 574797"/>
              <a:gd name="connsiteX166" fmla="*/ 175664 w 455947"/>
              <a:gd name="connsiteY166" fmla="*/ 150794 h 574797"/>
              <a:gd name="connsiteX167" fmla="*/ 178702 w 455947"/>
              <a:gd name="connsiteY167" fmla="*/ 146243 h 574797"/>
              <a:gd name="connsiteX168" fmla="*/ 179462 w 455947"/>
              <a:gd name="connsiteY168" fmla="*/ 143967 h 574797"/>
              <a:gd name="connsiteX169" fmla="*/ 175664 w 455947"/>
              <a:gd name="connsiteY169" fmla="*/ 140933 h 574797"/>
              <a:gd name="connsiteX170" fmla="*/ 163511 w 455947"/>
              <a:gd name="connsiteY170" fmla="*/ 125763 h 574797"/>
              <a:gd name="connsiteX171" fmla="*/ 162751 w 455947"/>
              <a:gd name="connsiteY171" fmla="*/ 122729 h 574797"/>
              <a:gd name="connsiteX172" fmla="*/ 161992 w 455947"/>
              <a:gd name="connsiteY172" fmla="*/ 120454 h 574797"/>
              <a:gd name="connsiteX173" fmla="*/ 178702 w 455947"/>
              <a:gd name="connsiteY173" fmla="*/ 94664 h 574797"/>
              <a:gd name="connsiteX174" fmla="*/ 207566 w 455947"/>
              <a:gd name="connsiteY174" fmla="*/ 88596 h 574797"/>
              <a:gd name="connsiteX175" fmla="*/ 237189 w 455947"/>
              <a:gd name="connsiteY175" fmla="*/ 81770 h 574797"/>
              <a:gd name="connsiteX176" fmla="*/ 240228 w 455947"/>
              <a:gd name="connsiteY176" fmla="*/ 81011 h 574797"/>
              <a:gd name="connsiteX177" fmla="*/ 266053 w 455947"/>
              <a:gd name="connsiteY177" fmla="*/ 97698 h 574797"/>
              <a:gd name="connsiteX178" fmla="*/ 266813 w 455947"/>
              <a:gd name="connsiteY178" fmla="*/ 103008 h 574797"/>
              <a:gd name="connsiteX179" fmla="*/ 262255 w 455947"/>
              <a:gd name="connsiteY179" fmla="*/ 121971 h 574797"/>
              <a:gd name="connsiteX180" fmla="*/ 260736 w 455947"/>
              <a:gd name="connsiteY180" fmla="*/ 126522 h 574797"/>
              <a:gd name="connsiteX181" fmla="*/ 262255 w 455947"/>
              <a:gd name="connsiteY181" fmla="*/ 128039 h 574797"/>
              <a:gd name="connsiteX182" fmla="*/ 266813 w 455947"/>
              <a:gd name="connsiteY182" fmla="*/ 130314 h 574797"/>
              <a:gd name="connsiteX183" fmla="*/ 287321 w 455947"/>
              <a:gd name="connsiteY183" fmla="*/ 143209 h 574797"/>
              <a:gd name="connsiteX184" fmla="*/ 293398 w 455947"/>
              <a:gd name="connsiteY184" fmla="*/ 123488 h 574797"/>
              <a:gd name="connsiteX185" fmla="*/ 267572 w 455947"/>
              <a:gd name="connsiteY185" fmla="*/ 86321 h 574797"/>
              <a:gd name="connsiteX186" fmla="*/ 261496 w 455947"/>
              <a:gd name="connsiteY186" fmla="*/ 84045 h 574797"/>
              <a:gd name="connsiteX187" fmla="*/ 260736 w 455947"/>
              <a:gd name="connsiteY187" fmla="*/ 77219 h 574797"/>
              <a:gd name="connsiteX188" fmla="*/ 233392 w 455947"/>
              <a:gd name="connsiteY188" fmla="*/ 51430 h 574797"/>
              <a:gd name="connsiteX189" fmla="*/ 221998 w 455947"/>
              <a:gd name="connsiteY189" fmla="*/ 51430 h 574797"/>
              <a:gd name="connsiteX190" fmla="*/ 222758 w 455947"/>
              <a:gd name="connsiteY190" fmla="*/ 40052 h 574797"/>
              <a:gd name="connsiteX191" fmla="*/ 222758 w 455947"/>
              <a:gd name="connsiteY191" fmla="*/ 34743 h 574797"/>
              <a:gd name="connsiteX192" fmla="*/ 210604 w 455947"/>
              <a:gd name="connsiteY192" fmla="*/ 24124 h 574797"/>
              <a:gd name="connsiteX193" fmla="*/ 199211 w 455947"/>
              <a:gd name="connsiteY193" fmla="*/ 28675 h 574797"/>
              <a:gd name="connsiteX194" fmla="*/ 192375 w 455947"/>
              <a:gd name="connsiteY194" fmla="*/ 35501 h 574797"/>
              <a:gd name="connsiteX195" fmla="*/ 184779 w 455947"/>
              <a:gd name="connsiteY195" fmla="*/ 28675 h 574797"/>
              <a:gd name="connsiteX196" fmla="*/ 173385 w 455947"/>
              <a:gd name="connsiteY196" fmla="*/ 24124 h 574797"/>
              <a:gd name="connsiteX197" fmla="*/ 409233 w 455947"/>
              <a:gd name="connsiteY197" fmla="*/ 20142 h 574797"/>
              <a:gd name="connsiteX198" fmla="*/ 393662 w 455947"/>
              <a:gd name="connsiteY198" fmla="*/ 23365 h 574797"/>
              <a:gd name="connsiteX199" fmla="*/ 333655 w 455947"/>
              <a:gd name="connsiteY199" fmla="*/ 112110 h 574797"/>
              <a:gd name="connsiteX200" fmla="*/ 320743 w 455947"/>
              <a:gd name="connsiteY200" fmla="*/ 138658 h 574797"/>
              <a:gd name="connsiteX201" fmla="*/ 291119 w 455947"/>
              <a:gd name="connsiteY201" fmla="*/ 201613 h 574797"/>
              <a:gd name="connsiteX202" fmla="*/ 288081 w 455947"/>
              <a:gd name="connsiteY202" fmla="*/ 210715 h 574797"/>
              <a:gd name="connsiteX203" fmla="*/ 279726 w 455947"/>
              <a:gd name="connsiteY203" fmla="*/ 232712 h 574797"/>
              <a:gd name="connsiteX204" fmla="*/ 275928 w 455947"/>
              <a:gd name="connsiteY204" fmla="*/ 243331 h 574797"/>
              <a:gd name="connsiteX205" fmla="*/ 266813 w 455947"/>
              <a:gd name="connsiteY205" fmla="*/ 271396 h 574797"/>
              <a:gd name="connsiteX206" fmla="*/ 266053 w 455947"/>
              <a:gd name="connsiteY206" fmla="*/ 273671 h 574797"/>
              <a:gd name="connsiteX207" fmla="*/ 278966 w 455947"/>
              <a:gd name="connsiteY207" fmla="*/ 269879 h 574797"/>
              <a:gd name="connsiteX208" fmla="*/ 286562 w 455947"/>
              <a:gd name="connsiteY208" fmla="*/ 265328 h 574797"/>
              <a:gd name="connsiteX209" fmla="*/ 306311 w 455947"/>
              <a:gd name="connsiteY209" fmla="*/ 258501 h 574797"/>
              <a:gd name="connsiteX210" fmla="*/ 313907 w 455947"/>
              <a:gd name="connsiteY210" fmla="*/ 257743 h 574797"/>
              <a:gd name="connsiteX211" fmla="*/ 341251 w 455947"/>
              <a:gd name="connsiteY211" fmla="*/ 265328 h 574797"/>
              <a:gd name="connsiteX212" fmla="*/ 348087 w 455947"/>
              <a:gd name="connsiteY212" fmla="*/ 269879 h 574797"/>
              <a:gd name="connsiteX213" fmla="*/ 364038 w 455947"/>
              <a:gd name="connsiteY213" fmla="*/ 273671 h 574797"/>
              <a:gd name="connsiteX214" fmla="*/ 380749 w 455947"/>
              <a:gd name="connsiteY214" fmla="*/ 269879 h 574797"/>
              <a:gd name="connsiteX215" fmla="*/ 381509 w 455947"/>
              <a:gd name="connsiteY215" fmla="*/ 269120 h 574797"/>
              <a:gd name="connsiteX216" fmla="*/ 398979 w 455947"/>
              <a:gd name="connsiteY216" fmla="*/ 261535 h 574797"/>
              <a:gd name="connsiteX217" fmla="*/ 402777 w 455947"/>
              <a:gd name="connsiteY217" fmla="*/ 249399 h 574797"/>
              <a:gd name="connsiteX218" fmla="*/ 435438 w 455947"/>
              <a:gd name="connsiteY218" fmla="*/ 62049 h 574797"/>
              <a:gd name="connsiteX219" fmla="*/ 422526 w 455947"/>
              <a:gd name="connsiteY219" fmla="*/ 27158 h 574797"/>
              <a:gd name="connsiteX220" fmla="*/ 409233 w 455947"/>
              <a:gd name="connsiteY220" fmla="*/ 20142 h 574797"/>
              <a:gd name="connsiteX221" fmla="*/ 412461 w 455947"/>
              <a:gd name="connsiteY221" fmla="*/ 515 h 574797"/>
              <a:gd name="connsiteX222" fmla="*/ 436958 w 455947"/>
              <a:gd name="connsiteY222" fmla="*/ 13505 h 574797"/>
              <a:gd name="connsiteX223" fmla="*/ 455947 w 455947"/>
              <a:gd name="connsiteY223" fmla="*/ 62807 h 574797"/>
              <a:gd name="connsiteX224" fmla="*/ 423285 w 455947"/>
              <a:gd name="connsiteY224" fmla="*/ 253192 h 574797"/>
              <a:gd name="connsiteX225" fmla="*/ 430881 w 455947"/>
              <a:gd name="connsiteY225" fmla="*/ 256984 h 574797"/>
              <a:gd name="connsiteX226" fmla="*/ 434679 w 455947"/>
              <a:gd name="connsiteY226" fmla="*/ 266845 h 574797"/>
              <a:gd name="connsiteX227" fmla="*/ 416449 w 455947"/>
              <a:gd name="connsiteY227" fmla="*/ 520185 h 574797"/>
              <a:gd name="connsiteX228" fmla="*/ 359481 w 455947"/>
              <a:gd name="connsiteY228" fmla="*/ 574797 h 574797"/>
              <a:gd name="connsiteX229" fmla="*/ 74640 w 455947"/>
              <a:gd name="connsiteY229" fmla="*/ 574797 h 574797"/>
              <a:gd name="connsiteX230" fmla="*/ 16913 w 455947"/>
              <a:gd name="connsiteY230" fmla="*/ 519426 h 574797"/>
              <a:gd name="connsiteX231" fmla="*/ 202 w 455947"/>
              <a:gd name="connsiteY231" fmla="*/ 275188 h 574797"/>
              <a:gd name="connsiteX232" fmla="*/ 2481 w 455947"/>
              <a:gd name="connsiteY232" fmla="*/ 265328 h 574797"/>
              <a:gd name="connsiteX233" fmla="*/ 4760 w 455947"/>
              <a:gd name="connsiteY233" fmla="*/ 228161 h 574797"/>
              <a:gd name="connsiteX234" fmla="*/ 49575 w 455947"/>
              <a:gd name="connsiteY234" fmla="*/ 198579 h 574797"/>
              <a:gd name="connsiteX235" fmla="*/ 24509 w 455947"/>
              <a:gd name="connsiteY235" fmla="*/ 184926 h 574797"/>
              <a:gd name="connsiteX236" fmla="*/ 23749 w 455947"/>
              <a:gd name="connsiteY236" fmla="*/ 184926 h 574797"/>
              <a:gd name="connsiteX237" fmla="*/ 13874 w 455947"/>
              <a:gd name="connsiteY237" fmla="*/ 175066 h 574797"/>
              <a:gd name="connsiteX238" fmla="*/ 23749 w 455947"/>
              <a:gd name="connsiteY238" fmla="*/ 165205 h 574797"/>
              <a:gd name="connsiteX239" fmla="*/ 64006 w 455947"/>
              <a:gd name="connsiteY239" fmla="*/ 184168 h 574797"/>
              <a:gd name="connsiteX240" fmla="*/ 60209 w 455947"/>
              <a:gd name="connsiteY240" fmla="*/ 168239 h 574797"/>
              <a:gd name="connsiteX241" fmla="*/ 69323 w 455947"/>
              <a:gd name="connsiteY241" fmla="*/ 143209 h 574797"/>
              <a:gd name="connsiteX242" fmla="*/ 65526 w 455947"/>
              <a:gd name="connsiteY242" fmla="*/ 125005 h 574797"/>
              <a:gd name="connsiteX243" fmla="*/ 103504 w 455947"/>
              <a:gd name="connsiteY243" fmla="*/ 76460 h 574797"/>
              <a:gd name="connsiteX244" fmla="*/ 137685 w 455947"/>
              <a:gd name="connsiteY244" fmla="*/ 32467 h 574797"/>
              <a:gd name="connsiteX245" fmla="*/ 173385 w 455947"/>
              <a:gd name="connsiteY245" fmla="*/ 4403 h 574797"/>
              <a:gd name="connsiteX246" fmla="*/ 191615 w 455947"/>
              <a:gd name="connsiteY246" fmla="*/ 8954 h 574797"/>
              <a:gd name="connsiteX247" fmla="*/ 212883 w 455947"/>
              <a:gd name="connsiteY247" fmla="*/ 4403 h 574797"/>
              <a:gd name="connsiteX248" fmla="*/ 241747 w 455947"/>
              <a:gd name="connsiteY248" fmla="*/ 28675 h 574797"/>
              <a:gd name="connsiteX249" fmla="*/ 242506 w 455947"/>
              <a:gd name="connsiteY249" fmla="*/ 32467 h 574797"/>
              <a:gd name="connsiteX250" fmla="*/ 280485 w 455947"/>
              <a:gd name="connsiteY250" fmla="*/ 69634 h 574797"/>
              <a:gd name="connsiteX251" fmla="*/ 312387 w 455947"/>
              <a:gd name="connsiteY251" fmla="*/ 109835 h 574797"/>
              <a:gd name="connsiteX252" fmla="*/ 315426 w 455947"/>
              <a:gd name="connsiteY252" fmla="*/ 103766 h 574797"/>
              <a:gd name="connsiteX253" fmla="*/ 384547 w 455947"/>
              <a:gd name="connsiteY253" fmla="*/ 5161 h 574797"/>
              <a:gd name="connsiteX254" fmla="*/ 412461 w 455947"/>
              <a:gd name="connsiteY254" fmla="*/ 515 h 57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455947" h="574797">
                <a:moveTo>
                  <a:pt x="212883" y="495154"/>
                </a:moveTo>
                <a:cubicBezTo>
                  <a:pt x="206806" y="495154"/>
                  <a:pt x="202249" y="499705"/>
                  <a:pt x="202249" y="505773"/>
                </a:cubicBezTo>
                <a:cubicBezTo>
                  <a:pt x="202249" y="511083"/>
                  <a:pt x="206806" y="515634"/>
                  <a:pt x="212883" y="515634"/>
                </a:cubicBezTo>
                <a:lnTo>
                  <a:pt x="232632" y="515634"/>
                </a:lnTo>
                <a:cubicBezTo>
                  <a:pt x="238709" y="515634"/>
                  <a:pt x="243266" y="511083"/>
                  <a:pt x="243266" y="505773"/>
                </a:cubicBezTo>
                <a:cubicBezTo>
                  <a:pt x="243266" y="499705"/>
                  <a:pt x="238709" y="495154"/>
                  <a:pt x="232632" y="495154"/>
                </a:cubicBezTo>
                <a:close/>
                <a:moveTo>
                  <a:pt x="60968" y="495154"/>
                </a:moveTo>
                <a:cubicBezTo>
                  <a:pt x="54892" y="495154"/>
                  <a:pt x="50334" y="499705"/>
                  <a:pt x="50334" y="505773"/>
                </a:cubicBezTo>
                <a:cubicBezTo>
                  <a:pt x="50334" y="511083"/>
                  <a:pt x="54892" y="515634"/>
                  <a:pt x="60968" y="515634"/>
                </a:cubicBezTo>
                <a:lnTo>
                  <a:pt x="171866" y="515634"/>
                </a:lnTo>
                <a:cubicBezTo>
                  <a:pt x="177943" y="515634"/>
                  <a:pt x="182500" y="511083"/>
                  <a:pt x="182500" y="505773"/>
                </a:cubicBezTo>
                <a:cubicBezTo>
                  <a:pt x="182500" y="499705"/>
                  <a:pt x="177943" y="495154"/>
                  <a:pt x="171866" y="495154"/>
                </a:cubicBezTo>
                <a:close/>
                <a:moveTo>
                  <a:pt x="60968" y="454953"/>
                </a:moveTo>
                <a:cubicBezTo>
                  <a:pt x="54892" y="454953"/>
                  <a:pt x="50334" y="459505"/>
                  <a:pt x="50334" y="464814"/>
                </a:cubicBezTo>
                <a:cubicBezTo>
                  <a:pt x="50334" y="470882"/>
                  <a:pt x="54892" y="475433"/>
                  <a:pt x="60968" y="475433"/>
                </a:cubicBezTo>
                <a:lnTo>
                  <a:pt x="152117" y="475433"/>
                </a:lnTo>
                <a:cubicBezTo>
                  <a:pt x="157434" y="475433"/>
                  <a:pt x="161992" y="470882"/>
                  <a:pt x="161992" y="464814"/>
                </a:cubicBezTo>
                <a:cubicBezTo>
                  <a:pt x="161992" y="459505"/>
                  <a:pt x="157434" y="454953"/>
                  <a:pt x="152117" y="454953"/>
                </a:cubicBezTo>
                <a:close/>
                <a:moveTo>
                  <a:pt x="60968" y="414753"/>
                </a:moveTo>
                <a:cubicBezTo>
                  <a:pt x="54892" y="414753"/>
                  <a:pt x="50334" y="419304"/>
                  <a:pt x="50334" y="424613"/>
                </a:cubicBezTo>
                <a:cubicBezTo>
                  <a:pt x="50334" y="429923"/>
                  <a:pt x="54892" y="434474"/>
                  <a:pt x="60968" y="434474"/>
                </a:cubicBezTo>
                <a:lnTo>
                  <a:pt x="131609" y="434474"/>
                </a:lnTo>
                <a:cubicBezTo>
                  <a:pt x="136926" y="434474"/>
                  <a:pt x="141483" y="429923"/>
                  <a:pt x="141483" y="424613"/>
                </a:cubicBezTo>
                <a:cubicBezTo>
                  <a:pt x="141483" y="419304"/>
                  <a:pt x="136926" y="414753"/>
                  <a:pt x="131609" y="414753"/>
                </a:cubicBezTo>
                <a:close/>
                <a:moveTo>
                  <a:pt x="259217" y="228161"/>
                </a:moveTo>
                <a:cubicBezTo>
                  <a:pt x="255419" y="230437"/>
                  <a:pt x="250862" y="233471"/>
                  <a:pt x="245545" y="237263"/>
                </a:cubicBezTo>
                <a:cubicBezTo>
                  <a:pt x="228834" y="248641"/>
                  <a:pt x="215162" y="253950"/>
                  <a:pt x="196932" y="253950"/>
                </a:cubicBezTo>
                <a:cubicBezTo>
                  <a:pt x="194653" y="253950"/>
                  <a:pt x="191615" y="253950"/>
                  <a:pt x="188577" y="253192"/>
                </a:cubicBezTo>
                <a:lnTo>
                  <a:pt x="190855" y="262294"/>
                </a:lnTo>
                <a:cubicBezTo>
                  <a:pt x="193894" y="260777"/>
                  <a:pt x="196932" y="260018"/>
                  <a:pt x="200730" y="259260"/>
                </a:cubicBezTo>
                <a:cubicBezTo>
                  <a:pt x="201489" y="259260"/>
                  <a:pt x="202249" y="258501"/>
                  <a:pt x="203768" y="258501"/>
                </a:cubicBezTo>
                <a:cubicBezTo>
                  <a:pt x="204528" y="258501"/>
                  <a:pt x="204528" y="258501"/>
                  <a:pt x="205287" y="258501"/>
                </a:cubicBezTo>
                <a:cubicBezTo>
                  <a:pt x="207566" y="257743"/>
                  <a:pt x="209845" y="257743"/>
                  <a:pt x="212883" y="257743"/>
                </a:cubicBezTo>
                <a:cubicBezTo>
                  <a:pt x="221998" y="257743"/>
                  <a:pt x="231113" y="260018"/>
                  <a:pt x="239468" y="265328"/>
                </a:cubicBezTo>
                <a:lnTo>
                  <a:pt x="246304" y="269120"/>
                </a:lnTo>
                <a:cubicBezTo>
                  <a:pt x="249343" y="260018"/>
                  <a:pt x="251621" y="250916"/>
                  <a:pt x="254660" y="241814"/>
                </a:cubicBezTo>
                <a:cubicBezTo>
                  <a:pt x="255419" y="240297"/>
                  <a:pt x="256179" y="238022"/>
                  <a:pt x="256938" y="236505"/>
                </a:cubicBezTo>
                <a:cubicBezTo>
                  <a:pt x="257698" y="233471"/>
                  <a:pt x="258458" y="231195"/>
                  <a:pt x="259217" y="228161"/>
                </a:cubicBezTo>
                <a:close/>
                <a:moveTo>
                  <a:pt x="384488" y="201655"/>
                </a:moveTo>
                <a:cubicBezTo>
                  <a:pt x="389799" y="203170"/>
                  <a:pt x="392834" y="209229"/>
                  <a:pt x="391316" y="214530"/>
                </a:cubicBezTo>
                <a:cubicBezTo>
                  <a:pt x="384488" y="234222"/>
                  <a:pt x="362483" y="244825"/>
                  <a:pt x="342755" y="238009"/>
                </a:cubicBezTo>
                <a:cubicBezTo>
                  <a:pt x="333650" y="234979"/>
                  <a:pt x="323786" y="240281"/>
                  <a:pt x="319992" y="249370"/>
                </a:cubicBezTo>
                <a:cubicBezTo>
                  <a:pt x="319233" y="253157"/>
                  <a:pt x="314680" y="256186"/>
                  <a:pt x="310887" y="256186"/>
                </a:cubicBezTo>
                <a:cubicBezTo>
                  <a:pt x="309369" y="256186"/>
                  <a:pt x="308610" y="256186"/>
                  <a:pt x="307851" y="255429"/>
                </a:cubicBezTo>
                <a:cubicBezTo>
                  <a:pt x="302540" y="253914"/>
                  <a:pt x="299505" y="247855"/>
                  <a:pt x="301023" y="242553"/>
                </a:cubicBezTo>
                <a:cubicBezTo>
                  <a:pt x="307851" y="222861"/>
                  <a:pt x="329856" y="212258"/>
                  <a:pt x="349584" y="219074"/>
                </a:cubicBezTo>
                <a:cubicBezTo>
                  <a:pt x="358689" y="222104"/>
                  <a:pt x="368553" y="217560"/>
                  <a:pt x="372347" y="207714"/>
                </a:cubicBezTo>
                <a:cubicBezTo>
                  <a:pt x="373865" y="202412"/>
                  <a:pt x="379176" y="200140"/>
                  <a:pt x="384488" y="201655"/>
                </a:cubicBezTo>
                <a:close/>
                <a:moveTo>
                  <a:pt x="111100" y="186443"/>
                </a:moveTo>
                <a:cubicBezTo>
                  <a:pt x="108821" y="186443"/>
                  <a:pt x="107302" y="186443"/>
                  <a:pt x="105783" y="187202"/>
                </a:cubicBezTo>
                <a:cubicBezTo>
                  <a:pt x="105783" y="187202"/>
                  <a:pt x="105023" y="187202"/>
                  <a:pt x="105023" y="187202"/>
                </a:cubicBezTo>
                <a:cubicBezTo>
                  <a:pt x="101226" y="187960"/>
                  <a:pt x="97428" y="190236"/>
                  <a:pt x="93630" y="192511"/>
                </a:cubicBezTo>
                <a:lnTo>
                  <a:pt x="92870" y="193270"/>
                </a:lnTo>
                <a:cubicBezTo>
                  <a:pt x="90592" y="194028"/>
                  <a:pt x="88313" y="196304"/>
                  <a:pt x="86034" y="197821"/>
                </a:cubicBezTo>
                <a:cubicBezTo>
                  <a:pt x="83755" y="200096"/>
                  <a:pt x="81477" y="202372"/>
                  <a:pt x="78438" y="204647"/>
                </a:cubicBezTo>
                <a:cubicBezTo>
                  <a:pt x="71602" y="210715"/>
                  <a:pt x="64006" y="215266"/>
                  <a:pt x="55651" y="218300"/>
                </a:cubicBezTo>
                <a:cubicBezTo>
                  <a:pt x="37421" y="222852"/>
                  <a:pt x="27547" y="228920"/>
                  <a:pt x="22989" y="237263"/>
                </a:cubicBezTo>
                <a:cubicBezTo>
                  <a:pt x="19951" y="242573"/>
                  <a:pt x="19951" y="248641"/>
                  <a:pt x="21470" y="256984"/>
                </a:cubicBezTo>
                <a:cubicBezTo>
                  <a:pt x="22989" y="257743"/>
                  <a:pt x="25268" y="257743"/>
                  <a:pt x="26787" y="259260"/>
                </a:cubicBezTo>
                <a:lnTo>
                  <a:pt x="40460" y="267603"/>
                </a:lnTo>
                <a:cubicBezTo>
                  <a:pt x="46536" y="270637"/>
                  <a:pt x="53372" y="272913"/>
                  <a:pt x="60209" y="272913"/>
                </a:cubicBezTo>
                <a:cubicBezTo>
                  <a:pt x="67045" y="272913"/>
                  <a:pt x="74640" y="270637"/>
                  <a:pt x="79958" y="267603"/>
                </a:cubicBezTo>
                <a:lnTo>
                  <a:pt x="83755" y="265328"/>
                </a:lnTo>
                <a:cubicBezTo>
                  <a:pt x="89832" y="261535"/>
                  <a:pt x="96668" y="259260"/>
                  <a:pt x="103504" y="258501"/>
                </a:cubicBezTo>
                <a:cubicBezTo>
                  <a:pt x="106543" y="257743"/>
                  <a:pt x="108821" y="257743"/>
                  <a:pt x="111100" y="257743"/>
                </a:cubicBezTo>
                <a:cubicBezTo>
                  <a:pt x="120975" y="257743"/>
                  <a:pt x="130089" y="260018"/>
                  <a:pt x="138445" y="265328"/>
                </a:cubicBezTo>
                <a:lnTo>
                  <a:pt x="145281" y="269879"/>
                </a:lnTo>
                <a:cubicBezTo>
                  <a:pt x="149079" y="271396"/>
                  <a:pt x="152117" y="272913"/>
                  <a:pt x="155915" y="273671"/>
                </a:cubicBezTo>
                <a:cubicBezTo>
                  <a:pt x="156675" y="273671"/>
                  <a:pt x="157434" y="273671"/>
                  <a:pt x="158194" y="273671"/>
                </a:cubicBezTo>
                <a:cubicBezTo>
                  <a:pt x="161232" y="256984"/>
                  <a:pt x="158953" y="237263"/>
                  <a:pt x="151358" y="224369"/>
                </a:cubicBezTo>
                <a:cubicBezTo>
                  <a:pt x="136926" y="199338"/>
                  <a:pt x="123253" y="186443"/>
                  <a:pt x="111100" y="186443"/>
                </a:cubicBezTo>
                <a:close/>
                <a:moveTo>
                  <a:pt x="408847" y="131110"/>
                </a:moveTo>
                <a:cubicBezTo>
                  <a:pt x="414164" y="132625"/>
                  <a:pt x="417202" y="138684"/>
                  <a:pt x="414923" y="143985"/>
                </a:cubicBezTo>
                <a:cubicBezTo>
                  <a:pt x="408088" y="163677"/>
                  <a:pt x="386821" y="174280"/>
                  <a:pt x="367073" y="167464"/>
                </a:cubicBezTo>
                <a:cubicBezTo>
                  <a:pt x="362516" y="165949"/>
                  <a:pt x="357199" y="166707"/>
                  <a:pt x="353401" y="168979"/>
                </a:cubicBezTo>
                <a:cubicBezTo>
                  <a:pt x="348844" y="170493"/>
                  <a:pt x="345806" y="174280"/>
                  <a:pt x="344287" y="178825"/>
                </a:cubicBezTo>
                <a:cubicBezTo>
                  <a:pt x="342768" y="183369"/>
                  <a:pt x="338970" y="185641"/>
                  <a:pt x="334413" y="185641"/>
                </a:cubicBezTo>
                <a:cubicBezTo>
                  <a:pt x="333653" y="185641"/>
                  <a:pt x="332894" y="185641"/>
                  <a:pt x="331375" y="184884"/>
                </a:cubicBezTo>
                <a:cubicBezTo>
                  <a:pt x="326058" y="183369"/>
                  <a:pt x="323020" y="177310"/>
                  <a:pt x="325299" y="172008"/>
                </a:cubicBezTo>
                <a:cubicBezTo>
                  <a:pt x="328337" y="162920"/>
                  <a:pt x="335173" y="155346"/>
                  <a:pt x="344287" y="150802"/>
                </a:cubicBezTo>
                <a:cubicBezTo>
                  <a:pt x="353401" y="146257"/>
                  <a:pt x="364035" y="145500"/>
                  <a:pt x="373149" y="148529"/>
                </a:cubicBezTo>
                <a:cubicBezTo>
                  <a:pt x="383023" y="151559"/>
                  <a:pt x="392897" y="147015"/>
                  <a:pt x="395935" y="137169"/>
                </a:cubicBezTo>
                <a:cubicBezTo>
                  <a:pt x="397454" y="131867"/>
                  <a:pt x="403530" y="129595"/>
                  <a:pt x="408847" y="131110"/>
                </a:cubicBezTo>
                <a:close/>
                <a:moveTo>
                  <a:pt x="240987" y="131073"/>
                </a:moveTo>
                <a:lnTo>
                  <a:pt x="199211" y="140175"/>
                </a:lnTo>
                <a:cubicBezTo>
                  <a:pt x="199970" y="145484"/>
                  <a:pt x="199970" y="150794"/>
                  <a:pt x="196932" y="155345"/>
                </a:cubicBezTo>
                <a:cubicBezTo>
                  <a:pt x="196932" y="156103"/>
                  <a:pt x="196172" y="157620"/>
                  <a:pt x="195413" y="158379"/>
                </a:cubicBezTo>
                <a:cubicBezTo>
                  <a:pt x="193894" y="159896"/>
                  <a:pt x="193134" y="161413"/>
                  <a:pt x="191615" y="162930"/>
                </a:cubicBezTo>
                <a:cubicBezTo>
                  <a:pt x="183260" y="174307"/>
                  <a:pt x="174145" y="185685"/>
                  <a:pt x="177943" y="204647"/>
                </a:cubicBezTo>
                <a:lnTo>
                  <a:pt x="184019" y="232712"/>
                </a:lnTo>
                <a:cubicBezTo>
                  <a:pt x="204528" y="235746"/>
                  <a:pt x="217441" y="232712"/>
                  <a:pt x="233392" y="220576"/>
                </a:cubicBezTo>
                <a:cubicBezTo>
                  <a:pt x="247064" y="211474"/>
                  <a:pt x="257698" y="206164"/>
                  <a:pt x="269092" y="203130"/>
                </a:cubicBezTo>
                <a:cubicBezTo>
                  <a:pt x="269092" y="201613"/>
                  <a:pt x="269851" y="200096"/>
                  <a:pt x="270611" y="198579"/>
                </a:cubicBezTo>
                <a:cubicBezTo>
                  <a:pt x="274409" y="188719"/>
                  <a:pt x="278966" y="179617"/>
                  <a:pt x="282764" y="169756"/>
                </a:cubicBezTo>
                <a:cubicBezTo>
                  <a:pt x="282004" y="167481"/>
                  <a:pt x="280485" y="165964"/>
                  <a:pt x="278966" y="163688"/>
                </a:cubicBezTo>
                <a:cubicBezTo>
                  <a:pt x="277447" y="162930"/>
                  <a:pt x="276687" y="161413"/>
                  <a:pt x="275928" y="160654"/>
                </a:cubicBezTo>
                <a:cubicBezTo>
                  <a:pt x="275168" y="159896"/>
                  <a:pt x="274409" y="159137"/>
                  <a:pt x="272890" y="158379"/>
                </a:cubicBezTo>
                <a:cubicBezTo>
                  <a:pt x="272130" y="157620"/>
                  <a:pt x="270611" y="156862"/>
                  <a:pt x="269851" y="156103"/>
                </a:cubicBezTo>
                <a:cubicBezTo>
                  <a:pt x="269092" y="155345"/>
                  <a:pt x="267572" y="154586"/>
                  <a:pt x="266813" y="153828"/>
                </a:cubicBezTo>
                <a:cubicBezTo>
                  <a:pt x="266053" y="153069"/>
                  <a:pt x="264534" y="152311"/>
                  <a:pt x="263015" y="151552"/>
                </a:cubicBezTo>
                <a:cubicBezTo>
                  <a:pt x="263015" y="151552"/>
                  <a:pt x="262255" y="150794"/>
                  <a:pt x="261496" y="150794"/>
                </a:cubicBezTo>
                <a:cubicBezTo>
                  <a:pt x="259977" y="150035"/>
                  <a:pt x="258458" y="149277"/>
                  <a:pt x="256938" y="148518"/>
                </a:cubicBezTo>
                <a:cubicBezTo>
                  <a:pt x="255419" y="147760"/>
                  <a:pt x="253900" y="147001"/>
                  <a:pt x="252381" y="145484"/>
                </a:cubicBezTo>
                <a:cubicBezTo>
                  <a:pt x="247824" y="143209"/>
                  <a:pt x="244026" y="139416"/>
                  <a:pt x="242506" y="134865"/>
                </a:cubicBezTo>
                <a:cubicBezTo>
                  <a:pt x="241747" y="133348"/>
                  <a:pt x="241747" y="131831"/>
                  <a:pt x="240987" y="131073"/>
                </a:cubicBezTo>
                <a:close/>
                <a:moveTo>
                  <a:pt x="242506" y="101491"/>
                </a:moveTo>
                <a:lnTo>
                  <a:pt x="185538" y="113627"/>
                </a:lnTo>
                <a:cubicBezTo>
                  <a:pt x="183260" y="114386"/>
                  <a:pt x="182500" y="116661"/>
                  <a:pt x="182500" y="118937"/>
                </a:cubicBezTo>
                <a:cubicBezTo>
                  <a:pt x="183260" y="121212"/>
                  <a:pt x="185538" y="122729"/>
                  <a:pt x="187817" y="121971"/>
                </a:cubicBezTo>
                <a:lnTo>
                  <a:pt x="243266" y="109835"/>
                </a:lnTo>
                <a:cubicBezTo>
                  <a:pt x="244785" y="109076"/>
                  <a:pt x="245545" y="108318"/>
                  <a:pt x="246304" y="107559"/>
                </a:cubicBezTo>
                <a:cubicBezTo>
                  <a:pt x="246304" y="107559"/>
                  <a:pt x="247064" y="106042"/>
                  <a:pt x="247064" y="104525"/>
                </a:cubicBezTo>
                <a:cubicBezTo>
                  <a:pt x="246304" y="103008"/>
                  <a:pt x="244785" y="101491"/>
                  <a:pt x="242506" y="101491"/>
                </a:cubicBezTo>
                <a:close/>
                <a:moveTo>
                  <a:pt x="421022" y="66564"/>
                </a:moveTo>
                <a:cubicBezTo>
                  <a:pt x="426345" y="68081"/>
                  <a:pt x="429386" y="74147"/>
                  <a:pt x="427105" y="79455"/>
                </a:cubicBezTo>
                <a:cubicBezTo>
                  <a:pt x="424824" y="87797"/>
                  <a:pt x="418741" y="94622"/>
                  <a:pt x="410377" y="98413"/>
                </a:cubicBezTo>
                <a:cubicBezTo>
                  <a:pt x="402773" y="102205"/>
                  <a:pt x="393649" y="102963"/>
                  <a:pt x="385285" y="99930"/>
                </a:cubicBezTo>
                <a:cubicBezTo>
                  <a:pt x="377681" y="97655"/>
                  <a:pt x="370837" y="101446"/>
                  <a:pt x="368556" y="108271"/>
                </a:cubicBezTo>
                <a:cubicBezTo>
                  <a:pt x="367036" y="112821"/>
                  <a:pt x="362473" y="115096"/>
                  <a:pt x="358672" y="115096"/>
                </a:cubicBezTo>
                <a:cubicBezTo>
                  <a:pt x="357151" y="115096"/>
                  <a:pt x="356390" y="115096"/>
                  <a:pt x="355630" y="114338"/>
                </a:cubicBezTo>
                <a:cubicBezTo>
                  <a:pt x="350307" y="112821"/>
                  <a:pt x="347266" y="107513"/>
                  <a:pt x="348787" y="102205"/>
                </a:cubicBezTo>
                <a:cubicBezTo>
                  <a:pt x="354870" y="84764"/>
                  <a:pt x="373879" y="74905"/>
                  <a:pt x="391367" y="80972"/>
                </a:cubicBezTo>
                <a:cubicBezTo>
                  <a:pt x="394409" y="82489"/>
                  <a:pt x="398211" y="81730"/>
                  <a:pt x="401252" y="80214"/>
                </a:cubicBezTo>
                <a:cubicBezTo>
                  <a:pt x="404294" y="78697"/>
                  <a:pt x="407335" y="76422"/>
                  <a:pt x="408096" y="72630"/>
                </a:cubicBezTo>
                <a:cubicBezTo>
                  <a:pt x="409616" y="67322"/>
                  <a:pt x="415699" y="64289"/>
                  <a:pt x="421022" y="66564"/>
                </a:cubicBezTo>
                <a:close/>
                <a:moveTo>
                  <a:pt x="173385" y="24124"/>
                </a:moveTo>
                <a:cubicBezTo>
                  <a:pt x="164270" y="24124"/>
                  <a:pt x="156675" y="31709"/>
                  <a:pt x="156675" y="40811"/>
                </a:cubicBezTo>
                <a:lnTo>
                  <a:pt x="156675" y="50671"/>
                </a:lnTo>
                <a:lnTo>
                  <a:pt x="147560" y="51430"/>
                </a:lnTo>
                <a:cubicBezTo>
                  <a:pt x="134647" y="52188"/>
                  <a:pt x="124013" y="63566"/>
                  <a:pt x="124013" y="76460"/>
                </a:cubicBezTo>
                <a:cubicBezTo>
                  <a:pt x="124013" y="78736"/>
                  <a:pt x="124013" y="80253"/>
                  <a:pt x="124772" y="82528"/>
                </a:cubicBezTo>
                <a:lnTo>
                  <a:pt x="127811" y="94664"/>
                </a:lnTo>
                <a:lnTo>
                  <a:pt x="115658" y="94664"/>
                </a:lnTo>
                <a:cubicBezTo>
                  <a:pt x="98947" y="95423"/>
                  <a:pt x="86034" y="109076"/>
                  <a:pt x="86034" y="125005"/>
                </a:cubicBezTo>
                <a:cubicBezTo>
                  <a:pt x="86034" y="130314"/>
                  <a:pt x="87553" y="135624"/>
                  <a:pt x="90592" y="140175"/>
                </a:cubicBezTo>
                <a:lnTo>
                  <a:pt x="94389" y="147760"/>
                </a:lnTo>
                <a:lnTo>
                  <a:pt x="88313" y="153069"/>
                </a:lnTo>
                <a:cubicBezTo>
                  <a:pt x="83755" y="156862"/>
                  <a:pt x="80717" y="162930"/>
                  <a:pt x="80717" y="168239"/>
                </a:cubicBezTo>
                <a:cubicBezTo>
                  <a:pt x="80717" y="171273"/>
                  <a:pt x="81477" y="173549"/>
                  <a:pt x="82236" y="175824"/>
                </a:cubicBezTo>
                <a:cubicBezTo>
                  <a:pt x="90592" y="170515"/>
                  <a:pt x="100466" y="165964"/>
                  <a:pt x="111100" y="165964"/>
                </a:cubicBezTo>
                <a:cubicBezTo>
                  <a:pt x="111100" y="165964"/>
                  <a:pt x="111860" y="166722"/>
                  <a:pt x="111860" y="166722"/>
                </a:cubicBezTo>
                <a:cubicBezTo>
                  <a:pt x="114138" y="166722"/>
                  <a:pt x="115658" y="166722"/>
                  <a:pt x="117936" y="166722"/>
                </a:cubicBezTo>
                <a:cubicBezTo>
                  <a:pt x="118696" y="166722"/>
                  <a:pt x="119455" y="167481"/>
                  <a:pt x="120215" y="167481"/>
                </a:cubicBezTo>
                <a:cubicBezTo>
                  <a:pt x="121734" y="167481"/>
                  <a:pt x="123253" y="168239"/>
                  <a:pt x="124772" y="168998"/>
                </a:cubicBezTo>
                <a:cubicBezTo>
                  <a:pt x="125532" y="168998"/>
                  <a:pt x="126292" y="169756"/>
                  <a:pt x="127051" y="169756"/>
                </a:cubicBezTo>
                <a:cubicBezTo>
                  <a:pt x="128570" y="170515"/>
                  <a:pt x="130089" y="171273"/>
                  <a:pt x="132368" y="172032"/>
                </a:cubicBezTo>
                <a:cubicBezTo>
                  <a:pt x="132368" y="172790"/>
                  <a:pt x="133128" y="172790"/>
                  <a:pt x="133887" y="173549"/>
                </a:cubicBezTo>
                <a:cubicBezTo>
                  <a:pt x="136166" y="174307"/>
                  <a:pt x="138445" y="175824"/>
                  <a:pt x="140723" y="178100"/>
                </a:cubicBezTo>
                <a:cubicBezTo>
                  <a:pt x="140723" y="178100"/>
                  <a:pt x="141483" y="178858"/>
                  <a:pt x="142243" y="179617"/>
                </a:cubicBezTo>
                <a:cubicBezTo>
                  <a:pt x="143762" y="181134"/>
                  <a:pt x="145281" y="182651"/>
                  <a:pt x="146800" y="184168"/>
                </a:cubicBezTo>
                <a:cubicBezTo>
                  <a:pt x="147560" y="184926"/>
                  <a:pt x="148319" y="185685"/>
                  <a:pt x="149079" y="186443"/>
                </a:cubicBezTo>
                <a:cubicBezTo>
                  <a:pt x="150598" y="187960"/>
                  <a:pt x="152117" y="189477"/>
                  <a:pt x="153636" y="191753"/>
                </a:cubicBezTo>
                <a:cubicBezTo>
                  <a:pt x="154396" y="192511"/>
                  <a:pt x="155155" y="193270"/>
                  <a:pt x="155915" y="194028"/>
                </a:cubicBezTo>
                <a:cubicBezTo>
                  <a:pt x="155915" y="194028"/>
                  <a:pt x="156675" y="194787"/>
                  <a:pt x="156675" y="194787"/>
                </a:cubicBezTo>
                <a:cubicBezTo>
                  <a:pt x="156675" y="194028"/>
                  <a:pt x="156675" y="192511"/>
                  <a:pt x="156675" y="191753"/>
                </a:cubicBezTo>
                <a:cubicBezTo>
                  <a:pt x="156675" y="190236"/>
                  <a:pt x="156675" y="189477"/>
                  <a:pt x="157434" y="188719"/>
                </a:cubicBezTo>
                <a:cubicBezTo>
                  <a:pt x="157434" y="186443"/>
                  <a:pt x="157434" y="184168"/>
                  <a:pt x="158194" y="182651"/>
                </a:cubicBezTo>
                <a:cubicBezTo>
                  <a:pt x="158194" y="181892"/>
                  <a:pt x="158194" y="181892"/>
                  <a:pt x="158194" y="181134"/>
                </a:cubicBezTo>
                <a:cubicBezTo>
                  <a:pt x="158953" y="178858"/>
                  <a:pt x="159713" y="176583"/>
                  <a:pt x="160472" y="174307"/>
                </a:cubicBezTo>
                <a:cubicBezTo>
                  <a:pt x="161232" y="173549"/>
                  <a:pt x="161232" y="172790"/>
                  <a:pt x="161232" y="172032"/>
                </a:cubicBezTo>
                <a:cubicBezTo>
                  <a:pt x="161992" y="170515"/>
                  <a:pt x="162751" y="168998"/>
                  <a:pt x="163511" y="168239"/>
                </a:cubicBezTo>
                <a:cubicBezTo>
                  <a:pt x="164270" y="167481"/>
                  <a:pt x="164270" y="166722"/>
                  <a:pt x="165030" y="165964"/>
                </a:cubicBezTo>
                <a:cubicBezTo>
                  <a:pt x="165789" y="164447"/>
                  <a:pt x="166549" y="162930"/>
                  <a:pt x="167309" y="162171"/>
                </a:cubicBezTo>
                <a:cubicBezTo>
                  <a:pt x="168068" y="161413"/>
                  <a:pt x="168068" y="160654"/>
                  <a:pt x="168828" y="159896"/>
                </a:cubicBezTo>
                <a:cubicBezTo>
                  <a:pt x="169587" y="159137"/>
                  <a:pt x="170347" y="157620"/>
                  <a:pt x="171106" y="156103"/>
                </a:cubicBezTo>
                <a:cubicBezTo>
                  <a:pt x="171866" y="156103"/>
                  <a:pt x="171866" y="155345"/>
                  <a:pt x="171866" y="154586"/>
                </a:cubicBezTo>
                <a:cubicBezTo>
                  <a:pt x="173385" y="153069"/>
                  <a:pt x="174904" y="151552"/>
                  <a:pt x="175664" y="150794"/>
                </a:cubicBezTo>
                <a:cubicBezTo>
                  <a:pt x="176423" y="149277"/>
                  <a:pt x="177943" y="147760"/>
                  <a:pt x="178702" y="146243"/>
                </a:cubicBezTo>
                <a:cubicBezTo>
                  <a:pt x="179462" y="145484"/>
                  <a:pt x="179462" y="144726"/>
                  <a:pt x="179462" y="143967"/>
                </a:cubicBezTo>
                <a:cubicBezTo>
                  <a:pt x="178702" y="143209"/>
                  <a:pt x="177943" y="141692"/>
                  <a:pt x="175664" y="140933"/>
                </a:cubicBezTo>
                <a:cubicBezTo>
                  <a:pt x="169587" y="137899"/>
                  <a:pt x="165030" y="132590"/>
                  <a:pt x="163511" y="125763"/>
                </a:cubicBezTo>
                <a:lnTo>
                  <a:pt x="162751" y="122729"/>
                </a:lnTo>
                <a:lnTo>
                  <a:pt x="161992" y="120454"/>
                </a:lnTo>
                <a:cubicBezTo>
                  <a:pt x="159713" y="108318"/>
                  <a:pt x="167309" y="96940"/>
                  <a:pt x="178702" y="94664"/>
                </a:cubicBezTo>
                <a:lnTo>
                  <a:pt x="207566" y="88596"/>
                </a:lnTo>
                <a:lnTo>
                  <a:pt x="237189" y="81770"/>
                </a:lnTo>
                <a:lnTo>
                  <a:pt x="240228" y="81011"/>
                </a:lnTo>
                <a:cubicBezTo>
                  <a:pt x="251621" y="78736"/>
                  <a:pt x="263775" y="86321"/>
                  <a:pt x="266053" y="97698"/>
                </a:cubicBezTo>
                <a:lnTo>
                  <a:pt x="266813" y="103008"/>
                </a:lnTo>
                <a:cubicBezTo>
                  <a:pt x="268332" y="109835"/>
                  <a:pt x="266813" y="116661"/>
                  <a:pt x="262255" y="121971"/>
                </a:cubicBezTo>
                <a:cubicBezTo>
                  <a:pt x="261496" y="123488"/>
                  <a:pt x="260736" y="125005"/>
                  <a:pt x="260736" y="126522"/>
                </a:cubicBezTo>
                <a:cubicBezTo>
                  <a:pt x="261496" y="127280"/>
                  <a:pt x="261496" y="128039"/>
                  <a:pt x="262255" y="128039"/>
                </a:cubicBezTo>
                <a:cubicBezTo>
                  <a:pt x="263775" y="128797"/>
                  <a:pt x="265294" y="129556"/>
                  <a:pt x="266813" y="130314"/>
                </a:cubicBezTo>
                <a:cubicBezTo>
                  <a:pt x="272890" y="134107"/>
                  <a:pt x="280485" y="137899"/>
                  <a:pt x="287321" y="143209"/>
                </a:cubicBezTo>
                <a:cubicBezTo>
                  <a:pt x="291119" y="137141"/>
                  <a:pt x="293398" y="130314"/>
                  <a:pt x="293398" y="123488"/>
                </a:cubicBezTo>
                <a:cubicBezTo>
                  <a:pt x="294158" y="106801"/>
                  <a:pt x="283524" y="91630"/>
                  <a:pt x="267572" y="86321"/>
                </a:cubicBezTo>
                <a:lnTo>
                  <a:pt x="261496" y="84045"/>
                </a:lnTo>
                <a:lnTo>
                  <a:pt x="260736" y="77219"/>
                </a:lnTo>
                <a:cubicBezTo>
                  <a:pt x="259977" y="62807"/>
                  <a:pt x="247824" y="51430"/>
                  <a:pt x="233392" y="51430"/>
                </a:cubicBezTo>
                <a:lnTo>
                  <a:pt x="221998" y="51430"/>
                </a:lnTo>
                <a:lnTo>
                  <a:pt x="222758" y="40052"/>
                </a:lnTo>
                <a:cubicBezTo>
                  <a:pt x="223517" y="38535"/>
                  <a:pt x="223517" y="36260"/>
                  <a:pt x="222758" y="34743"/>
                </a:cubicBezTo>
                <a:cubicBezTo>
                  <a:pt x="221238" y="29433"/>
                  <a:pt x="215921" y="24882"/>
                  <a:pt x="210604" y="24124"/>
                </a:cubicBezTo>
                <a:cubicBezTo>
                  <a:pt x="206047" y="24124"/>
                  <a:pt x="202249" y="25641"/>
                  <a:pt x="199211" y="28675"/>
                </a:cubicBezTo>
                <a:lnTo>
                  <a:pt x="192375" y="35501"/>
                </a:lnTo>
                <a:lnTo>
                  <a:pt x="184779" y="28675"/>
                </a:lnTo>
                <a:cubicBezTo>
                  <a:pt x="182500" y="26399"/>
                  <a:pt x="178702" y="24124"/>
                  <a:pt x="173385" y="24124"/>
                </a:cubicBezTo>
                <a:close/>
                <a:moveTo>
                  <a:pt x="409233" y="20142"/>
                </a:moveTo>
                <a:cubicBezTo>
                  <a:pt x="404486" y="19573"/>
                  <a:pt x="399359" y="20710"/>
                  <a:pt x="393662" y="23365"/>
                </a:cubicBezTo>
                <a:cubicBezTo>
                  <a:pt x="370115" y="36260"/>
                  <a:pt x="348847" y="80253"/>
                  <a:pt x="333655" y="112110"/>
                </a:cubicBezTo>
                <a:cubicBezTo>
                  <a:pt x="329098" y="121971"/>
                  <a:pt x="324541" y="131831"/>
                  <a:pt x="320743" y="138658"/>
                </a:cubicBezTo>
                <a:cubicBezTo>
                  <a:pt x="310109" y="159137"/>
                  <a:pt x="300234" y="179617"/>
                  <a:pt x="291119" y="201613"/>
                </a:cubicBezTo>
                <a:cubicBezTo>
                  <a:pt x="290360" y="204647"/>
                  <a:pt x="288841" y="207681"/>
                  <a:pt x="288081" y="210715"/>
                </a:cubicBezTo>
                <a:cubicBezTo>
                  <a:pt x="285043" y="218300"/>
                  <a:pt x="282004" y="225127"/>
                  <a:pt x="279726" y="232712"/>
                </a:cubicBezTo>
                <a:cubicBezTo>
                  <a:pt x="278206" y="236505"/>
                  <a:pt x="276687" y="239539"/>
                  <a:pt x="275928" y="243331"/>
                </a:cubicBezTo>
                <a:cubicBezTo>
                  <a:pt x="272890" y="252433"/>
                  <a:pt x="269851" y="261535"/>
                  <a:pt x="266813" y="271396"/>
                </a:cubicBezTo>
                <a:cubicBezTo>
                  <a:pt x="266813" y="272154"/>
                  <a:pt x="266813" y="272913"/>
                  <a:pt x="266053" y="273671"/>
                </a:cubicBezTo>
                <a:cubicBezTo>
                  <a:pt x="270611" y="272913"/>
                  <a:pt x="275168" y="272154"/>
                  <a:pt x="278966" y="269879"/>
                </a:cubicBezTo>
                <a:lnTo>
                  <a:pt x="286562" y="265328"/>
                </a:lnTo>
                <a:cubicBezTo>
                  <a:pt x="292638" y="261535"/>
                  <a:pt x="299475" y="259260"/>
                  <a:pt x="306311" y="258501"/>
                </a:cubicBezTo>
                <a:cubicBezTo>
                  <a:pt x="308590" y="257743"/>
                  <a:pt x="311628" y="257743"/>
                  <a:pt x="313907" y="257743"/>
                </a:cubicBezTo>
                <a:cubicBezTo>
                  <a:pt x="323781" y="257743"/>
                  <a:pt x="332896" y="260018"/>
                  <a:pt x="341251" y="265328"/>
                </a:cubicBezTo>
                <a:lnTo>
                  <a:pt x="348087" y="269879"/>
                </a:lnTo>
                <a:cubicBezTo>
                  <a:pt x="352645" y="272154"/>
                  <a:pt x="358721" y="273671"/>
                  <a:pt x="364038" y="273671"/>
                </a:cubicBezTo>
                <a:cubicBezTo>
                  <a:pt x="370115" y="273671"/>
                  <a:pt x="375432" y="272154"/>
                  <a:pt x="380749" y="269879"/>
                </a:cubicBezTo>
                <a:cubicBezTo>
                  <a:pt x="380749" y="269120"/>
                  <a:pt x="381509" y="269120"/>
                  <a:pt x="381509" y="269120"/>
                </a:cubicBezTo>
                <a:lnTo>
                  <a:pt x="398979" y="261535"/>
                </a:lnTo>
                <a:cubicBezTo>
                  <a:pt x="400498" y="255467"/>
                  <a:pt x="402017" y="250916"/>
                  <a:pt x="402777" y="249399"/>
                </a:cubicBezTo>
                <a:cubicBezTo>
                  <a:pt x="423285" y="184926"/>
                  <a:pt x="433919" y="121971"/>
                  <a:pt x="435438" y="62049"/>
                </a:cubicBezTo>
                <a:cubicBezTo>
                  <a:pt x="435438" y="51430"/>
                  <a:pt x="431641" y="36260"/>
                  <a:pt x="422526" y="27158"/>
                </a:cubicBezTo>
                <a:cubicBezTo>
                  <a:pt x="418348" y="22986"/>
                  <a:pt x="413981" y="20710"/>
                  <a:pt x="409233" y="20142"/>
                </a:cubicBezTo>
                <a:close/>
                <a:moveTo>
                  <a:pt x="412461" y="515"/>
                </a:moveTo>
                <a:cubicBezTo>
                  <a:pt x="421387" y="1937"/>
                  <a:pt x="429742" y="6299"/>
                  <a:pt x="436958" y="13505"/>
                </a:cubicBezTo>
                <a:cubicBezTo>
                  <a:pt x="448351" y="24882"/>
                  <a:pt x="455947" y="45362"/>
                  <a:pt x="455947" y="62807"/>
                </a:cubicBezTo>
                <a:cubicBezTo>
                  <a:pt x="454428" y="123488"/>
                  <a:pt x="443034" y="187202"/>
                  <a:pt x="423285" y="253192"/>
                </a:cubicBezTo>
                <a:cubicBezTo>
                  <a:pt x="425564" y="253192"/>
                  <a:pt x="428602" y="254709"/>
                  <a:pt x="430881" y="256984"/>
                </a:cubicBezTo>
                <a:cubicBezTo>
                  <a:pt x="433160" y="259260"/>
                  <a:pt x="434679" y="263052"/>
                  <a:pt x="434679" y="266845"/>
                </a:cubicBezTo>
                <a:lnTo>
                  <a:pt x="416449" y="520185"/>
                </a:lnTo>
                <a:cubicBezTo>
                  <a:pt x="414930" y="550525"/>
                  <a:pt x="389864" y="574797"/>
                  <a:pt x="359481" y="574797"/>
                </a:cubicBezTo>
                <a:lnTo>
                  <a:pt x="74640" y="574797"/>
                </a:lnTo>
                <a:cubicBezTo>
                  <a:pt x="44257" y="574797"/>
                  <a:pt x="18432" y="550525"/>
                  <a:pt x="16913" y="519426"/>
                </a:cubicBezTo>
                <a:lnTo>
                  <a:pt x="202" y="275188"/>
                </a:lnTo>
                <a:cubicBezTo>
                  <a:pt x="-557" y="271396"/>
                  <a:pt x="962" y="267603"/>
                  <a:pt x="2481" y="265328"/>
                </a:cubicBezTo>
                <a:cubicBezTo>
                  <a:pt x="-1317" y="250916"/>
                  <a:pt x="-557" y="238022"/>
                  <a:pt x="4760" y="228161"/>
                </a:cubicBezTo>
                <a:cubicBezTo>
                  <a:pt x="13874" y="210715"/>
                  <a:pt x="33623" y="203130"/>
                  <a:pt x="49575" y="198579"/>
                </a:cubicBezTo>
                <a:cubicBezTo>
                  <a:pt x="42738" y="191753"/>
                  <a:pt x="34383" y="184926"/>
                  <a:pt x="24509" y="184926"/>
                </a:cubicBezTo>
                <a:cubicBezTo>
                  <a:pt x="24509" y="184926"/>
                  <a:pt x="23749" y="184926"/>
                  <a:pt x="23749" y="184926"/>
                </a:cubicBezTo>
                <a:cubicBezTo>
                  <a:pt x="18432" y="184926"/>
                  <a:pt x="13874" y="181134"/>
                  <a:pt x="13874" y="175066"/>
                </a:cubicBezTo>
                <a:cubicBezTo>
                  <a:pt x="13115" y="169756"/>
                  <a:pt x="17672" y="165205"/>
                  <a:pt x="23749" y="165205"/>
                </a:cubicBezTo>
                <a:cubicBezTo>
                  <a:pt x="39700" y="164447"/>
                  <a:pt x="53372" y="173549"/>
                  <a:pt x="64006" y="184168"/>
                </a:cubicBezTo>
                <a:cubicBezTo>
                  <a:pt x="61728" y="179617"/>
                  <a:pt x="60209" y="174307"/>
                  <a:pt x="60209" y="168239"/>
                </a:cubicBezTo>
                <a:cubicBezTo>
                  <a:pt x="60209" y="159137"/>
                  <a:pt x="64006" y="150794"/>
                  <a:pt x="69323" y="143209"/>
                </a:cubicBezTo>
                <a:cubicBezTo>
                  <a:pt x="67045" y="137899"/>
                  <a:pt x="65526" y="131831"/>
                  <a:pt x="65526" y="125005"/>
                </a:cubicBezTo>
                <a:cubicBezTo>
                  <a:pt x="65526" y="101491"/>
                  <a:pt x="82236" y="81770"/>
                  <a:pt x="103504" y="76460"/>
                </a:cubicBezTo>
                <a:cubicBezTo>
                  <a:pt x="104264" y="55981"/>
                  <a:pt x="117936" y="37777"/>
                  <a:pt x="137685" y="32467"/>
                </a:cubicBezTo>
                <a:cubicBezTo>
                  <a:pt x="141483" y="16539"/>
                  <a:pt x="155915" y="4403"/>
                  <a:pt x="173385" y="4403"/>
                </a:cubicBezTo>
                <a:cubicBezTo>
                  <a:pt x="180221" y="4403"/>
                  <a:pt x="186298" y="5920"/>
                  <a:pt x="191615" y="8954"/>
                </a:cubicBezTo>
                <a:cubicBezTo>
                  <a:pt x="197692" y="5161"/>
                  <a:pt x="205287" y="3644"/>
                  <a:pt x="212883" y="4403"/>
                </a:cubicBezTo>
                <a:cubicBezTo>
                  <a:pt x="226555" y="5920"/>
                  <a:pt x="237949" y="15780"/>
                  <a:pt x="241747" y="28675"/>
                </a:cubicBezTo>
                <a:cubicBezTo>
                  <a:pt x="242506" y="30192"/>
                  <a:pt x="242506" y="30950"/>
                  <a:pt x="242506" y="32467"/>
                </a:cubicBezTo>
                <a:cubicBezTo>
                  <a:pt x="261496" y="36260"/>
                  <a:pt x="276687" y="50671"/>
                  <a:pt x="280485" y="69634"/>
                </a:cubicBezTo>
                <a:cubicBezTo>
                  <a:pt x="297196" y="77219"/>
                  <a:pt x="308590" y="92389"/>
                  <a:pt x="312387" y="109835"/>
                </a:cubicBezTo>
                <a:cubicBezTo>
                  <a:pt x="313147" y="108318"/>
                  <a:pt x="314666" y="106042"/>
                  <a:pt x="315426" y="103766"/>
                </a:cubicBezTo>
                <a:cubicBezTo>
                  <a:pt x="332896" y="66600"/>
                  <a:pt x="354164" y="21090"/>
                  <a:pt x="384547" y="5161"/>
                </a:cubicBezTo>
                <a:cubicBezTo>
                  <a:pt x="394042" y="610"/>
                  <a:pt x="403536" y="-907"/>
                  <a:pt x="412461" y="5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</p:sp>
      <p:sp>
        <p:nvSpPr>
          <p:cNvPr id="51" name="TextBox 27">
            <a:extLst>
              <a:ext uri="{FF2B5EF4-FFF2-40B4-BE49-F238E27FC236}">
                <a16:creationId xmlns:a16="http://schemas.microsoft.com/office/drawing/2014/main" xmlns="" id="{8384DF3F-A842-4A64-BCE5-094FFFF147A9}"/>
              </a:ext>
            </a:extLst>
          </p:cNvPr>
          <p:cNvSpPr txBox="1"/>
          <p:nvPr/>
        </p:nvSpPr>
        <p:spPr>
          <a:xfrm>
            <a:off x="7543182" y="2512022"/>
            <a:ext cx="70211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Food -141</a:t>
            </a:r>
            <a:endParaRPr lang="zh-CN" altLang="en-US" dirty="0"/>
          </a:p>
        </p:txBody>
      </p:sp>
      <p:sp>
        <p:nvSpPr>
          <p:cNvPr id="52" name="compact-disc_337351">
            <a:extLst>
              <a:ext uri="{FF2B5EF4-FFF2-40B4-BE49-F238E27FC236}">
                <a16:creationId xmlns:a16="http://schemas.microsoft.com/office/drawing/2014/main" xmlns="" id="{DC44120A-44B6-490E-8893-8EA880FED00B}"/>
              </a:ext>
            </a:extLst>
          </p:cNvPr>
          <p:cNvSpPr>
            <a:spLocks noChangeAspect="1"/>
          </p:cNvSpPr>
          <p:nvPr/>
        </p:nvSpPr>
        <p:spPr bwMode="auto">
          <a:xfrm>
            <a:off x="9991009" y="3216242"/>
            <a:ext cx="485057" cy="484325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639" h="606722">
                <a:moveTo>
                  <a:pt x="509565" y="328825"/>
                </a:moveTo>
                <a:cubicBezTo>
                  <a:pt x="514249" y="329436"/>
                  <a:pt x="518766" y="331347"/>
                  <a:pt x="522549" y="334502"/>
                </a:cubicBezTo>
                <a:cubicBezTo>
                  <a:pt x="531272" y="341701"/>
                  <a:pt x="607639" y="407379"/>
                  <a:pt x="607639" y="480255"/>
                </a:cubicBezTo>
                <a:cubicBezTo>
                  <a:pt x="607639" y="494208"/>
                  <a:pt x="596246" y="505584"/>
                  <a:pt x="582272" y="505584"/>
                </a:cubicBezTo>
                <a:cubicBezTo>
                  <a:pt x="568298" y="505584"/>
                  <a:pt x="556994" y="494208"/>
                  <a:pt x="556994" y="480255"/>
                </a:cubicBezTo>
                <a:cubicBezTo>
                  <a:pt x="556994" y="459903"/>
                  <a:pt x="545513" y="437684"/>
                  <a:pt x="531628" y="418488"/>
                </a:cubicBezTo>
                <a:lnTo>
                  <a:pt x="531628" y="480255"/>
                </a:lnTo>
                <a:lnTo>
                  <a:pt x="531628" y="538112"/>
                </a:lnTo>
                <a:cubicBezTo>
                  <a:pt x="531628" y="579082"/>
                  <a:pt x="504036" y="606722"/>
                  <a:pt x="462915" y="606722"/>
                </a:cubicBezTo>
                <a:lnTo>
                  <a:pt x="454459" y="606722"/>
                </a:lnTo>
                <a:cubicBezTo>
                  <a:pt x="413249" y="606722"/>
                  <a:pt x="379783" y="573217"/>
                  <a:pt x="379783" y="532068"/>
                </a:cubicBezTo>
                <a:cubicBezTo>
                  <a:pt x="379783" y="488165"/>
                  <a:pt x="409244" y="455015"/>
                  <a:pt x="448496" y="455015"/>
                </a:cubicBezTo>
                <a:lnTo>
                  <a:pt x="480983" y="455015"/>
                </a:lnTo>
                <a:lnTo>
                  <a:pt x="480983" y="353877"/>
                </a:lnTo>
                <a:cubicBezTo>
                  <a:pt x="480983" y="344101"/>
                  <a:pt x="486680" y="335124"/>
                  <a:pt x="495580" y="330947"/>
                </a:cubicBezTo>
                <a:cubicBezTo>
                  <a:pt x="500031" y="328903"/>
                  <a:pt x="504882" y="328214"/>
                  <a:pt x="509565" y="328825"/>
                </a:cubicBezTo>
                <a:close/>
                <a:moveTo>
                  <a:pt x="303775" y="50568"/>
                </a:moveTo>
                <a:cubicBezTo>
                  <a:pt x="164215" y="50568"/>
                  <a:pt x="50644" y="163967"/>
                  <a:pt x="50644" y="303316"/>
                </a:cubicBezTo>
                <a:cubicBezTo>
                  <a:pt x="50644" y="340820"/>
                  <a:pt x="59010" y="376191"/>
                  <a:pt x="73785" y="408184"/>
                </a:cubicBezTo>
                <a:lnTo>
                  <a:pt x="228121" y="305538"/>
                </a:lnTo>
                <a:cubicBezTo>
                  <a:pt x="228032" y="304738"/>
                  <a:pt x="227854" y="304116"/>
                  <a:pt x="227854" y="303316"/>
                </a:cubicBezTo>
                <a:cubicBezTo>
                  <a:pt x="227854" y="261547"/>
                  <a:pt x="261943" y="227510"/>
                  <a:pt x="303775" y="227510"/>
                </a:cubicBezTo>
                <a:cubicBezTo>
                  <a:pt x="304576" y="227510"/>
                  <a:pt x="305199" y="227687"/>
                  <a:pt x="306000" y="227776"/>
                </a:cubicBezTo>
                <a:lnTo>
                  <a:pt x="408801" y="73674"/>
                </a:lnTo>
                <a:cubicBezTo>
                  <a:pt x="376848" y="58921"/>
                  <a:pt x="341335" y="50568"/>
                  <a:pt x="303775" y="50568"/>
                </a:cubicBezTo>
                <a:close/>
                <a:moveTo>
                  <a:pt x="303775" y="0"/>
                </a:moveTo>
                <a:cubicBezTo>
                  <a:pt x="360026" y="0"/>
                  <a:pt x="412628" y="15641"/>
                  <a:pt x="457843" y="42303"/>
                </a:cubicBezTo>
                <a:cubicBezTo>
                  <a:pt x="458021" y="42480"/>
                  <a:pt x="458199" y="42480"/>
                  <a:pt x="458377" y="42569"/>
                </a:cubicBezTo>
                <a:cubicBezTo>
                  <a:pt x="459178" y="43013"/>
                  <a:pt x="459801" y="43547"/>
                  <a:pt x="460602" y="43991"/>
                </a:cubicBezTo>
                <a:cubicBezTo>
                  <a:pt x="469325" y="49323"/>
                  <a:pt x="477691" y="55011"/>
                  <a:pt x="485880" y="61054"/>
                </a:cubicBezTo>
                <a:cubicBezTo>
                  <a:pt x="488283" y="62832"/>
                  <a:pt x="490686" y="64520"/>
                  <a:pt x="493000" y="66387"/>
                </a:cubicBezTo>
                <a:cubicBezTo>
                  <a:pt x="499676" y="71808"/>
                  <a:pt x="506173" y="77495"/>
                  <a:pt x="512403" y="83361"/>
                </a:cubicBezTo>
                <a:cubicBezTo>
                  <a:pt x="514361" y="85227"/>
                  <a:pt x="516676" y="86916"/>
                  <a:pt x="518634" y="88871"/>
                </a:cubicBezTo>
                <a:cubicBezTo>
                  <a:pt x="520592" y="90737"/>
                  <a:pt x="522194" y="93048"/>
                  <a:pt x="524152" y="95092"/>
                </a:cubicBezTo>
                <a:cubicBezTo>
                  <a:pt x="530026" y="101313"/>
                  <a:pt x="535723" y="107712"/>
                  <a:pt x="541063" y="114377"/>
                </a:cubicBezTo>
                <a:cubicBezTo>
                  <a:pt x="542932" y="116776"/>
                  <a:pt x="544712" y="119265"/>
                  <a:pt x="546492" y="121664"/>
                </a:cubicBezTo>
                <a:cubicBezTo>
                  <a:pt x="552545" y="129752"/>
                  <a:pt x="558241" y="138105"/>
                  <a:pt x="563492" y="146726"/>
                </a:cubicBezTo>
                <a:cubicBezTo>
                  <a:pt x="563937" y="147526"/>
                  <a:pt x="564560" y="148148"/>
                  <a:pt x="565006" y="148948"/>
                </a:cubicBezTo>
                <a:cubicBezTo>
                  <a:pt x="565094" y="149214"/>
                  <a:pt x="565094" y="149392"/>
                  <a:pt x="565184" y="149570"/>
                </a:cubicBezTo>
                <a:cubicBezTo>
                  <a:pt x="591974" y="194716"/>
                  <a:pt x="607639" y="247239"/>
                  <a:pt x="607639" y="303316"/>
                </a:cubicBezTo>
                <a:cubicBezTo>
                  <a:pt x="607639" y="317269"/>
                  <a:pt x="596335" y="328645"/>
                  <a:pt x="582272" y="328645"/>
                </a:cubicBezTo>
                <a:cubicBezTo>
                  <a:pt x="568299" y="328645"/>
                  <a:pt x="556995" y="317269"/>
                  <a:pt x="556995" y="303316"/>
                </a:cubicBezTo>
                <a:cubicBezTo>
                  <a:pt x="556995" y="265902"/>
                  <a:pt x="548540" y="230442"/>
                  <a:pt x="533854" y="198449"/>
                </a:cubicBezTo>
                <a:lnTo>
                  <a:pt x="379518" y="301184"/>
                </a:lnTo>
                <a:cubicBezTo>
                  <a:pt x="379518" y="301895"/>
                  <a:pt x="379786" y="302606"/>
                  <a:pt x="379786" y="303316"/>
                </a:cubicBezTo>
                <a:cubicBezTo>
                  <a:pt x="379786" y="345175"/>
                  <a:pt x="345696" y="379212"/>
                  <a:pt x="303775" y="379212"/>
                </a:cubicBezTo>
                <a:cubicBezTo>
                  <a:pt x="303063" y="379212"/>
                  <a:pt x="302351" y="378946"/>
                  <a:pt x="301639" y="378946"/>
                </a:cubicBezTo>
                <a:lnTo>
                  <a:pt x="198749" y="533048"/>
                </a:lnTo>
                <a:cubicBezTo>
                  <a:pt x="230791" y="547712"/>
                  <a:pt x="266304" y="556155"/>
                  <a:pt x="303775" y="556155"/>
                </a:cubicBezTo>
                <a:cubicBezTo>
                  <a:pt x="317838" y="556155"/>
                  <a:pt x="329142" y="567441"/>
                  <a:pt x="329142" y="581394"/>
                </a:cubicBezTo>
                <a:cubicBezTo>
                  <a:pt x="329142" y="595347"/>
                  <a:pt x="317838" y="606722"/>
                  <a:pt x="303775" y="606722"/>
                </a:cubicBezTo>
                <a:cubicBezTo>
                  <a:pt x="247613" y="606722"/>
                  <a:pt x="195189" y="591081"/>
                  <a:pt x="149974" y="564508"/>
                </a:cubicBezTo>
                <a:cubicBezTo>
                  <a:pt x="149707" y="564331"/>
                  <a:pt x="149440" y="564331"/>
                  <a:pt x="149173" y="564153"/>
                </a:cubicBezTo>
                <a:cubicBezTo>
                  <a:pt x="148461" y="563709"/>
                  <a:pt x="147749" y="563175"/>
                  <a:pt x="147037" y="562642"/>
                </a:cubicBezTo>
                <a:cubicBezTo>
                  <a:pt x="138314" y="557399"/>
                  <a:pt x="129859" y="551711"/>
                  <a:pt x="121759" y="545579"/>
                </a:cubicBezTo>
                <a:cubicBezTo>
                  <a:pt x="119356" y="543890"/>
                  <a:pt x="116953" y="542113"/>
                  <a:pt x="114639" y="540335"/>
                </a:cubicBezTo>
                <a:cubicBezTo>
                  <a:pt x="107874" y="534914"/>
                  <a:pt x="101466" y="529227"/>
                  <a:pt x="95236" y="523361"/>
                </a:cubicBezTo>
                <a:cubicBezTo>
                  <a:pt x="93278" y="521495"/>
                  <a:pt x="90874" y="519806"/>
                  <a:pt x="89005" y="517851"/>
                </a:cubicBezTo>
                <a:cubicBezTo>
                  <a:pt x="87047" y="515896"/>
                  <a:pt x="85356" y="513585"/>
                  <a:pt x="83487" y="511630"/>
                </a:cubicBezTo>
                <a:cubicBezTo>
                  <a:pt x="77613" y="505409"/>
                  <a:pt x="71916" y="499010"/>
                  <a:pt x="66576" y="492256"/>
                </a:cubicBezTo>
                <a:cubicBezTo>
                  <a:pt x="64618" y="489946"/>
                  <a:pt x="62927" y="487457"/>
                  <a:pt x="61058" y="485058"/>
                </a:cubicBezTo>
                <a:cubicBezTo>
                  <a:pt x="55005" y="476970"/>
                  <a:pt x="49398" y="468617"/>
                  <a:pt x="44147" y="459907"/>
                </a:cubicBezTo>
                <a:cubicBezTo>
                  <a:pt x="43613" y="459196"/>
                  <a:pt x="43079" y="458485"/>
                  <a:pt x="42634" y="457685"/>
                </a:cubicBezTo>
                <a:cubicBezTo>
                  <a:pt x="42456" y="457508"/>
                  <a:pt x="42456" y="457330"/>
                  <a:pt x="42367" y="457152"/>
                </a:cubicBezTo>
                <a:cubicBezTo>
                  <a:pt x="15665" y="412006"/>
                  <a:pt x="0" y="359483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</p:sp>
      <p:sp>
        <p:nvSpPr>
          <p:cNvPr id="53" name="TextBox 28">
            <a:extLst>
              <a:ext uri="{FF2B5EF4-FFF2-40B4-BE49-F238E27FC236}">
                <a16:creationId xmlns:a16="http://schemas.microsoft.com/office/drawing/2014/main" xmlns="" id="{65632028-FD57-46F4-9F87-03BA28C4347B}"/>
              </a:ext>
            </a:extLst>
          </p:cNvPr>
          <p:cNvSpPr txBox="1"/>
          <p:nvPr/>
        </p:nvSpPr>
        <p:spPr>
          <a:xfrm>
            <a:off x="9575457" y="3744003"/>
            <a:ext cx="15003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AV Entertainment-15</a:t>
            </a:r>
            <a:endParaRPr lang="zh-CN" altLang="en-US" dirty="0"/>
          </a:p>
        </p:txBody>
      </p:sp>
      <p:sp>
        <p:nvSpPr>
          <p:cNvPr id="54" name="drinks-bottles_52891">
            <a:extLst>
              <a:ext uri="{FF2B5EF4-FFF2-40B4-BE49-F238E27FC236}">
                <a16:creationId xmlns:a16="http://schemas.microsoft.com/office/drawing/2014/main" xmlns="" id="{A29D963B-DB2B-4F60-9F4C-AAB17E2D5EBD}"/>
              </a:ext>
            </a:extLst>
          </p:cNvPr>
          <p:cNvSpPr>
            <a:spLocks noChangeAspect="1"/>
          </p:cNvSpPr>
          <p:nvPr/>
        </p:nvSpPr>
        <p:spPr bwMode="auto">
          <a:xfrm>
            <a:off x="9334877" y="4287839"/>
            <a:ext cx="415953" cy="498055"/>
          </a:xfrm>
          <a:custGeom>
            <a:avLst/>
            <a:gdLst>
              <a:gd name="connsiteX0" fmla="*/ 304107 w 506942"/>
              <a:gd name="connsiteY0" fmla="*/ 506020 h 607004"/>
              <a:gd name="connsiteX1" fmla="*/ 304107 w 506942"/>
              <a:gd name="connsiteY1" fmla="*/ 556464 h 607004"/>
              <a:gd name="connsiteX2" fmla="*/ 456089 w 506942"/>
              <a:gd name="connsiteY2" fmla="*/ 556464 h 607004"/>
              <a:gd name="connsiteX3" fmla="*/ 456089 w 506942"/>
              <a:gd name="connsiteY3" fmla="*/ 506020 h 607004"/>
              <a:gd name="connsiteX4" fmla="*/ 46976 w 506942"/>
              <a:gd name="connsiteY4" fmla="*/ 329035 h 607004"/>
              <a:gd name="connsiteX5" fmla="*/ 40306 w 506942"/>
              <a:gd name="connsiteY5" fmla="*/ 335693 h 607004"/>
              <a:gd name="connsiteX6" fmla="*/ 40306 w 506942"/>
              <a:gd name="connsiteY6" fmla="*/ 524952 h 607004"/>
              <a:gd name="connsiteX7" fmla="*/ 46976 w 506942"/>
              <a:gd name="connsiteY7" fmla="*/ 531562 h 607004"/>
              <a:gd name="connsiteX8" fmla="*/ 182097 w 506942"/>
              <a:gd name="connsiteY8" fmla="*/ 531562 h 607004"/>
              <a:gd name="connsiteX9" fmla="*/ 188719 w 506942"/>
              <a:gd name="connsiteY9" fmla="*/ 524952 h 607004"/>
              <a:gd name="connsiteX10" fmla="*/ 188719 w 506942"/>
              <a:gd name="connsiteY10" fmla="*/ 335693 h 607004"/>
              <a:gd name="connsiteX11" fmla="*/ 182097 w 506942"/>
              <a:gd name="connsiteY11" fmla="*/ 329035 h 607004"/>
              <a:gd name="connsiteX12" fmla="*/ 379235 w 506942"/>
              <a:gd name="connsiteY12" fmla="*/ 253368 h 607004"/>
              <a:gd name="connsiteX13" fmla="*/ 305258 w 506942"/>
              <a:gd name="connsiteY13" fmla="*/ 329058 h 607004"/>
              <a:gd name="connsiteX14" fmla="*/ 454938 w 506942"/>
              <a:gd name="connsiteY14" fmla="*/ 329058 h 607004"/>
              <a:gd name="connsiteX15" fmla="*/ 379235 w 506942"/>
              <a:gd name="connsiteY15" fmla="*/ 253368 h 607004"/>
              <a:gd name="connsiteX16" fmla="*/ 347764 w 506942"/>
              <a:gd name="connsiteY16" fmla="*/ 141 h 607004"/>
              <a:gd name="connsiteX17" fmla="*/ 412385 w 506942"/>
              <a:gd name="connsiteY17" fmla="*/ 141 h 607004"/>
              <a:gd name="connsiteX18" fmla="*/ 437379 w 506942"/>
              <a:gd name="connsiteY18" fmla="*/ 25339 h 607004"/>
              <a:gd name="connsiteX19" fmla="*/ 412385 w 506942"/>
              <a:gd name="connsiteY19" fmla="*/ 50585 h 607004"/>
              <a:gd name="connsiteX20" fmla="*/ 411857 w 506942"/>
              <a:gd name="connsiteY20" fmla="*/ 50585 h 607004"/>
              <a:gd name="connsiteX21" fmla="*/ 430807 w 506942"/>
              <a:gd name="connsiteY21" fmla="*/ 214421 h 607004"/>
              <a:gd name="connsiteX22" fmla="*/ 506750 w 506942"/>
              <a:gd name="connsiteY22" fmla="*/ 341465 h 607004"/>
              <a:gd name="connsiteX23" fmla="*/ 506942 w 506942"/>
              <a:gd name="connsiteY23" fmla="*/ 581710 h 607004"/>
              <a:gd name="connsiteX24" fmla="*/ 478445 w 506942"/>
              <a:gd name="connsiteY24" fmla="*/ 607004 h 607004"/>
              <a:gd name="connsiteX25" fmla="*/ 281511 w 506942"/>
              <a:gd name="connsiteY25" fmla="*/ 607004 h 607004"/>
              <a:gd name="connsiteX26" fmla="*/ 253686 w 506942"/>
              <a:gd name="connsiteY26" fmla="*/ 581710 h 607004"/>
              <a:gd name="connsiteX27" fmla="*/ 253542 w 506942"/>
              <a:gd name="connsiteY27" fmla="*/ 341465 h 607004"/>
              <a:gd name="connsiteX28" fmla="*/ 329485 w 506942"/>
              <a:gd name="connsiteY28" fmla="*/ 213607 h 607004"/>
              <a:gd name="connsiteX29" fmla="*/ 345173 w 506942"/>
              <a:gd name="connsiteY29" fmla="*/ 50537 h 607004"/>
              <a:gd name="connsiteX30" fmla="*/ 347764 w 506942"/>
              <a:gd name="connsiteY30" fmla="*/ 50633 h 607004"/>
              <a:gd name="connsiteX31" fmla="*/ 345173 w 506942"/>
              <a:gd name="connsiteY31" fmla="*/ 50441 h 607004"/>
              <a:gd name="connsiteX32" fmla="*/ 345173 w 506942"/>
              <a:gd name="connsiteY32" fmla="*/ 50537 h 607004"/>
              <a:gd name="connsiteX33" fmla="*/ 322769 w 506942"/>
              <a:gd name="connsiteY33" fmla="*/ 25435 h 607004"/>
              <a:gd name="connsiteX34" fmla="*/ 347764 w 506942"/>
              <a:gd name="connsiteY34" fmla="*/ 141 h 607004"/>
              <a:gd name="connsiteX35" fmla="*/ 86946 w 506942"/>
              <a:gd name="connsiteY35" fmla="*/ 0 h 607004"/>
              <a:gd name="connsiteX36" fmla="*/ 101581 w 506942"/>
              <a:gd name="connsiteY36" fmla="*/ 0 h 607004"/>
              <a:gd name="connsiteX37" fmla="*/ 126916 w 506942"/>
              <a:gd name="connsiteY37" fmla="*/ 0 h 607004"/>
              <a:gd name="connsiteX38" fmla="*/ 143710 w 506942"/>
              <a:gd name="connsiteY38" fmla="*/ 0 h 607004"/>
              <a:gd name="connsiteX39" fmla="*/ 166070 w 506942"/>
              <a:gd name="connsiteY39" fmla="*/ 25292 h 607004"/>
              <a:gd name="connsiteX40" fmla="*/ 152251 w 506942"/>
              <a:gd name="connsiteY40" fmla="*/ 47470 h 607004"/>
              <a:gd name="connsiteX41" fmla="*/ 152251 w 506942"/>
              <a:gd name="connsiteY41" fmla="*/ 210910 h 607004"/>
              <a:gd name="connsiteX42" fmla="*/ 228209 w 506942"/>
              <a:gd name="connsiteY42" fmla="*/ 341393 h 607004"/>
              <a:gd name="connsiteX43" fmla="*/ 228161 w 506942"/>
              <a:gd name="connsiteY43" fmla="*/ 581571 h 607004"/>
              <a:gd name="connsiteX44" fmla="*/ 202874 w 506942"/>
              <a:gd name="connsiteY44" fmla="*/ 606863 h 607004"/>
              <a:gd name="connsiteX45" fmla="*/ 25575 w 506942"/>
              <a:gd name="connsiteY45" fmla="*/ 606863 h 607004"/>
              <a:gd name="connsiteX46" fmla="*/ 0 w 506942"/>
              <a:gd name="connsiteY46" fmla="*/ 581571 h 607004"/>
              <a:gd name="connsiteX47" fmla="*/ 528 w 506942"/>
              <a:gd name="connsiteY47" fmla="*/ 341441 h 607004"/>
              <a:gd name="connsiteX48" fmla="*/ 78261 w 506942"/>
              <a:gd name="connsiteY48" fmla="*/ 210910 h 607004"/>
              <a:gd name="connsiteX49" fmla="*/ 78453 w 506942"/>
              <a:gd name="connsiteY49" fmla="*/ 47374 h 607004"/>
              <a:gd name="connsiteX50" fmla="*/ 64490 w 506942"/>
              <a:gd name="connsiteY50" fmla="*/ 25292 h 607004"/>
              <a:gd name="connsiteX51" fmla="*/ 86946 w 506942"/>
              <a:gd name="connsiteY51" fmla="*/ 0 h 60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06942" h="607004">
                <a:moveTo>
                  <a:pt x="304107" y="506020"/>
                </a:moveTo>
                <a:lnTo>
                  <a:pt x="304107" y="556464"/>
                </a:lnTo>
                <a:lnTo>
                  <a:pt x="456089" y="556464"/>
                </a:lnTo>
                <a:lnTo>
                  <a:pt x="456089" y="506020"/>
                </a:lnTo>
                <a:close/>
                <a:moveTo>
                  <a:pt x="46976" y="329035"/>
                </a:moveTo>
                <a:cubicBezTo>
                  <a:pt x="43233" y="329035"/>
                  <a:pt x="40306" y="332053"/>
                  <a:pt x="40306" y="335693"/>
                </a:cubicBezTo>
                <a:lnTo>
                  <a:pt x="40306" y="524952"/>
                </a:lnTo>
                <a:cubicBezTo>
                  <a:pt x="40306" y="528640"/>
                  <a:pt x="43329" y="531562"/>
                  <a:pt x="46976" y="531562"/>
                </a:cubicBezTo>
                <a:lnTo>
                  <a:pt x="182097" y="531562"/>
                </a:lnTo>
                <a:cubicBezTo>
                  <a:pt x="185792" y="531562"/>
                  <a:pt x="188719" y="528592"/>
                  <a:pt x="188719" y="524952"/>
                </a:cubicBezTo>
                <a:lnTo>
                  <a:pt x="188719" y="335693"/>
                </a:lnTo>
                <a:cubicBezTo>
                  <a:pt x="188719" y="332005"/>
                  <a:pt x="185744" y="329035"/>
                  <a:pt x="182097" y="329035"/>
                </a:cubicBezTo>
                <a:close/>
                <a:moveTo>
                  <a:pt x="379235" y="253368"/>
                </a:moveTo>
                <a:cubicBezTo>
                  <a:pt x="341575" y="253368"/>
                  <a:pt x="310536" y="286279"/>
                  <a:pt x="305258" y="329058"/>
                </a:cubicBezTo>
                <a:lnTo>
                  <a:pt x="454938" y="329058"/>
                </a:lnTo>
                <a:cubicBezTo>
                  <a:pt x="449469" y="286279"/>
                  <a:pt x="417806" y="253368"/>
                  <a:pt x="379235" y="253368"/>
                </a:cubicBezTo>
                <a:close/>
                <a:moveTo>
                  <a:pt x="347764" y="141"/>
                </a:moveTo>
                <a:lnTo>
                  <a:pt x="412385" y="141"/>
                </a:lnTo>
                <a:cubicBezTo>
                  <a:pt x="426201" y="141"/>
                  <a:pt x="437379" y="11447"/>
                  <a:pt x="437379" y="25339"/>
                </a:cubicBezTo>
                <a:cubicBezTo>
                  <a:pt x="437379" y="39327"/>
                  <a:pt x="426201" y="50585"/>
                  <a:pt x="412385" y="50585"/>
                </a:cubicBezTo>
                <a:lnTo>
                  <a:pt x="411857" y="50585"/>
                </a:lnTo>
                <a:lnTo>
                  <a:pt x="430807" y="214421"/>
                </a:lnTo>
                <a:cubicBezTo>
                  <a:pt x="475471" y="236026"/>
                  <a:pt x="506750" y="284698"/>
                  <a:pt x="506750" y="341465"/>
                </a:cubicBezTo>
                <a:lnTo>
                  <a:pt x="506942" y="581710"/>
                </a:lnTo>
                <a:cubicBezTo>
                  <a:pt x="506942" y="595698"/>
                  <a:pt x="494085" y="607004"/>
                  <a:pt x="478445" y="607004"/>
                </a:cubicBezTo>
                <a:lnTo>
                  <a:pt x="281511" y="607004"/>
                </a:lnTo>
                <a:cubicBezTo>
                  <a:pt x="265919" y="607004"/>
                  <a:pt x="253686" y="595698"/>
                  <a:pt x="253686" y="581710"/>
                </a:cubicBezTo>
                <a:lnTo>
                  <a:pt x="253542" y="341465"/>
                </a:lnTo>
                <a:cubicBezTo>
                  <a:pt x="253542" y="284027"/>
                  <a:pt x="284533" y="234781"/>
                  <a:pt x="329485" y="213607"/>
                </a:cubicBezTo>
                <a:lnTo>
                  <a:pt x="345173" y="50537"/>
                </a:lnTo>
                <a:cubicBezTo>
                  <a:pt x="345989" y="50585"/>
                  <a:pt x="346900" y="50585"/>
                  <a:pt x="347764" y="50633"/>
                </a:cubicBezTo>
                <a:cubicBezTo>
                  <a:pt x="346900" y="50633"/>
                  <a:pt x="345989" y="50537"/>
                  <a:pt x="345173" y="50441"/>
                </a:cubicBezTo>
                <a:lnTo>
                  <a:pt x="345173" y="50537"/>
                </a:lnTo>
                <a:cubicBezTo>
                  <a:pt x="332556" y="49196"/>
                  <a:pt x="322769" y="38513"/>
                  <a:pt x="322769" y="25435"/>
                </a:cubicBezTo>
                <a:cubicBezTo>
                  <a:pt x="322769" y="11447"/>
                  <a:pt x="333947" y="141"/>
                  <a:pt x="347764" y="141"/>
                </a:cubicBezTo>
                <a:close/>
                <a:moveTo>
                  <a:pt x="86946" y="0"/>
                </a:moveTo>
                <a:lnTo>
                  <a:pt x="101581" y="0"/>
                </a:lnTo>
                <a:lnTo>
                  <a:pt x="126916" y="0"/>
                </a:lnTo>
                <a:lnTo>
                  <a:pt x="143710" y="0"/>
                </a:lnTo>
                <a:cubicBezTo>
                  <a:pt x="156042" y="0"/>
                  <a:pt x="166070" y="11353"/>
                  <a:pt x="166070" y="25292"/>
                </a:cubicBezTo>
                <a:cubicBezTo>
                  <a:pt x="166070" y="35830"/>
                  <a:pt x="160600" y="43686"/>
                  <a:pt x="152251" y="47470"/>
                </a:cubicBezTo>
                <a:lnTo>
                  <a:pt x="152251" y="210910"/>
                </a:lnTo>
                <a:cubicBezTo>
                  <a:pt x="196396" y="230118"/>
                  <a:pt x="228209" y="281038"/>
                  <a:pt x="228209" y="341393"/>
                </a:cubicBezTo>
                <a:lnTo>
                  <a:pt x="228161" y="581571"/>
                </a:lnTo>
                <a:cubicBezTo>
                  <a:pt x="228161" y="595558"/>
                  <a:pt x="216837" y="606863"/>
                  <a:pt x="202874" y="606863"/>
                </a:cubicBezTo>
                <a:lnTo>
                  <a:pt x="25575" y="606863"/>
                </a:lnTo>
                <a:cubicBezTo>
                  <a:pt x="11660" y="606863"/>
                  <a:pt x="0" y="595558"/>
                  <a:pt x="0" y="581571"/>
                </a:cubicBezTo>
                <a:lnTo>
                  <a:pt x="528" y="341441"/>
                </a:lnTo>
                <a:cubicBezTo>
                  <a:pt x="528" y="280894"/>
                  <a:pt x="33444" y="228586"/>
                  <a:pt x="78261" y="210910"/>
                </a:cubicBezTo>
                <a:lnTo>
                  <a:pt x="78453" y="47374"/>
                </a:lnTo>
                <a:cubicBezTo>
                  <a:pt x="70871" y="44500"/>
                  <a:pt x="64490" y="34824"/>
                  <a:pt x="64490" y="25292"/>
                </a:cubicBezTo>
                <a:cubicBezTo>
                  <a:pt x="64490" y="11305"/>
                  <a:pt x="74518" y="0"/>
                  <a:pt x="8694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</p:sp>
      <p:sp>
        <p:nvSpPr>
          <p:cNvPr id="55" name="TextBox 25">
            <a:extLst>
              <a:ext uri="{FF2B5EF4-FFF2-40B4-BE49-F238E27FC236}">
                <a16:creationId xmlns:a16="http://schemas.microsoft.com/office/drawing/2014/main" xmlns="" id="{6B554B9B-96AB-4E82-8EB5-9D6E7E434E75}"/>
              </a:ext>
            </a:extLst>
          </p:cNvPr>
          <p:cNvSpPr txBox="1"/>
          <p:nvPr/>
        </p:nvSpPr>
        <p:spPr>
          <a:xfrm>
            <a:off x="9250182" y="4814226"/>
            <a:ext cx="70211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Drinks</a:t>
            </a:r>
            <a:r>
              <a:rPr lang="en-US" altLang="zh-CN" b="1" dirty="0"/>
              <a:t> </a:t>
            </a:r>
            <a:r>
              <a:rPr lang="en-US" altLang="zh-CN" dirty="0"/>
              <a:t>-92</a:t>
            </a:r>
            <a:endParaRPr lang="zh-CN" altLang="en-US" dirty="0"/>
          </a:p>
        </p:txBody>
      </p:sp>
      <p:sp>
        <p:nvSpPr>
          <p:cNvPr id="56" name="jury_365823">
            <a:extLst>
              <a:ext uri="{FF2B5EF4-FFF2-40B4-BE49-F238E27FC236}">
                <a16:creationId xmlns:a16="http://schemas.microsoft.com/office/drawing/2014/main" xmlns="" id="{140B99DA-CC12-4EF0-A1DA-D7209CE35C77}"/>
              </a:ext>
            </a:extLst>
          </p:cNvPr>
          <p:cNvSpPr>
            <a:spLocks noChangeAspect="1"/>
          </p:cNvSpPr>
          <p:nvPr/>
        </p:nvSpPr>
        <p:spPr bwMode="auto">
          <a:xfrm>
            <a:off x="5784763" y="4877572"/>
            <a:ext cx="609685" cy="410658"/>
          </a:xfrm>
          <a:custGeom>
            <a:avLst/>
            <a:gdLst>
              <a:gd name="connsiteX0" fmla="*/ 14775 w 607639"/>
              <a:gd name="connsiteY0" fmla="*/ 272947 h 409280"/>
              <a:gd name="connsiteX1" fmla="*/ 592864 w 607639"/>
              <a:gd name="connsiteY1" fmla="*/ 272947 h 409280"/>
              <a:gd name="connsiteX2" fmla="*/ 607639 w 607639"/>
              <a:gd name="connsiteY2" fmla="*/ 287700 h 409280"/>
              <a:gd name="connsiteX3" fmla="*/ 592864 w 607639"/>
              <a:gd name="connsiteY3" fmla="*/ 302453 h 409280"/>
              <a:gd name="connsiteX4" fmla="*/ 574084 w 607639"/>
              <a:gd name="connsiteY4" fmla="*/ 302453 h 409280"/>
              <a:gd name="connsiteX5" fmla="*/ 574084 w 607639"/>
              <a:gd name="connsiteY5" fmla="*/ 394794 h 409280"/>
              <a:gd name="connsiteX6" fmla="*/ 559576 w 607639"/>
              <a:gd name="connsiteY6" fmla="*/ 409280 h 409280"/>
              <a:gd name="connsiteX7" fmla="*/ 48063 w 607639"/>
              <a:gd name="connsiteY7" fmla="*/ 409280 h 409280"/>
              <a:gd name="connsiteX8" fmla="*/ 33555 w 607639"/>
              <a:gd name="connsiteY8" fmla="*/ 394794 h 409280"/>
              <a:gd name="connsiteX9" fmla="*/ 33555 w 607639"/>
              <a:gd name="connsiteY9" fmla="*/ 302453 h 409280"/>
              <a:gd name="connsiteX10" fmla="*/ 14775 w 607639"/>
              <a:gd name="connsiteY10" fmla="*/ 302453 h 409280"/>
              <a:gd name="connsiteX11" fmla="*/ 0 w 607639"/>
              <a:gd name="connsiteY11" fmla="*/ 287700 h 409280"/>
              <a:gd name="connsiteX12" fmla="*/ 14775 w 607639"/>
              <a:gd name="connsiteY12" fmla="*/ 272947 h 409280"/>
              <a:gd name="connsiteX13" fmla="*/ 438535 w 607639"/>
              <a:gd name="connsiteY13" fmla="*/ 217201 h 409280"/>
              <a:gd name="connsiteX14" fmla="*/ 438565 w 607639"/>
              <a:gd name="connsiteY14" fmla="*/ 217201 h 409280"/>
              <a:gd name="connsiteX15" fmla="*/ 438565 w 607639"/>
              <a:gd name="connsiteY15" fmla="*/ 217272 h 409280"/>
              <a:gd name="connsiteX16" fmla="*/ 438534 w 607639"/>
              <a:gd name="connsiteY16" fmla="*/ 217272 h 409280"/>
              <a:gd name="connsiteX17" fmla="*/ 59557 w 607639"/>
              <a:gd name="connsiteY17" fmla="*/ 162442 h 409280"/>
              <a:gd name="connsiteX18" fmla="*/ 162001 w 607639"/>
              <a:gd name="connsiteY18" fmla="*/ 162442 h 409280"/>
              <a:gd name="connsiteX19" fmla="*/ 207304 w 607639"/>
              <a:gd name="connsiteY19" fmla="*/ 207351 h 409280"/>
              <a:gd name="connsiteX20" fmla="*/ 252607 w 607639"/>
              <a:gd name="connsiteY20" fmla="*/ 162442 h 409280"/>
              <a:gd name="connsiteX21" fmla="*/ 355051 w 607639"/>
              <a:gd name="connsiteY21" fmla="*/ 162442 h 409280"/>
              <a:gd name="connsiteX22" fmla="*/ 400354 w 607639"/>
              <a:gd name="connsiteY22" fmla="*/ 207351 h 409280"/>
              <a:gd name="connsiteX23" fmla="*/ 445568 w 607639"/>
              <a:gd name="connsiteY23" fmla="*/ 162442 h 409280"/>
              <a:gd name="connsiteX24" fmla="*/ 548100 w 607639"/>
              <a:gd name="connsiteY24" fmla="*/ 162442 h 409280"/>
              <a:gd name="connsiteX25" fmla="*/ 593314 w 607639"/>
              <a:gd name="connsiteY25" fmla="*/ 207351 h 409280"/>
              <a:gd name="connsiteX26" fmla="*/ 593314 w 607639"/>
              <a:gd name="connsiteY26" fmla="*/ 251637 h 409280"/>
              <a:gd name="connsiteX27" fmla="*/ 555310 w 607639"/>
              <a:gd name="connsiteY27" fmla="*/ 251637 h 409280"/>
              <a:gd name="connsiteX28" fmla="*/ 555043 w 607639"/>
              <a:gd name="connsiteY28" fmla="*/ 207618 h 409280"/>
              <a:gd name="connsiteX29" fmla="*/ 547388 w 607639"/>
              <a:gd name="connsiteY29" fmla="*/ 207618 h 409280"/>
              <a:gd name="connsiteX30" fmla="*/ 547388 w 607639"/>
              <a:gd name="connsiteY30" fmla="*/ 251637 h 409280"/>
              <a:gd name="connsiteX31" fmla="*/ 446280 w 607639"/>
              <a:gd name="connsiteY31" fmla="*/ 251637 h 409280"/>
              <a:gd name="connsiteX32" fmla="*/ 446280 w 607639"/>
              <a:gd name="connsiteY32" fmla="*/ 207618 h 409280"/>
              <a:gd name="connsiteX33" fmla="*/ 438625 w 607639"/>
              <a:gd name="connsiteY33" fmla="*/ 207618 h 409280"/>
              <a:gd name="connsiteX34" fmla="*/ 438536 w 607639"/>
              <a:gd name="connsiteY34" fmla="*/ 216955 h 409280"/>
              <a:gd name="connsiteX35" fmla="*/ 438535 w 607639"/>
              <a:gd name="connsiteY35" fmla="*/ 217201 h 409280"/>
              <a:gd name="connsiteX36" fmla="*/ 438494 w 607639"/>
              <a:gd name="connsiteY36" fmla="*/ 217201 h 409280"/>
              <a:gd name="connsiteX37" fmla="*/ 438494 w 607639"/>
              <a:gd name="connsiteY37" fmla="*/ 217272 h 409280"/>
              <a:gd name="connsiteX38" fmla="*/ 438534 w 607639"/>
              <a:gd name="connsiteY38" fmla="*/ 217272 h 409280"/>
              <a:gd name="connsiteX39" fmla="*/ 438514 w 607639"/>
              <a:gd name="connsiteY39" fmla="*/ 220123 h 409280"/>
              <a:gd name="connsiteX40" fmla="*/ 438358 w 607639"/>
              <a:gd name="connsiteY40" fmla="*/ 251637 h 409280"/>
              <a:gd name="connsiteX41" fmla="*/ 362260 w 607639"/>
              <a:gd name="connsiteY41" fmla="*/ 251637 h 409280"/>
              <a:gd name="connsiteX42" fmla="*/ 362082 w 607639"/>
              <a:gd name="connsiteY42" fmla="*/ 207618 h 409280"/>
              <a:gd name="connsiteX43" fmla="*/ 361993 w 607639"/>
              <a:gd name="connsiteY43" fmla="*/ 206817 h 409280"/>
              <a:gd name="connsiteX44" fmla="*/ 354339 w 607639"/>
              <a:gd name="connsiteY44" fmla="*/ 207618 h 409280"/>
              <a:gd name="connsiteX45" fmla="*/ 354339 w 607639"/>
              <a:gd name="connsiteY45" fmla="*/ 251637 h 409280"/>
              <a:gd name="connsiteX46" fmla="*/ 253230 w 607639"/>
              <a:gd name="connsiteY46" fmla="*/ 251637 h 409280"/>
              <a:gd name="connsiteX47" fmla="*/ 253230 w 607639"/>
              <a:gd name="connsiteY47" fmla="*/ 207618 h 409280"/>
              <a:gd name="connsiteX48" fmla="*/ 245576 w 607639"/>
              <a:gd name="connsiteY48" fmla="*/ 207618 h 409280"/>
              <a:gd name="connsiteX49" fmla="*/ 245398 w 607639"/>
              <a:gd name="connsiteY49" fmla="*/ 251637 h 409280"/>
              <a:gd name="connsiteX50" fmla="*/ 169210 w 607639"/>
              <a:gd name="connsiteY50" fmla="*/ 251637 h 409280"/>
              <a:gd name="connsiteX51" fmla="*/ 169032 w 607639"/>
              <a:gd name="connsiteY51" fmla="*/ 207618 h 409280"/>
              <a:gd name="connsiteX52" fmla="*/ 161378 w 607639"/>
              <a:gd name="connsiteY52" fmla="*/ 207618 h 409280"/>
              <a:gd name="connsiteX53" fmla="*/ 161378 w 607639"/>
              <a:gd name="connsiteY53" fmla="*/ 251637 h 409280"/>
              <a:gd name="connsiteX54" fmla="*/ 60269 w 607639"/>
              <a:gd name="connsiteY54" fmla="*/ 251637 h 409280"/>
              <a:gd name="connsiteX55" fmla="*/ 60269 w 607639"/>
              <a:gd name="connsiteY55" fmla="*/ 207618 h 409280"/>
              <a:gd name="connsiteX56" fmla="*/ 52526 w 607639"/>
              <a:gd name="connsiteY56" fmla="*/ 207618 h 409280"/>
              <a:gd name="connsiteX57" fmla="*/ 52348 w 607639"/>
              <a:gd name="connsiteY57" fmla="*/ 251637 h 409280"/>
              <a:gd name="connsiteX58" fmla="*/ 14254 w 607639"/>
              <a:gd name="connsiteY58" fmla="*/ 251637 h 409280"/>
              <a:gd name="connsiteX59" fmla="*/ 14254 w 607639"/>
              <a:gd name="connsiteY59" fmla="*/ 207351 h 409280"/>
              <a:gd name="connsiteX60" fmla="*/ 59557 w 607639"/>
              <a:gd name="connsiteY60" fmla="*/ 162442 h 409280"/>
              <a:gd name="connsiteX61" fmla="*/ 359139 w 607639"/>
              <a:gd name="connsiteY61" fmla="*/ 91523 h 409280"/>
              <a:gd name="connsiteX62" fmla="*/ 441567 w 607639"/>
              <a:gd name="connsiteY62" fmla="*/ 91523 h 409280"/>
              <a:gd name="connsiteX63" fmla="*/ 438362 w 607639"/>
              <a:gd name="connsiteY63" fmla="*/ 110368 h 409280"/>
              <a:gd name="connsiteX64" fmla="*/ 448866 w 607639"/>
              <a:gd name="connsiteY64" fmla="*/ 143615 h 409280"/>
              <a:gd name="connsiteX65" fmla="*/ 400353 w 607639"/>
              <a:gd name="connsiteY65" fmla="*/ 162371 h 409280"/>
              <a:gd name="connsiteX66" fmla="*/ 351839 w 607639"/>
              <a:gd name="connsiteY66" fmla="*/ 143615 h 409280"/>
              <a:gd name="connsiteX67" fmla="*/ 362254 w 607639"/>
              <a:gd name="connsiteY67" fmla="*/ 110368 h 409280"/>
              <a:gd name="connsiteX68" fmla="*/ 359139 w 607639"/>
              <a:gd name="connsiteY68" fmla="*/ 91523 h 409280"/>
              <a:gd name="connsiteX69" fmla="*/ 166072 w 607639"/>
              <a:gd name="connsiteY69" fmla="*/ 91523 h 409280"/>
              <a:gd name="connsiteX70" fmla="*/ 248500 w 607639"/>
              <a:gd name="connsiteY70" fmla="*/ 91523 h 409280"/>
              <a:gd name="connsiteX71" fmla="*/ 245384 w 607639"/>
              <a:gd name="connsiteY71" fmla="*/ 110368 h 409280"/>
              <a:gd name="connsiteX72" fmla="*/ 255799 w 607639"/>
              <a:gd name="connsiteY72" fmla="*/ 143615 h 409280"/>
              <a:gd name="connsiteX73" fmla="*/ 207286 w 607639"/>
              <a:gd name="connsiteY73" fmla="*/ 162371 h 409280"/>
              <a:gd name="connsiteX74" fmla="*/ 158772 w 607639"/>
              <a:gd name="connsiteY74" fmla="*/ 143615 h 409280"/>
              <a:gd name="connsiteX75" fmla="*/ 169187 w 607639"/>
              <a:gd name="connsiteY75" fmla="*/ 110368 h 409280"/>
              <a:gd name="connsiteX76" fmla="*/ 166072 w 607639"/>
              <a:gd name="connsiteY76" fmla="*/ 91523 h 409280"/>
              <a:gd name="connsiteX77" fmla="*/ 496852 w 607639"/>
              <a:gd name="connsiteY77" fmla="*/ 70918 h 409280"/>
              <a:gd name="connsiteX78" fmla="*/ 536368 w 607639"/>
              <a:gd name="connsiteY78" fmla="*/ 110390 h 409280"/>
              <a:gd name="connsiteX79" fmla="*/ 496852 w 607639"/>
              <a:gd name="connsiteY79" fmla="*/ 149951 h 409280"/>
              <a:gd name="connsiteX80" fmla="*/ 457335 w 607639"/>
              <a:gd name="connsiteY80" fmla="*/ 110390 h 409280"/>
              <a:gd name="connsiteX81" fmla="*/ 496852 w 607639"/>
              <a:gd name="connsiteY81" fmla="*/ 70918 h 409280"/>
              <a:gd name="connsiteX82" fmla="*/ 303776 w 607639"/>
              <a:gd name="connsiteY82" fmla="*/ 70918 h 409280"/>
              <a:gd name="connsiteX83" fmla="*/ 343372 w 607639"/>
              <a:gd name="connsiteY83" fmla="*/ 110390 h 409280"/>
              <a:gd name="connsiteX84" fmla="*/ 303776 w 607639"/>
              <a:gd name="connsiteY84" fmla="*/ 149951 h 409280"/>
              <a:gd name="connsiteX85" fmla="*/ 264268 w 607639"/>
              <a:gd name="connsiteY85" fmla="*/ 110390 h 409280"/>
              <a:gd name="connsiteX86" fmla="*/ 303776 w 607639"/>
              <a:gd name="connsiteY86" fmla="*/ 70918 h 409280"/>
              <a:gd name="connsiteX87" fmla="*/ 110753 w 607639"/>
              <a:gd name="connsiteY87" fmla="*/ 70918 h 409280"/>
              <a:gd name="connsiteX88" fmla="*/ 150305 w 607639"/>
              <a:gd name="connsiteY88" fmla="*/ 110435 h 409280"/>
              <a:gd name="connsiteX89" fmla="*/ 110753 w 607639"/>
              <a:gd name="connsiteY89" fmla="*/ 149952 h 409280"/>
              <a:gd name="connsiteX90" fmla="*/ 71201 w 607639"/>
              <a:gd name="connsiteY90" fmla="*/ 110435 h 409280"/>
              <a:gd name="connsiteX91" fmla="*/ 110753 w 607639"/>
              <a:gd name="connsiteY91" fmla="*/ 70918 h 409280"/>
              <a:gd name="connsiteX92" fmla="*/ 400283 w 607639"/>
              <a:gd name="connsiteY92" fmla="*/ 0 h 409280"/>
              <a:gd name="connsiteX93" fmla="*/ 439835 w 607639"/>
              <a:gd name="connsiteY93" fmla="*/ 39517 h 409280"/>
              <a:gd name="connsiteX94" fmla="*/ 400283 w 607639"/>
              <a:gd name="connsiteY94" fmla="*/ 79034 h 409280"/>
              <a:gd name="connsiteX95" fmla="*/ 360731 w 607639"/>
              <a:gd name="connsiteY95" fmla="*/ 39517 h 409280"/>
              <a:gd name="connsiteX96" fmla="*/ 400283 w 607639"/>
              <a:gd name="connsiteY96" fmla="*/ 0 h 409280"/>
              <a:gd name="connsiteX97" fmla="*/ 207357 w 607639"/>
              <a:gd name="connsiteY97" fmla="*/ 0 h 409280"/>
              <a:gd name="connsiteX98" fmla="*/ 246909 w 607639"/>
              <a:gd name="connsiteY98" fmla="*/ 39517 h 409280"/>
              <a:gd name="connsiteX99" fmla="*/ 207357 w 607639"/>
              <a:gd name="connsiteY99" fmla="*/ 79034 h 409280"/>
              <a:gd name="connsiteX100" fmla="*/ 167805 w 607639"/>
              <a:gd name="connsiteY100" fmla="*/ 39517 h 409280"/>
              <a:gd name="connsiteX101" fmla="*/ 207357 w 607639"/>
              <a:gd name="connsiteY101" fmla="*/ 0 h 40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7639" h="409280">
                <a:moveTo>
                  <a:pt x="14775" y="272947"/>
                </a:moveTo>
                <a:lnTo>
                  <a:pt x="592864" y="272947"/>
                </a:lnTo>
                <a:cubicBezTo>
                  <a:pt x="600964" y="272947"/>
                  <a:pt x="607639" y="279524"/>
                  <a:pt x="607639" y="287700"/>
                </a:cubicBezTo>
                <a:cubicBezTo>
                  <a:pt x="607639" y="295877"/>
                  <a:pt x="600964" y="302453"/>
                  <a:pt x="592864" y="302453"/>
                </a:cubicBezTo>
                <a:lnTo>
                  <a:pt x="574084" y="302453"/>
                </a:lnTo>
                <a:lnTo>
                  <a:pt x="574084" y="394794"/>
                </a:lnTo>
                <a:cubicBezTo>
                  <a:pt x="574084" y="402792"/>
                  <a:pt x="567587" y="409280"/>
                  <a:pt x="559576" y="409280"/>
                </a:cubicBezTo>
                <a:lnTo>
                  <a:pt x="48063" y="409280"/>
                </a:lnTo>
                <a:cubicBezTo>
                  <a:pt x="40053" y="409280"/>
                  <a:pt x="33555" y="402792"/>
                  <a:pt x="33555" y="394794"/>
                </a:cubicBezTo>
                <a:lnTo>
                  <a:pt x="33555" y="302453"/>
                </a:lnTo>
                <a:lnTo>
                  <a:pt x="14775" y="302453"/>
                </a:lnTo>
                <a:cubicBezTo>
                  <a:pt x="6587" y="302453"/>
                  <a:pt x="0" y="295877"/>
                  <a:pt x="0" y="287700"/>
                </a:cubicBezTo>
                <a:cubicBezTo>
                  <a:pt x="0" y="279524"/>
                  <a:pt x="6587" y="272947"/>
                  <a:pt x="14775" y="272947"/>
                </a:cubicBezTo>
                <a:close/>
                <a:moveTo>
                  <a:pt x="438535" y="217201"/>
                </a:moveTo>
                <a:lnTo>
                  <a:pt x="438565" y="217201"/>
                </a:lnTo>
                <a:lnTo>
                  <a:pt x="438565" y="217272"/>
                </a:lnTo>
                <a:lnTo>
                  <a:pt x="438534" y="217272"/>
                </a:lnTo>
                <a:close/>
                <a:moveTo>
                  <a:pt x="59557" y="162442"/>
                </a:moveTo>
                <a:lnTo>
                  <a:pt x="162001" y="162442"/>
                </a:lnTo>
                <a:cubicBezTo>
                  <a:pt x="186744" y="162442"/>
                  <a:pt x="207215" y="182540"/>
                  <a:pt x="207304" y="207351"/>
                </a:cubicBezTo>
                <a:cubicBezTo>
                  <a:pt x="207393" y="182718"/>
                  <a:pt x="227686" y="162442"/>
                  <a:pt x="252607" y="162442"/>
                </a:cubicBezTo>
                <a:lnTo>
                  <a:pt x="355051" y="162442"/>
                </a:lnTo>
                <a:cubicBezTo>
                  <a:pt x="379883" y="162442"/>
                  <a:pt x="400176" y="182718"/>
                  <a:pt x="400354" y="207351"/>
                </a:cubicBezTo>
                <a:cubicBezTo>
                  <a:pt x="400443" y="182629"/>
                  <a:pt x="420824" y="162442"/>
                  <a:pt x="445568" y="162442"/>
                </a:cubicBezTo>
                <a:lnTo>
                  <a:pt x="548100" y="162442"/>
                </a:lnTo>
                <a:cubicBezTo>
                  <a:pt x="572843" y="162442"/>
                  <a:pt x="593225" y="182629"/>
                  <a:pt x="593314" y="207351"/>
                </a:cubicBezTo>
                <a:lnTo>
                  <a:pt x="593314" y="251637"/>
                </a:lnTo>
                <a:lnTo>
                  <a:pt x="555310" y="251637"/>
                </a:lnTo>
                <a:lnTo>
                  <a:pt x="555043" y="207618"/>
                </a:lnTo>
                <a:cubicBezTo>
                  <a:pt x="555043" y="202638"/>
                  <a:pt x="547388" y="202460"/>
                  <a:pt x="547388" y="207618"/>
                </a:cubicBezTo>
                <a:lnTo>
                  <a:pt x="547388" y="251637"/>
                </a:lnTo>
                <a:lnTo>
                  <a:pt x="446280" y="251637"/>
                </a:lnTo>
                <a:lnTo>
                  <a:pt x="446280" y="207618"/>
                </a:lnTo>
                <a:cubicBezTo>
                  <a:pt x="446280" y="202549"/>
                  <a:pt x="438625" y="202549"/>
                  <a:pt x="438625" y="207618"/>
                </a:cubicBezTo>
                <a:cubicBezTo>
                  <a:pt x="438536" y="214020"/>
                  <a:pt x="438536" y="216244"/>
                  <a:pt x="438536" y="216955"/>
                </a:cubicBezTo>
                <a:lnTo>
                  <a:pt x="438535" y="217201"/>
                </a:lnTo>
                <a:lnTo>
                  <a:pt x="438494" y="217201"/>
                </a:lnTo>
                <a:lnTo>
                  <a:pt x="438494" y="217272"/>
                </a:lnTo>
                <a:lnTo>
                  <a:pt x="438534" y="217272"/>
                </a:lnTo>
                <a:lnTo>
                  <a:pt x="438514" y="220123"/>
                </a:lnTo>
                <a:cubicBezTo>
                  <a:pt x="438492" y="224292"/>
                  <a:pt x="438447" y="233185"/>
                  <a:pt x="438358" y="251637"/>
                </a:cubicBezTo>
                <a:lnTo>
                  <a:pt x="362260" y="251637"/>
                </a:lnTo>
                <a:lnTo>
                  <a:pt x="362082" y="207618"/>
                </a:lnTo>
                <a:cubicBezTo>
                  <a:pt x="361993" y="207351"/>
                  <a:pt x="361993" y="207084"/>
                  <a:pt x="361993" y="206817"/>
                </a:cubicBezTo>
                <a:cubicBezTo>
                  <a:pt x="361014" y="202460"/>
                  <a:pt x="354339" y="202904"/>
                  <a:pt x="354339" y="207618"/>
                </a:cubicBezTo>
                <a:lnTo>
                  <a:pt x="354339" y="251637"/>
                </a:lnTo>
                <a:lnTo>
                  <a:pt x="253230" y="251637"/>
                </a:lnTo>
                <a:lnTo>
                  <a:pt x="253230" y="207618"/>
                </a:lnTo>
                <a:cubicBezTo>
                  <a:pt x="253230" y="202460"/>
                  <a:pt x="245576" y="202638"/>
                  <a:pt x="245576" y="207618"/>
                </a:cubicBezTo>
                <a:lnTo>
                  <a:pt x="245398" y="251637"/>
                </a:lnTo>
                <a:lnTo>
                  <a:pt x="169210" y="251637"/>
                </a:lnTo>
                <a:lnTo>
                  <a:pt x="169032" y="207618"/>
                </a:lnTo>
                <a:cubicBezTo>
                  <a:pt x="169032" y="202638"/>
                  <a:pt x="161378" y="202460"/>
                  <a:pt x="161378" y="207618"/>
                </a:cubicBezTo>
                <a:lnTo>
                  <a:pt x="161378" y="251637"/>
                </a:lnTo>
                <a:lnTo>
                  <a:pt x="60269" y="251637"/>
                </a:lnTo>
                <a:lnTo>
                  <a:pt x="60269" y="207618"/>
                </a:lnTo>
                <a:cubicBezTo>
                  <a:pt x="60269" y="202549"/>
                  <a:pt x="52615" y="202549"/>
                  <a:pt x="52526" y="207618"/>
                </a:cubicBezTo>
                <a:lnTo>
                  <a:pt x="52348" y="251637"/>
                </a:lnTo>
                <a:lnTo>
                  <a:pt x="14254" y="251637"/>
                </a:lnTo>
                <a:lnTo>
                  <a:pt x="14254" y="207351"/>
                </a:lnTo>
                <a:cubicBezTo>
                  <a:pt x="14432" y="182629"/>
                  <a:pt x="34814" y="162442"/>
                  <a:pt x="59557" y="162442"/>
                </a:cubicBezTo>
                <a:close/>
                <a:moveTo>
                  <a:pt x="359139" y="91523"/>
                </a:moveTo>
                <a:lnTo>
                  <a:pt x="441567" y="91523"/>
                </a:lnTo>
                <a:cubicBezTo>
                  <a:pt x="439520" y="97479"/>
                  <a:pt x="438362" y="103790"/>
                  <a:pt x="438362" y="110368"/>
                </a:cubicBezTo>
                <a:cubicBezTo>
                  <a:pt x="438362" y="122725"/>
                  <a:pt x="442279" y="134192"/>
                  <a:pt x="448866" y="143615"/>
                </a:cubicBezTo>
                <a:cubicBezTo>
                  <a:pt x="430618" y="143615"/>
                  <a:pt x="414417" y="148326"/>
                  <a:pt x="400353" y="162371"/>
                </a:cubicBezTo>
                <a:cubicBezTo>
                  <a:pt x="386288" y="148415"/>
                  <a:pt x="370176" y="143615"/>
                  <a:pt x="351839" y="143615"/>
                </a:cubicBezTo>
                <a:cubicBezTo>
                  <a:pt x="358337" y="134192"/>
                  <a:pt x="362254" y="122725"/>
                  <a:pt x="362254" y="110368"/>
                </a:cubicBezTo>
                <a:cubicBezTo>
                  <a:pt x="362254" y="103790"/>
                  <a:pt x="361097" y="97479"/>
                  <a:pt x="359139" y="91523"/>
                </a:cubicBezTo>
                <a:close/>
                <a:moveTo>
                  <a:pt x="166072" y="91523"/>
                </a:moveTo>
                <a:lnTo>
                  <a:pt x="248500" y="91523"/>
                </a:lnTo>
                <a:cubicBezTo>
                  <a:pt x="246453" y="97479"/>
                  <a:pt x="245384" y="103790"/>
                  <a:pt x="245384" y="110368"/>
                </a:cubicBezTo>
                <a:cubicBezTo>
                  <a:pt x="245384" y="122725"/>
                  <a:pt x="249212" y="134192"/>
                  <a:pt x="255799" y="143615"/>
                </a:cubicBezTo>
                <a:cubicBezTo>
                  <a:pt x="237551" y="143615"/>
                  <a:pt x="221350" y="148326"/>
                  <a:pt x="207286" y="162371"/>
                </a:cubicBezTo>
                <a:cubicBezTo>
                  <a:pt x="193310" y="148415"/>
                  <a:pt x="177198" y="143615"/>
                  <a:pt x="158772" y="143615"/>
                </a:cubicBezTo>
                <a:cubicBezTo>
                  <a:pt x="165359" y="134192"/>
                  <a:pt x="169187" y="122725"/>
                  <a:pt x="169187" y="110368"/>
                </a:cubicBezTo>
                <a:cubicBezTo>
                  <a:pt x="169187" y="103790"/>
                  <a:pt x="168119" y="97479"/>
                  <a:pt x="166072" y="91523"/>
                </a:cubicBezTo>
                <a:close/>
                <a:moveTo>
                  <a:pt x="496852" y="70918"/>
                </a:moveTo>
                <a:cubicBezTo>
                  <a:pt x="518657" y="70918"/>
                  <a:pt x="536368" y="88609"/>
                  <a:pt x="536368" y="110390"/>
                </a:cubicBezTo>
                <a:cubicBezTo>
                  <a:pt x="536368" y="132260"/>
                  <a:pt x="518657" y="149951"/>
                  <a:pt x="496852" y="149951"/>
                </a:cubicBezTo>
                <a:cubicBezTo>
                  <a:pt x="475135" y="149951"/>
                  <a:pt x="457335" y="132349"/>
                  <a:pt x="457335" y="110390"/>
                </a:cubicBezTo>
                <a:cubicBezTo>
                  <a:pt x="457335" y="88609"/>
                  <a:pt x="475046" y="70918"/>
                  <a:pt x="496852" y="70918"/>
                </a:cubicBezTo>
                <a:close/>
                <a:moveTo>
                  <a:pt x="303776" y="70918"/>
                </a:moveTo>
                <a:cubicBezTo>
                  <a:pt x="325665" y="70918"/>
                  <a:pt x="343372" y="88609"/>
                  <a:pt x="343372" y="110390"/>
                </a:cubicBezTo>
                <a:cubicBezTo>
                  <a:pt x="343372" y="132171"/>
                  <a:pt x="325754" y="149951"/>
                  <a:pt x="303776" y="149951"/>
                </a:cubicBezTo>
                <a:cubicBezTo>
                  <a:pt x="281975" y="149951"/>
                  <a:pt x="264268" y="132260"/>
                  <a:pt x="264268" y="110390"/>
                </a:cubicBezTo>
                <a:cubicBezTo>
                  <a:pt x="264268" y="88609"/>
                  <a:pt x="281975" y="70918"/>
                  <a:pt x="303776" y="70918"/>
                </a:cubicBezTo>
                <a:close/>
                <a:moveTo>
                  <a:pt x="110753" y="70918"/>
                </a:moveTo>
                <a:cubicBezTo>
                  <a:pt x="132597" y="70918"/>
                  <a:pt x="150305" y="88610"/>
                  <a:pt x="150305" y="110435"/>
                </a:cubicBezTo>
                <a:cubicBezTo>
                  <a:pt x="150305" y="132260"/>
                  <a:pt x="132597" y="149952"/>
                  <a:pt x="110753" y="149952"/>
                </a:cubicBezTo>
                <a:cubicBezTo>
                  <a:pt x="88909" y="149952"/>
                  <a:pt x="71201" y="132260"/>
                  <a:pt x="71201" y="110435"/>
                </a:cubicBezTo>
                <a:cubicBezTo>
                  <a:pt x="71201" y="88610"/>
                  <a:pt x="88909" y="70918"/>
                  <a:pt x="110753" y="70918"/>
                </a:cubicBezTo>
                <a:close/>
                <a:moveTo>
                  <a:pt x="400283" y="0"/>
                </a:moveTo>
                <a:cubicBezTo>
                  <a:pt x="422127" y="0"/>
                  <a:pt x="439835" y="17692"/>
                  <a:pt x="439835" y="39517"/>
                </a:cubicBezTo>
                <a:cubicBezTo>
                  <a:pt x="439835" y="61342"/>
                  <a:pt x="422127" y="79034"/>
                  <a:pt x="400283" y="79034"/>
                </a:cubicBezTo>
                <a:cubicBezTo>
                  <a:pt x="378439" y="79034"/>
                  <a:pt x="360731" y="61342"/>
                  <a:pt x="360731" y="39517"/>
                </a:cubicBezTo>
                <a:cubicBezTo>
                  <a:pt x="360731" y="17692"/>
                  <a:pt x="378439" y="0"/>
                  <a:pt x="400283" y="0"/>
                </a:cubicBezTo>
                <a:close/>
                <a:moveTo>
                  <a:pt x="207357" y="0"/>
                </a:moveTo>
                <a:cubicBezTo>
                  <a:pt x="229201" y="0"/>
                  <a:pt x="246909" y="17692"/>
                  <a:pt x="246909" y="39517"/>
                </a:cubicBezTo>
                <a:cubicBezTo>
                  <a:pt x="246909" y="61342"/>
                  <a:pt x="229201" y="79034"/>
                  <a:pt x="207357" y="79034"/>
                </a:cubicBezTo>
                <a:cubicBezTo>
                  <a:pt x="185513" y="79034"/>
                  <a:pt x="167805" y="61342"/>
                  <a:pt x="167805" y="39517"/>
                </a:cubicBezTo>
                <a:cubicBezTo>
                  <a:pt x="167805" y="17692"/>
                  <a:pt x="185513" y="0"/>
                  <a:pt x="20735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</p:sp>
      <p:sp>
        <p:nvSpPr>
          <p:cNvPr id="57" name="TextBox 29">
            <a:extLst>
              <a:ext uri="{FF2B5EF4-FFF2-40B4-BE49-F238E27FC236}">
                <a16:creationId xmlns:a16="http://schemas.microsoft.com/office/drawing/2014/main" xmlns="" id="{141EDCDD-EA19-403D-88A9-DD1A01B4B169}"/>
              </a:ext>
            </a:extLst>
          </p:cNvPr>
          <p:cNvSpPr txBox="1"/>
          <p:nvPr/>
        </p:nvSpPr>
        <p:spPr>
          <a:xfrm>
            <a:off x="5372100" y="5401031"/>
            <a:ext cx="150041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Social Organizations-4</a:t>
            </a:r>
            <a:endParaRPr lang="zh-CN" altLang="en-US" dirty="0"/>
          </a:p>
        </p:txBody>
      </p:sp>
      <p:sp>
        <p:nvSpPr>
          <p:cNvPr id="58" name="cookbook_204985">
            <a:extLst>
              <a:ext uri="{FF2B5EF4-FFF2-40B4-BE49-F238E27FC236}">
                <a16:creationId xmlns:a16="http://schemas.microsoft.com/office/drawing/2014/main" xmlns="" id="{921418CE-57E0-44A7-8B91-BB9BA16E331F}"/>
              </a:ext>
            </a:extLst>
          </p:cNvPr>
          <p:cNvSpPr>
            <a:spLocks noChangeAspect="1"/>
          </p:cNvSpPr>
          <p:nvPr/>
        </p:nvSpPr>
        <p:spPr bwMode="auto">
          <a:xfrm>
            <a:off x="4011739" y="4861570"/>
            <a:ext cx="363608" cy="539616"/>
          </a:xfrm>
          <a:custGeom>
            <a:avLst/>
            <a:gdLst>
              <a:gd name="connsiteX0" fmla="*/ 235688 w 408826"/>
              <a:gd name="connsiteY0" fmla="*/ 211577 h 606722"/>
              <a:gd name="connsiteX1" fmla="*/ 213881 w 408826"/>
              <a:gd name="connsiteY1" fmla="*/ 233263 h 606722"/>
              <a:gd name="connsiteX2" fmla="*/ 213881 w 408826"/>
              <a:gd name="connsiteY2" fmla="*/ 323650 h 606722"/>
              <a:gd name="connsiteX3" fmla="*/ 235688 w 408826"/>
              <a:gd name="connsiteY3" fmla="*/ 345336 h 606722"/>
              <a:gd name="connsiteX4" fmla="*/ 239960 w 408826"/>
              <a:gd name="connsiteY4" fmla="*/ 344892 h 606722"/>
              <a:gd name="connsiteX5" fmla="*/ 239960 w 408826"/>
              <a:gd name="connsiteY5" fmla="*/ 495538 h 606722"/>
              <a:gd name="connsiteX6" fmla="*/ 261766 w 408826"/>
              <a:gd name="connsiteY6" fmla="*/ 517223 h 606722"/>
              <a:gd name="connsiteX7" fmla="*/ 283484 w 408826"/>
              <a:gd name="connsiteY7" fmla="*/ 495538 h 606722"/>
              <a:gd name="connsiteX8" fmla="*/ 283484 w 408826"/>
              <a:gd name="connsiteY8" fmla="*/ 345159 h 606722"/>
              <a:gd name="connsiteX9" fmla="*/ 286065 w 408826"/>
              <a:gd name="connsiteY9" fmla="*/ 345336 h 606722"/>
              <a:gd name="connsiteX10" fmla="*/ 307782 w 408826"/>
              <a:gd name="connsiteY10" fmla="*/ 323650 h 606722"/>
              <a:gd name="connsiteX11" fmla="*/ 307871 w 408826"/>
              <a:gd name="connsiteY11" fmla="*/ 323650 h 606722"/>
              <a:gd name="connsiteX12" fmla="*/ 307871 w 408826"/>
              <a:gd name="connsiteY12" fmla="*/ 233263 h 606722"/>
              <a:gd name="connsiteX13" fmla="*/ 286065 w 408826"/>
              <a:gd name="connsiteY13" fmla="*/ 211577 h 606722"/>
              <a:gd name="connsiteX14" fmla="*/ 273871 w 408826"/>
              <a:gd name="connsiteY14" fmla="*/ 215310 h 606722"/>
              <a:gd name="connsiteX15" fmla="*/ 261766 w 408826"/>
              <a:gd name="connsiteY15" fmla="*/ 211577 h 606722"/>
              <a:gd name="connsiteX16" fmla="*/ 248682 w 408826"/>
              <a:gd name="connsiteY16" fmla="*/ 215932 h 606722"/>
              <a:gd name="connsiteX17" fmla="*/ 235688 w 408826"/>
              <a:gd name="connsiteY17" fmla="*/ 211577 h 606722"/>
              <a:gd name="connsiteX18" fmla="*/ 146949 w 408826"/>
              <a:gd name="connsiteY18" fmla="*/ 202867 h 606722"/>
              <a:gd name="connsiteX19" fmla="*/ 116509 w 408826"/>
              <a:gd name="connsiteY19" fmla="*/ 233263 h 606722"/>
              <a:gd name="connsiteX20" fmla="*/ 116509 w 408826"/>
              <a:gd name="connsiteY20" fmla="*/ 384353 h 606722"/>
              <a:gd name="connsiteX21" fmla="*/ 125231 w 408826"/>
              <a:gd name="connsiteY21" fmla="*/ 405683 h 606722"/>
              <a:gd name="connsiteX22" fmla="*/ 125231 w 408826"/>
              <a:gd name="connsiteY22" fmla="*/ 495538 h 606722"/>
              <a:gd name="connsiteX23" fmla="*/ 146949 w 408826"/>
              <a:gd name="connsiteY23" fmla="*/ 517223 h 606722"/>
              <a:gd name="connsiteX24" fmla="*/ 168666 w 408826"/>
              <a:gd name="connsiteY24" fmla="*/ 495538 h 606722"/>
              <a:gd name="connsiteX25" fmla="*/ 168666 w 408826"/>
              <a:gd name="connsiteY25" fmla="*/ 405683 h 606722"/>
              <a:gd name="connsiteX26" fmla="*/ 177389 w 408826"/>
              <a:gd name="connsiteY26" fmla="*/ 384353 h 606722"/>
              <a:gd name="connsiteX27" fmla="*/ 177389 w 408826"/>
              <a:gd name="connsiteY27" fmla="*/ 233263 h 606722"/>
              <a:gd name="connsiteX28" fmla="*/ 146949 w 408826"/>
              <a:gd name="connsiteY28" fmla="*/ 202867 h 606722"/>
              <a:gd name="connsiteX29" fmla="*/ 0 w 408826"/>
              <a:gd name="connsiteY29" fmla="*/ 108036 h 606722"/>
              <a:gd name="connsiteX30" fmla="*/ 1780 w 408826"/>
              <a:gd name="connsiteY30" fmla="*/ 108214 h 606722"/>
              <a:gd name="connsiteX31" fmla="*/ 408626 w 408826"/>
              <a:gd name="connsiteY31" fmla="*/ 108214 h 606722"/>
              <a:gd name="connsiteX32" fmla="*/ 408715 w 408826"/>
              <a:gd name="connsiteY32" fmla="*/ 108214 h 606722"/>
              <a:gd name="connsiteX33" fmla="*/ 408715 w 408826"/>
              <a:gd name="connsiteY33" fmla="*/ 606722 h 606722"/>
              <a:gd name="connsiteX34" fmla="*/ 0 w 408826"/>
              <a:gd name="connsiteY34" fmla="*/ 606722 h 606722"/>
              <a:gd name="connsiteX35" fmla="*/ 0 w 408826"/>
              <a:gd name="connsiteY35" fmla="*/ 33589 h 606722"/>
              <a:gd name="connsiteX36" fmla="*/ 48688 w 408826"/>
              <a:gd name="connsiteY36" fmla="*/ 33589 h 606722"/>
              <a:gd name="connsiteX37" fmla="*/ 48688 w 408826"/>
              <a:gd name="connsiteY37" fmla="*/ 52699 h 606722"/>
              <a:gd name="connsiteX38" fmla="*/ 57411 w 408826"/>
              <a:gd name="connsiteY38" fmla="*/ 61410 h 606722"/>
              <a:gd name="connsiteX39" fmla="*/ 133870 w 408826"/>
              <a:gd name="connsiteY39" fmla="*/ 61410 h 606722"/>
              <a:gd name="connsiteX40" fmla="*/ 142593 w 408826"/>
              <a:gd name="connsiteY40" fmla="*/ 52699 h 606722"/>
              <a:gd name="connsiteX41" fmla="*/ 142593 w 408826"/>
              <a:gd name="connsiteY41" fmla="*/ 33589 h 606722"/>
              <a:gd name="connsiteX42" fmla="*/ 408730 w 408826"/>
              <a:gd name="connsiteY42" fmla="*/ 33589 h 606722"/>
              <a:gd name="connsiteX43" fmla="*/ 408730 w 408826"/>
              <a:gd name="connsiteY43" fmla="*/ 82120 h 606722"/>
              <a:gd name="connsiteX44" fmla="*/ 408641 w 408826"/>
              <a:gd name="connsiteY44" fmla="*/ 82209 h 606722"/>
              <a:gd name="connsiteX45" fmla="*/ 1780 w 408826"/>
              <a:gd name="connsiteY45" fmla="*/ 82209 h 606722"/>
              <a:gd name="connsiteX46" fmla="*/ 0 w 408826"/>
              <a:gd name="connsiteY46" fmla="*/ 82120 h 606722"/>
              <a:gd name="connsiteX47" fmla="*/ 66049 w 408826"/>
              <a:gd name="connsiteY47" fmla="*/ 0 h 606722"/>
              <a:gd name="connsiteX48" fmla="*/ 91333 w 408826"/>
              <a:gd name="connsiteY48" fmla="*/ 14388 h 606722"/>
              <a:gd name="connsiteX49" fmla="*/ 99969 w 408826"/>
              <a:gd name="connsiteY49" fmla="*/ 14388 h 606722"/>
              <a:gd name="connsiteX50" fmla="*/ 125253 w 408826"/>
              <a:gd name="connsiteY50" fmla="*/ 0 h 606722"/>
              <a:gd name="connsiteX51" fmla="*/ 125253 w 408826"/>
              <a:gd name="connsiteY51" fmla="*/ 43962 h 606722"/>
              <a:gd name="connsiteX52" fmla="*/ 66049 w 408826"/>
              <a:gd name="connsiteY52" fmla="*/ 43962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08826" h="606722">
                <a:moveTo>
                  <a:pt x="235688" y="211577"/>
                </a:moveTo>
                <a:cubicBezTo>
                  <a:pt x="223672" y="211577"/>
                  <a:pt x="213881" y="221354"/>
                  <a:pt x="213881" y="233263"/>
                </a:cubicBezTo>
                <a:lnTo>
                  <a:pt x="213881" y="323650"/>
                </a:lnTo>
                <a:cubicBezTo>
                  <a:pt x="213881" y="335560"/>
                  <a:pt x="223672" y="345336"/>
                  <a:pt x="235688" y="345336"/>
                </a:cubicBezTo>
                <a:cubicBezTo>
                  <a:pt x="237112" y="345336"/>
                  <a:pt x="238625" y="345159"/>
                  <a:pt x="239960" y="344892"/>
                </a:cubicBezTo>
                <a:lnTo>
                  <a:pt x="239960" y="495538"/>
                </a:lnTo>
                <a:cubicBezTo>
                  <a:pt x="239960" y="507536"/>
                  <a:pt x="249751" y="517223"/>
                  <a:pt x="261766" y="517223"/>
                </a:cubicBezTo>
                <a:cubicBezTo>
                  <a:pt x="273782" y="517223"/>
                  <a:pt x="283484" y="507536"/>
                  <a:pt x="283484" y="495538"/>
                </a:cubicBezTo>
                <a:lnTo>
                  <a:pt x="283484" y="345159"/>
                </a:lnTo>
                <a:cubicBezTo>
                  <a:pt x="284374" y="345247"/>
                  <a:pt x="285175" y="345336"/>
                  <a:pt x="286065" y="345336"/>
                </a:cubicBezTo>
                <a:cubicBezTo>
                  <a:pt x="298081" y="345336"/>
                  <a:pt x="307782" y="335560"/>
                  <a:pt x="307782" y="323650"/>
                </a:cubicBezTo>
                <a:lnTo>
                  <a:pt x="307871" y="323650"/>
                </a:lnTo>
                <a:lnTo>
                  <a:pt x="307871" y="233263"/>
                </a:lnTo>
                <a:cubicBezTo>
                  <a:pt x="307871" y="221265"/>
                  <a:pt x="298081" y="211577"/>
                  <a:pt x="286065" y="211577"/>
                </a:cubicBezTo>
                <a:cubicBezTo>
                  <a:pt x="281615" y="211577"/>
                  <a:pt x="277431" y="212999"/>
                  <a:pt x="273871" y="215310"/>
                </a:cubicBezTo>
                <a:cubicBezTo>
                  <a:pt x="270400" y="212999"/>
                  <a:pt x="266217" y="211577"/>
                  <a:pt x="261766" y="211577"/>
                </a:cubicBezTo>
                <a:cubicBezTo>
                  <a:pt x="256871" y="211577"/>
                  <a:pt x="252332" y="213266"/>
                  <a:pt x="248682" y="215932"/>
                </a:cubicBezTo>
                <a:cubicBezTo>
                  <a:pt x="245033" y="213266"/>
                  <a:pt x="240583" y="211577"/>
                  <a:pt x="235688" y="211577"/>
                </a:cubicBezTo>
                <a:close/>
                <a:moveTo>
                  <a:pt x="146949" y="202867"/>
                </a:moveTo>
                <a:cubicBezTo>
                  <a:pt x="130127" y="202867"/>
                  <a:pt x="116509" y="216554"/>
                  <a:pt x="116509" y="233263"/>
                </a:cubicBezTo>
                <a:lnTo>
                  <a:pt x="116509" y="384353"/>
                </a:lnTo>
                <a:cubicBezTo>
                  <a:pt x="116509" y="392707"/>
                  <a:pt x="119802" y="400173"/>
                  <a:pt x="125231" y="405683"/>
                </a:cubicBezTo>
                <a:lnTo>
                  <a:pt x="125231" y="495538"/>
                </a:lnTo>
                <a:cubicBezTo>
                  <a:pt x="125231" y="507536"/>
                  <a:pt x="134933" y="517223"/>
                  <a:pt x="146949" y="517223"/>
                </a:cubicBezTo>
                <a:cubicBezTo>
                  <a:pt x="158965" y="517223"/>
                  <a:pt x="168666" y="507536"/>
                  <a:pt x="168666" y="495538"/>
                </a:cubicBezTo>
                <a:lnTo>
                  <a:pt x="168666" y="405683"/>
                </a:lnTo>
                <a:cubicBezTo>
                  <a:pt x="174095" y="400173"/>
                  <a:pt x="177389" y="392707"/>
                  <a:pt x="177389" y="384353"/>
                </a:cubicBezTo>
                <a:lnTo>
                  <a:pt x="177389" y="233263"/>
                </a:lnTo>
                <a:cubicBezTo>
                  <a:pt x="177389" y="216554"/>
                  <a:pt x="163771" y="202867"/>
                  <a:pt x="146949" y="202867"/>
                </a:cubicBezTo>
                <a:close/>
                <a:moveTo>
                  <a:pt x="0" y="108036"/>
                </a:moveTo>
                <a:cubicBezTo>
                  <a:pt x="1691" y="108036"/>
                  <a:pt x="1424" y="108214"/>
                  <a:pt x="1780" y="108214"/>
                </a:cubicBezTo>
                <a:lnTo>
                  <a:pt x="408626" y="108214"/>
                </a:lnTo>
                <a:cubicBezTo>
                  <a:pt x="408715" y="108214"/>
                  <a:pt x="408715" y="108214"/>
                  <a:pt x="408715" y="108214"/>
                </a:cubicBezTo>
                <a:lnTo>
                  <a:pt x="408715" y="606722"/>
                </a:lnTo>
                <a:lnTo>
                  <a:pt x="0" y="606722"/>
                </a:lnTo>
                <a:close/>
                <a:moveTo>
                  <a:pt x="0" y="33589"/>
                </a:moveTo>
                <a:lnTo>
                  <a:pt x="48688" y="33589"/>
                </a:lnTo>
                <a:lnTo>
                  <a:pt x="48688" y="52699"/>
                </a:lnTo>
                <a:cubicBezTo>
                  <a:pt x="48688" y="57499"/>
                  <a:pt x="52604" y="61410"/>
                  <a:pt x="57411" y="61410"/>
                </a:cubicBezTo>
                <a:lnTo>
                  <a:pt x="133870" y="61410"/>
                </a:lnTo>
                <a:cubicBezTo>
                  <a:pt x="138676" y="61410"/>
                  <a:pt x="142593" y="57499"/>
                  <a:pt x="142593" y="52699"/>
                </a:cubicBezTo>
                <a:lnTo>
                  <a:pt x="142593" y="33589"/>
                </a:lnTo>
                <a:lnTo>
                  <a:pt x="408730" y="33589"/>
                </a:lnTo>
                <a:lnTo>
                  <a:pt x="408730" y="82120"/>
                </a:lnTo>
                <a:cubicBezTo>
                  <a:pt x="408730" y="82120"/>
                  <a:pt x="408997" y="82209"/>
                  <a:pt x="408641" y="82209"/>
                </a:cubicBezTo>
                <a:lnTo>
                  <a:pt x="1780" y="82209"/>
                </a:lnTo>
                <a:cubicBezTo>
                  <a:pt x="1513" y="82209"/>
                  <a:pt x="1691" y="82120"/>
                  <a:pt x="0" y="82120"/>
                </a:cubicBezTo>
                <a:close/>
                <a:moveTo>
                  <a:pt x="66049" y="0"/>
                </a:moveTo>
                <a:lnTo>
                  <a:pt x="91333" y="14388"/>
                </a:lnTo>
                <a:cubicBezTo>
                  <a:pt x="94004" y="15986"/>
                  <a:pt x="97298" y="15986"/>
                  <a:pt x="99969" y="14388"/>
                </a:cubicBezTo>
                <a:lnTo>
                  <a:pt x="125253" y="0"/>
                </a:lnTo>
                <a:lnTo>
                  <a:pt x="125253" y="43962"/>
                </a:lnTo>
                <a:lnTo>
                  <a:pt x="66049" y="4396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</p:sp>
      <p:sp>
        <p:nvSpPr>
          <p:cNvPr id="59" name="TextBox 30">
            <a:extLst>
              <a:ext uri="{FF2B5EF4-FFF2-40B4-BE49-F238E27FC236}">
                <a16:creationId xmlns:a16="http://schemas.microsoft.com/office/drawing/2014/main" xmlns="" id="{EA905BF4-1372-4AB3-B917-9FF0AE629D62}"/>
              </a:ext>
            </a:extLst>
          </p:cNvPr>
          <p:cNvSpPr txBox="1"/>
          <p:nvPr/>
        </p:nvSpPr>
        <p:spPr>
          <a:xfrm>
            <a:off x="3670491" y="5418396"/>
            <a:ext cx="12379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Industry Media -6</a:t>
            </a:r>
            <a:endParaRPr lang="zh-CN" altLang="en-US" dirty="0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xmlns="" id="{CC5B13DD-25FF-4348-BAE7-EDABCC848977}"/>
              </a:ext>
            </a:extLst>
          </p:cNvPr>
          <p:cNvSpPr/>
          <p:nvPr/>
        </p:nvSpPr>
        <p:spPr>
          <a:xfrm>
            <a:off x="1378226" y="1736035"/>
            <a:ext cx="9475304" cy="4036681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317D0DA3-5681-463E-82CD-92E10D56CB2A}"/>
              </a:ext>
            </a:extLst>
          </p:cNvPr>
          <p:cNvGrpSpPr/>
          <p:nvPr/>
        </p:nvGrpSpPr>
        <p:grpSpPr>
          <a:xfrm>
            <a:off x="5549802" y="5617125"/>
            <a:ext cx="1095172" cy="395915"/>
            <a:chOff x="5470137" y="1574900"/>
            <a:chExt cx="1095172" cy="459791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xmlns="" id="{0C6E849D-1296-4A9E-8687-27C3B278A24C}"/>
                </a:ext>
              </a:extLst>
            </p:cNvPr>
            <p:cNvSpPr/>
            <p:nvPr/>
          </p:nvSpPr>
          <p:spPr>
            <a:xfrm>
              <a:off x="5575412" y="1665358"/>
              <a:ext cx="731938" cy="369333"/>
            </a:xfrm>
            <a:prstGeom prst="rect">
              <a:avLst/>
            </a:prstGeom>
            <a:solidFill>
              <a:srgbClr val="E9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TextBox 22">
              <a:extLst>
                <a:ext uri="{FF2B5EF4-FFF2-40B4-BE49-F238E27FC236}">
                  <a16:creationId xmlns:a16="http://schemas.microsoft.com/office/drawing/2014/main" xmlns="" id="{61A4109A-2FEA-4527-B94B-160DA6EAD9F2}"/>
                </a:ext>
              </a:extLst>
            </p:cNvPr>
            <p:cNvSpPr txBox="1"/>
            <p:nvPr/>
          </p:nvSpPr>
          <p:spPr>
            <a:xfrm>
              <a:off x="5470137" y="1574900"/>
              <a:ext cx="1095172" cy="375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altLang="zh-CN" sz="1500" b="1" dirty="0">
                  <a:solidFill>
                    <a:prstClr val="black"/>
                  </a:solidFill>
                </a:rPr>
                <a:t>Ecosystem</a:t>
              </a:r>
              <a:endParaRPr lang="zh-CN" altLang="en-US" sz="15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xmlns="" id="{98ACC89E-8891-4E2A-883D-AA8FC4204410}"/>
              </a:ext>
            </a:extLst>
          </p:cNvPr>
          <p:cNvGrpSpPr/>
          <p:nvPr/>
        </p:nvGrpSpPr>
        <p:grpSpPr>
          <a:xfrm>
            <a:off x="60733" y="1821239"/>
            <a:ext cx="1302377" cy="1302377"/>
            <a:chOff x="604864" y="1155810"/>
            <a:chExt cx="2489632" cy="248963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xmlns="" id="{BD516F3A-4EEF-4634-A68C-DF9D29F2478C}"/>
                </a:ext>
              </a:extLst>
            </p:cNvPr>
            <p:cNvSpPr/>
            <p:nvPr/>
          </p:nvSpPr>
          <p:spPr>
            <a:xfrm>
              <a:off x="604864" y="1155810"/>
              <a:ext cx="2489632" cy="24896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groceries_135301">
              <a:extLst>
                <a:ext uri="{FF2B5EF4-FFF2-40B4-BE49-F238E27FC236}">
                  <a16:creationId xmlns:a16="http://schemas.microsoft.com/office/drawing/2014/main" xmlns="" id="{26382C98-2ED3-4EFE-BE69-054BFC7379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2516" y="2149460"/>
              <a:ext cx="319985" cy="403394"/>
            </a:xfrm>
            <a:custGeom>
              <a:avLst/>
              <a:gdLst>
                <a:gd name="connsiteX0" fmla="*/ 212883 w 455947"/>
                <a:gd name="connsiteY0" fmla="*/ 495154 h 574797"/>
                <a:gd name="connsiteX1" fmla="*/ 202249 w 455947"/>
                <a:gd name="connsiteY1" fmla="*/ 505773 h 574797"/>
                <a:gd name="connsiteX2" fmla="*/ 212883 w 455947"/>
                <a:gd name="connsiteY2" fmla="*/ 515634 h 574797"/>
                <a:gd name="connsiteX3" fmla="*/ 232632 w 455947"/>
                <a:gd name="connsiteY3" fmla="*/ 515634 h 574797"/>
                <a:gd name="connsiteX4" fmla="*/ 243266 w 455947"/>
                <a:gd name="connsiteY4" fmla="*/ 505773 h 574797"/>
                <a:gd name="connsiteX5" fmla="*/ 232632 w 455947"/>
                <a:gd name="connsiteY5" fmla="*/ 495154 h 574797"/>
                <a:gd name="connsiteX6" fmla="*/ 60968 w 455947"/>
                <a:gd name="connsiteY6" fmla="*/ 495154 h 574797"/>
                <a:gd name="connsiteX7" fmla="*/ 50334 w 455947"/>
                <a:gd name="connsiteY7" fmla="*/ 505773 h 574797"/>
                <a:gd name="connsiteX8" fmla="*/ 60968 w 455947"/>
                <a:gd name="connsiteY8" fmla="*/ 515634 h 574797"/>
                <a:gd name="connsiteX9" fmla="*/ 171866 w 455947"/>
                <a:gd name="connsiteY9" fmla="*/ 515634 h 574797"/>
                <a:gd name="connsiteX10" fmla="*/ 182500 w 455947"/>
                <a:gd name="connsiteY10" fmla="*/ 505773 h 574797"/>
                <a:gd name="connsiteX11" fmla="*/ 171866 w 455947"/>
                <a:gd name="connsiteY11" fmla="*/ 495154 h 574797"/>
                <a:gd name="connsiteX12" fmla="*/ 60968 w 455947"/>
                <a:gd name="connsiteY12" fmla="*/ 454953 h 574797"/>
                <a:gd name="connsiteX13" fmla="*/ 50334 w 455947"/>
                <a:gd name="connsiteY13" fmla="*/ 464814 h 574797"/>
                <a:gd name="connsiteX14" fmla="*/ 60968 w 455947"/>
                <a:gd name="connsiteY14" fmla="*/ 475433 h 574797"/>
                <a:gd name="connsiteX15" fmla="*/ 152117 w 455947"/>
                <a:gd name="connsiteY15" fmla="*/ 475433 h 574797"/>
                <a:gd name="connsiteX16" fmla="*/ 161992 w 455947"/>
                <a:gd name="connsiteY16" fmla="*/ 464814 h 574797"/>
                <a:gd name="connsiteX17" fmla="*/ 152117 w 455947"/>
                <a:gd name="connsiteY17" fmla="*/ 454953 h 574797"/>
                <a:gd name="connsiteX18" fmla="*/ 60968 w 455947"/>
                <a:gd name="connsiteY18" fmla="*/ 414753 h 574797"/>
                <a:gd name="connsiteX19" fmla="*/ 50334 w 455947"/>
                <a:gd name="connsiteY19" fmla="*/ 424613 h 574797"/>
                <a:gd name="connsiteX20" fmla="*/ 60968 w 455947"/>
                <a:gd name="connsiteY20" fmla="*/ 434474 h 574797"/>
                <a:gd name="connsiteX21" fmla="*/ 131609 w 455947"/>
                <a:gd name="connsiteY21" fmla="*/ 434474 h 574797"/>
                <a:gd name="connsiteX22" fmla="*/ 141483 w 455947"/>
                <a:gd name="connsiteY22" fmla="*/ 424613 h 574797"/>
                <a:gd name="connsiteX23" fmla="*/ 131609 w 455947"/>
                <a:gd name="connsiteY23" fmla="*/ 414753 h 574797"/>
                <a:gd name="connsiteX24" fmla="*/ 259217 w 455947"/>
                <a:gd name="connsiteY24" fmla="*/ 228161 h 574797"/>
                <a:gd name="connsiteX25" fmla="*/ 245545 w 455947"/>
                <a:gd name="connsiteY25" fmla="*/ 237263 h 574797"/>
                <a:gd name="connsiteX26" fmla="*/ 196932 w 455947"/>
                <a:gd name="connsiteY26" fmla="*/ 253950 h 574797"/>
                <a:gd name="connsiteX27" fmla="*/ 188577 w 455947"/>
                <a:gd name="connsiteY27" fmla="*/ 253192 h 574797"/>
                <a:gd name="connsiteX28" fmla="*/ 190855 w 455947"/>
                <a:gd name="connsiteY28" fmla="*/ 262294 h 574797"/>
                <a:gd name="connsiteX29" fmla="*/ 200730 w 455947"/>
                <a:gd name="connsiteY29" fmla="*/ 259260 h 574797"/>
                <a:gd name="connsiteX30" fmla="*/ 203768 w 455947"/>
                <a:gd name="connsiteY30" fmla="*/ 258501 h 574797"/>
                <a:gd name="connsiteX31" fmla="*/ 205287 w 455947"/>
                <a:gd name="connsiteY31" fmla="*/ 258501 h 574797"/>
                <a:gd name="connsiteX32" fmla="*/ 212883 w 455947"/>
                <a:gd name="connsiteY32" fmla="*/ 257743 h 574797"/>
                <a:gd name="connsiteX33" fmla="*/ 239468 w 455947"/>
                <a:gd name="connsiteY33" fmla="*/ 265328 h 574797"/>
                <a:gd name="connsiteX34" fmla="*/ 246304 w 455947"/>
                <a:gd name="connsiteY34" fmla="*/ 269120 h 574797"/>
                <a:gd name="connsiteX35" fmla="*/ 254660 w 455947"/>
                <a:gd name="connsiteY35" fmla="*/ 241814 h 574797"/>
                <a:gd name="connsiteX36" fmla="*/ 256938 w 455947"/>
                <a:gd name="connsiteY36" fmla="*/ 236505 h 574797"/>
                <a:gd name="connsiteX37" fmla="*/ 259217 w 455947"/>
                <a:gd name="connsiteY37" fmla="*/ 228161 h 574797"/>
                <a:gd name="connsiteX38" fmla="*/ 384488 w 455947"/>
                <a:gd name="connsiteY38" fmla="*/ 201655 h 574797"/>
                <a:gd name="connsiteX39" fmla="*/ 391316 w 455947"/>
                <a:gd name="connsiteY39" fmla="*/ 214530 h 574797"/>
                <a:gd name="connsiteX40" fmla="*/ 342755 w 455947"/>
                <a:gd name="connsiteY40" fmla="*/ 238009 h 574797"/>
                <a:gd name="connsiteX41" fmla="*/ 319992 w 455947"/>
                <a:gd name="connsiteY41" fmla="*/ 249370 h 574797"/>
                <a:gd name="connsiteX42" fmla="*/ 310887 w 455947"/>
                <a:gd name="connsiteY42" fmla="*/ 256186 h 574797"/>
                <a:gd name="connsiteX43" fmla="*/ 307851 w 455947"/>
                <a:gd name="connsiteY43" fmla="*/ 255429 h 574797"/>
                <a:gd name="connsiteX44" fmla="*/ 301023 w 455947"/>
                <a:gd name="connsiteY44" fmla="*/ 242553 h 574797"/>
                <a:gd name="connsiteX45" fmla="*/ 349584 w 455947"/>
                <a:gd name="connsiteY45" fmla="*/ 219074 h 574797"/>
                <a:gd name="connsiteX46" fmla="*/ 372347 w 455947"/>
                <a:gd name="connsiteY46" fmla="*/ 207714 h 574797"/>
                <a:gd name="connsiteX47" fmla="*/ 384488 w 455947"/>
                <a:gd name="connsiteY47" fmla="*/ 201655 h 574797"/>
                <a:gd name="connsiteX48" fmla="*/ 111100 w 455947"/>
                <a:gd name="connsiteY48" fmla="*/ 186443 h 574797"/>
                <a:gd name="connsiteX49" fmla="*/ 105783 w 455947"/>
                <a:gd name="connsiteY49" fmla="*/ 187202 h 574797"/>
                <a:gd name="connsiteX50" fmla="*/ 105023 w 455947"/>
                <a:gd name="connsiteY50" fmla="*/ 187202 h 574797"/>
                <a:gd name="connsiteX51" fmla="*/ 93630 w 455947"/>
                <a:gd name="connsiteY51" fmla="*/ 192511 h 574797"/>
                <a:gd name="connsiteX52" fmla="*/ 92870 w 455947"/>
                <a:gd name="connsiteY52" fmla="*/ 193270 h 574797"/>
                <a:gd name="connsiteX53" fmla="*/ 86034 w 455947"/>
                <a:gd name="connsiteY53" fmla="*/ 197821 h 574797"/>
                <a:gd name="connsiteX54" fmla="*/ 78438 w 455947"/>
                <a:gd name="connsiteY54" fmla="*/ 204647 h 574797"/>
                <a:gd name="connsiteX55" fmla="*/ 55651 w 455947"/>
                <a:gd name="connsiteY55" fmla="*/ 218300 h 574797"/>
                <a:gd name="connsiteX56" fmla="*/ 22989 w 455947"/>
                <a:gd name="connsiteY56" fmla="*/ 237263 h 574797"/>
                <a:gd name="connsiteX57" fmla="*/ 21470 w 455947"/>
                <a:gd name="connsiteY57" fmla="*/ 256984 h 574797"/>
                <a:gd name="connsiteX58" fmla="*/ 26787 w 455947"/>
                <a:gd name="connsiteY58" fmla="*/ 259260 h 574797"/>
                <a:gd name="connsiteX59" fmla="*/ 40460 w 455947"/>
                <a:gd name="connsiteY59" fmla="*/ 267603 h 574797"/>
                <a:gd name="connsiteX60" fmla="*/ 60209 w 455947"/>
                <a:gd name="connsiteY60" fmla="*/ 272913 h 574797"/>
                <a:gd name="connsiteX61" fmla="*/ 79958 w 455947"/>
                <a:gd name="connsiteY61" fmla="*/ 267603 h 574797"/>
                <a:gd name="connsiteX62" fmla="*/ 83755 w 455947"/>
                <a:gd name="connsiteY62" fmla="*/ 265328 h 574797"/>
                <a:gd name="connsiteX63" fmla="*/ 103504 w 455947"/>
                <a:gd name="connsiteY63" fmla="*/ 258501 h 574797"/>
                <a:gd name="connsiteX64" fmla="*/ 111100 w 455947"/>
                <a:gd name="connsiteY64" fmla="*/ 257743 h 574797"/>
                <a:gd name="connsiteX65" fmla="*/ 138445 w 455947"/>
                <a:gd name="connsiteY65" fmla="*/ 265328 h 574797"/>
                <a:gd name="connsiteX66" fmla="*/ 145281 w 455947"/>
                <a:gd name="connsiteY66" fmla="*/ 269879 h 574797"/>
                <a:gd name="connsiteX67" fmla="*/ 155915 w 455947"/>
                <a:gd name="connsiteY67" fmla="*/ 273671 h 574797"/>
                <a:gd name="connsiteX68" fmla="*/ 158194 w 455947"/>
                <a:gd name="connsiteY68" fmla="*/ 273671 h 574797"/>
                <a:gd name="connsiteX69" fmla="*/ 151358 w 455947"/>
                <a:gd name="connsiteY69" fmla="*/ 224369 h 574797"/>
                <a:gd name="connsiteX70" fmla="*/ 111100 w 455947"/>
                <a:gd name="connsiteY70" fmla="*/ 186443 h 574797"/>
                <a:gd name="connsiteX71" fmla="*/ 408847 w 455947"/>
                <a:gd name="connsiteY71" fmla="*/ 131110 h 574797"/>
                <a:gd name="connsiteX72" fmla="*/ 414923 w 455947"/>
                <a:gd name="connsiteY72" fmla="*/ 143985 h 574797"/>
                <a:gd name="connsiteX73" fmla="*/ 367073 w 455947"/>
                <a:gd name="connsiteY73" fmla="*/ 167464 h 574797"/>
                <a:gd name="connsiteX74" fmla="*/ 353401 w 455947"/>
                <a:gd name="connsiteY74" fmla="*/ 168979 h 574797"/>
                <a:gd name="connsiteX75" fmla="*/ 344287 w 455947"/>
                <a:gd name="connsiteY75" fmla="*/ 178825 h 574797"/>
                <a:gd name="connsiteX76" fmla="*/ 334413 w 455947"/>
                <a:gd name="connsiteY76" fmla="*/ 185641 h 574797"/>
                <a:gd name="connsiteX77" fmla="*/ 331375 w 455947"/>
                <a:gd name="connsiteY77" fmla="*/ 184884 h 574797"/>
                <a:gd name="connsiteX78" fmla="*/ 325299 w 455947"/>
                <a:gd name="connsiteY78" fmla="*/ 172008 h 574797"/>
                <a:gd name="connsiteX79" fmla="*/ 344287 w 455947"/>
                <a:gd name="connsiteY79" fmla="*/ 150802 h 574797"/>
                <a:gd name="connsiteX80" fmla="*/ 373149 w 455947"/>
                <a:gd name="connsiteY80" fmla="*/ 148529 h 574797"/>
                <a:gd name="connsiteX81" fmla="*/ 395935 w 455947"/>
                <a:gd name="connsiteY81" fmla="*/ 137169 h 574797"/>
                <a:gd name="connsiteX82" fmla="*/ 408847 w 455947"/>
                <a:gd name="connsiteY82" fmla="*/ 131110 h 574797"/>
                <a:gd name="connsiteX83" fmla="*/ 240987 w 455947"/>
                <a:gd name="connsiteY83" fmla="*/ 131073 h 574797"/>
                <a:gd name="connsiteX84" fmla="*/ 199211 w 455947"/>
                <a:gd name="connsiteY84" fmla="*/ 140175 h 574797"/>
                <a:gd name="connsiteX85" fmla="*/ 196932 w 455947"/>
                <a:gd name="connsiteY85" fmla="*/ 155345 h 574797"/>
                <a:gd name="connsiteX86" fmla="*/ 195413 w 455947"/>
                <a:gd name="connsiteY86" fmla="*/ 158379 h 574797"/>
                <a:gd name="connsiteX87" fmla="*/ 191615 w 455947"/>
                <a:gd name="connsiteY87" fmla="*/ 162930 h 574797"/>
                <a:gd name="connsiteX88" fmla="*/ 177943 w 455947"/>
                <a:gd name="connsiteY88" fmla="*/ 204647 h 574797"/>
                <a:gd name="connsiteX89" fmla="*/ 184019 w 455947"/>
                <a:gd name="connsiteY89" fmla="*/ 232712 h 574797"/>
                <a:gd name="connsiteX90" fmla="*/ 233392 w 455947"/>
                <a:gd name="connsiteY90" fmla="*/ 220576 h 574797"/>
                <a:gd name="connsiteX91" fmla="*/ 269092 w 455947"/>
                <a:gd name="connsiteY91" fmla="*/ 203130 h 574797"/>
                <a:gd name="connsiteX92" fmla="*/ 270611 w 455947"/>
                <a:gd name="connsiteY92" fmla="*/ 198579 h 574797"/>
                <a:gd name="connsiteX93" fmla="*/ 282764 w 455947"/>
                <a:gd name="connsiteY93" fmla="*/ 169756 h 574797"/>
                <a:gd name="connsiteX94" fmla="*/ 278966 w 455947"/>
                <a:gd name="connsiteY94" fmla="*/ 163688 h 574797"/>
                <a:gd name="connsiteX95" fmla="*/ 275928 w 455947"/>
                <a:gd name="connsiteY95" fmla="*/ 160654 h 574797"/>
                <a:gd name="connsiteX96" fmla="*/ 272890 w 455947"/>
                <a:gd name="connsiteY96" fmla="*/ 158379 h 574797"/>
                <a:gd name="connsiteX97" fmla="*/ 269851 w 455947"/>
                <a:gd name="connsiteY97" fmla="*/ 156103 h 574797"/>
                <a:gd name="connsiteX98" fmla="*/ 266813 w 455947"/>
                <a:gd name="connsiteY98" fmla="*/ 153828 h 574797"/>
                <a:gd name="connsiteX99" fmla="*/ 263015 w 455947"/>
                <a:gd name="connsiteY99" fmla="*/ 151552 h 574797"/>
                <a:gd name="connsiteX100" fmla="*/ 261496 w 455947"/>
                <a:gd name="connsiteY100" fmla="*/ 150794 h 574797"/>
                <a:gd name="connsiteX101" fmla="*/ 256938 w 455947"/>
                <a:gd name="connsiteY101" fmla="*/ 148518 h 574797"/>
                <a:gd name="connsiteX102" fmla="*/ 252381 w 455947"/>
                <a:gd name="connsiteY102" fmla="*/ 145484 h 574797"/>
                <a:gd name="connsiteX103" fmla="*/ 242506 w 455947"/>
                <a:gd name="connsiteY103" fmla="*/ 134865 h 574797"/>
                <a:gd name="connsiteX104" fmla="*/ 240987 w 455947"/>
                <a:gd name="connsiteY104" fmla="*/ 131073 h 574797"/>
                <a:gd name="connsiteX105" fmla="*/ 242506 w 455947"/>
                <a:gd name="connsiteY105" fmla="*/ 101491 h 574797"/>
                <a:gd name="connsiteX106" fmla="*/ 185538 w 455947"/>
                <a:gd name="connsiteY106" fmla="*/ 113627 h 574797"/>
                <a:gd name="connsiteX107" fmla="*/ 182500 w 455947"/>
                <a:gd name="connsiteY107" fmla="*/ 118937 h 574797"/>
                <a:gd name="connsiteX108" fmla="*/ 187817 w 455947"/>
                <a:gd name="connsiteY108" fmla="*/ 121971 h 574797"/>
                <a:gd name="connsiteX109" fmla="*/ 243266 w 455947"/>
                <a:gd name="connsiteY109" fmla="*/ 109835 h 574797"/>
                <a:gd name="connsiteX110" fmla="*/ 246304 w 455947"/>
                <a:gd name="connsiteY110" fmla="*/ 107559 h 574797"/>
                <a:gd name="connsiteX111" fmla="*/ 247064 w 455947"/>
                <a:gd name="connsiteY111" fmla="*/ 104525 h 574797"/>
                <a:gd name="connsiteX112" fmla="*/ 242506 w 455947"/>
                <a:gd name="connsiteY112" fmla="*/ 101491 h 574797"/>
                <a:gd name="connsiteX113" fmla="*/ 421022 w 455947"/>
                <a:gd name="connsiteY113" fmla="*/ 66564 h 574797"/>
                <a:gd name="connsiteX114" fmla="*/ 427105 w 455947"/>
                <a:gd name="connsiteY114" fmla="*/ 79455 h 574797"/>
                <a:gd name="connsiteX115" fmla="*/ 410377 w 455947"/>
                <a:gd name="connsiteY115" fmla="*/ 98413 h 574797"/>
                <a:gd name="connsiteX116" fmla="*/ 385285 w 455947"/>
                <a:gd name="connsiteY116" fmla="*/ 99930 h 574797"/>
                <a:gd name="connsiteX117" fmla="*/ 368556 w 455947"/>
                <a:gd name="connsiteY117" fmla="*/ 108271 h 574797"/>
                <a:gd name="connsiteX118" fmla="*/ 358672 w 455947"/>
                <a:gd name="connsiteY118" fmla="*/ 115096 h 574797"/>
                <a:gd name="connsiteX119" fmla="*/ 355630 w 455947"/>
                <a:gd name="connsiteY119" fmla="*/ 114338 h 574797"/>
                <a:gd name="connsiteX120" fmla="*/ 348787 w 455947"/>
                <a:gd name="connsiteY120" fmla="*/ 102205 h 574797"/>
                <a:gd name="connsiteX121" fmla="*/ 391367 w 455947"/>
                <a:gd name="connsiteY121" fmla="*/ 80972 h 574797"/>
                <a:gd name="connsiteX122" fmla="*/ 401252 w 455947"/>
                <a:gd name="connsiteY122" fmla="*/ 80214 h 574797"/>
                <a:gd name="connsiteX123" fmla="*/ 408096 w 455947"/>
                <a:gd name="connsiteY123" fmla="*/ 72630 h 574797"/>
                <a:gd name="connsiteX124" fmla="*/ 421022 w 455947"/>
                <a:gd name="connsiteY124" fmla="*/ 66564 h 574797"/>
                <a:gd name="connsiteX125" fmla="*/ 173385 w 455947"/>
                <a:gd name="connsiteY125" fmla="*/ 24124 h 574797"/>
                <a:gd name="connsiteX126" fmla="*/ 156675 w 455947"/>
                <a:gd name="connsiteY126" fmla="*/ 40811 h 574797"/>
                <a:gd name="connsiteX127" fmla="*/ 156675 w 455947"/>
                <a:gd name="connsiteY127" fmla="*/ 50671 h 574797"/>
                <a:gd name="connsiteX128" fmla="*/ 147560 w 455947"/>
                <a:gd name="connsiteY128" fmla="*/ 51430 h 574797"/>
                <a:gd name="connsiteX129" fmla="*/ 124013 w 455947"/>
                <a:gd name="connsiteY129" fmla="*/ 76460 h 574797"/>
                <a:gd name="connsiteX130" fmla="*/ 124772 w 455947"/>
                <a:gd name="connsiteY130" fmla="*/ 82528 h 574797"/>
                <a:gd name="connsiteX131" fmla="*/ 127811 w 455947"/>
                <a:gd name="connsiteY131" fmla="*/ 94664 h 574797"/>
                <a:gd name="connsiteX132" fmla="*/ 115658 w 455947"/>
                <a:gd name="connsiteY132" fmla="*/ 94664 h 574797"/>
                <a:gd name="connsiteX133" fmla="*/ 86034 w 455947"/>
                <a:gd name="connsiteY133" fmla="*/ 125005 h 574797"/>
                <a:gd name="connsiteX134" fmla="*/ 90592 w 455947"/>
                <a:gd name="connsiteY134" fmla="*/ 140175 h 574797"/>
                <a:gd name="connsiteX135" fmla="*/ 94389 w 455947"/>
                <a:gd name="connsiteY135" fmla="*/ 147760 h 574797"/>
                <a:gd name="connsiteX136" fmla="*/ 88313 w 455947"/>
                <a:gd name="connsiteY136" fmla="*/ 153069 h 574797"/>
                <a:gd name="connsiteX137" fmla="*/ 80717 w 455947"/>
                <a:gd name="connsiteY137" fmla="*/ 168239 h 574797"/>
                <a:gd name="connsiteX138" fmla="*/ 82236 w 455947"/>
                <a:gd name="connsiteY138" fmla="*/ 175824 h 574797"/>
                <a:gd name="connsiteX139" fmla="*/ 111100 w 455947"/>
                <a:gd name="connsiteY139" fmla="*/ 165964 h 574797"/>
                <a:gd name="connsiteX140" fmla="*/ 111860 w 455947"/>
                <a:gd name="connsiteY140" fmla="*/ 166722 h 574797"/>
                <a:gd name="connsiteX141" fmla="*/ 117936 w 455947"/>
                <a:gd name="connsiteY141" fmla="*/ 166722 h 574797"/>
                <a:gd name="connsiteX142" fmla="*/ 120215 w 455947"/>
                <a:gd name="connsiteY142" fmla="*/ 167481 h 574797"/>
                <a:gd name="connsiteX143" fmla="*/ 124772 w 455947"/>
                <a:gd name="connsiteY143" fmla="*/ 168998 h 574797"/>
                <a:gd name="connsiteX144" fmla="*/ 127051 w 455947"/>
                <a:gd name="connsiteY144" fmla="*/ 169756 h 574797"/>
                <a:gd name="connsiteX145" fmla="*/ 132368 w 455947"/>
                <a:gd name="connsiteY145" fmla="*/ 172032 h 574797"/>
                <a:gd name="connsiteX146" fmla="*/ 133887 w 455947"/>
                <a:gd name="connsiteY146" fmla="*/ 173549 h 574797"/>
                <a:gd name="connsiteX147" fmla="*/ 140723 w 455947"/>
                <a:gd name="connsiteY147" fmla="*/ 178100 h 574797"/>
                <a:gd name="connsiteX148" fmla="*/ 142243 w 455947"/>
                <a:gd name="connsiteY148" fmla="*/ 179617 h 574797"/>
                <a:gd name="connsiteX149" fmla="*/ 146800 w 455947"/>
                <a:gd name="connsiteY149" fmla="*/ 184168 h 574797"/>
                <a:gd name="connsiteX150" fmla="*/ 149079 w 455947"/>
                <a:gd name="connsiteY150" fmla="*/ 186443 h 574797"/>
                <a:gd name="connsiteX151" fmla="*/ 153636 w 455947"/>
                <a:gd name="connsiteY151" fmla="*/ 191753 h 574797"/>
                <a:gd name="connsiteX152" fmla="*/ 155915 w 455947"/>
                <a:gd name="connsiteY152" fmla="*/ 194028 h 574797"/>
                <a:gd name="connsiteX153" fmla="*/ 156675 w 455947"/>
                <a:gd name="connsiteY153" fmla="*/ 194787 h 574797"/>
                <a:gd name="connsiteX154" fmla="*/ 156675 w 455947"/>
                <a:gd name="connsiteY154" fmla="*/ 191753 h 574797"/>
                <a:gd name="connsiteX155" fmla="*/ 157434 w 455947"/>
                <a:gd name="connsiteY155" fmla="*/ 188719 h 574797"/>
                <a:gd name="connsiteX156" fmla="*/ 158194 w 455947"/>
                <a:gd name="connsiteY156" fmla="*/ 182651 h 574797"/>
                <a:gd name="connsiteX157" fmla="*/ 158194 w 455947"/>
                <a:gd name="connsiteY157" fmla="*/ 181134 h 574797"/>
                <a:gd name="connsiteX158" fmla="*/ 160472 w 455947"/>
                <a:gd name="connsiteY158" fmla="*/ 174307 h 574797"/>
                <a:gd name="connsiteX159" fmla="*/ 161232 w 455947"/>
                <a:gd name="connsiteY159" fmla="*/ 172032 h 574797"/>
                <a:gd name="connsiteX160" fmla="*/ 163511 w 455947"/>
                <a:gd name="connsiteY160" fmla="*/ 168239 h 574797"/>
                <a:gd name="connsiteX161" fmla="*/ 165030 w 455947"/>
                <a:gd name="connsiteY161" fmla="*/ 165964 h 574797"/>
                <a:gd name="connsiteX162" fmla="*/ 167309 w 455947"/>
                <a:gd name="connsiteY162" fmla="*/ 162171 h 574797"/>
                <a:gd name="connsiteX163" fmla="*/ 168828 w 455947"/>
                <a:gd name="connsiteY163" fmla="*/ 159896 h 574797"/>
                <a:gd name="connsiteX164" fmla="*/ 171106 w 455947"/>
                <a:gd name="connsiteY164" fmla="*/ 156103 h 574797"/>
                <a:gd name="connsiteX165" fmla="*/ 171866 w 455947"/>
                <a:gd name="connsiteY165" fmla="*/ 154586 h 574797"/>
                <a:gd name="connsiteX166" fmla="*/ 175664 w 455947"/>
                <a:gd name="connsiteY166" fmla="*/ 150794 h 574797"/>
                <a:gd name="connsiteX167" fmla="*/ 178702 w 455947"/>
                <a:gd name="connsiteY167" fmla="*/ 146243 h 574797"/>
                <a:gd name="connsiteX168" fmla="*/ 179462 w 455947"/>
                <a:gd name="connsiteY168" fmla="*/ 143967 h 574797"/>
                <a:gd name="connsiteX169" fmla="*/ 175664 w 455947"/>
                <a:gd name="connsiteY169" fmla="*/ 140933 h 574797"/>
                <a:gd name="connsiteX170" fmla="*/ 163511 w 455947"/>
                <a:gd name="connsiteY170" fmla="*/ 125763 h 574797"/>
                <a:gd name="connsiteX171" fmla="*/ 162751 w 455947"/>
                <a:gd name="connsiteY171" fmla="*/ 122729 h 574797"/>
                <a:gd name="connsiteX172" fmla="*/ 161992 w 455947"/>
                <a:gd name="connsiteY172" fmla="*/ 120454 h 574797"/>
                <a:gd name="connsiteX173" fmla="*/ 178702 w 455947"/>
                <a:gd name="connsiteY173" fmla="*/ 94664 h 574797"/>
                <a:gd name="connsiteX174" fmla="*/ 207566 w 455947"/>
                <a:gd name="connsiteY174" fmla="*/ 88596 h 574797"/>
                <a:gd name="connsiteX175" fmla="*/ 237189 w 455947"/>
                <a:gd name="connsiteY175" fmla="*/ 81770 h 574797"/>
                <a:gd name="connsiteX176" fmla="*/ 240228 w 455947"/>
                <a:gd name="connsiteY176" fmla="*/ 81011 h 574797"/>
                <a:gd name="connsiteX177" fmla="*/ 266053 w 455947"/>
                <a:gd name="connsiteY177" fmla="*/ 97698 h 574797"/>
                <a:gd name="connsiteX178" fmla="*/ 266813 w 455947"/>
                <a:gd name="connsiteY178" fmla="*/ 103008 h 574797"/>
                <a:gd name="connsiteX179" fmla="*/ 262255 w 455947"/>
                <a:gd name="connsiteY179" fmla="*/ 121971 h 574797"/>
                <a:gd name="connsiteX180" fmla="*/ 260736 w 455947"/>
                <a:gd name="connsiteY180" fmla="*/ 126522 h 574797"/>
                <a:gd name="connsiteX181" fmla="*/ 262255 w 455947"/>
                <a:gd name="connsiteY181" fmla="*/ 128039 h 574797"/>
                <a:gd name="connsiteX182" fmla="*/ 266813 w 455947"/>
                <a:gd name="connsiteY182" fmla="*/ 130314 h 574797"/>
                <a:gd name="connsiteX183" fmla="*/ 287321 w 455947"/>
                <a:gd name="connsiteY183" fmla="*/ 143209 h 574797"/>
                <a:gd name="connsiteX184" fmla="*/ 293398 w 455947"/>
                <a:gd name="connsiteY184" fmla="*/ 123488 h 574797"/>
                <a:gd name="connsiteX185" fmla="*/ 267572 w 455947"/>
                <a:gd name="connsiteY185" fmla="*/ 86321 h 574797"/>
                <a:gd name="connsiteX186" fmla="*/ 261496 w 455947"/>
                <a:gd name="connsiteY186" fmla="*/ 84045 h 574797"/>
                <a:gd name="connsiteX187" fmla="*/ 260736 w 455947"/>
                <a:gd name="connsiteY187" fmla="*/ 77219 h 574797"/>
                <a:gd name="connsiteX188" fmla="*/ 233392 w 455947"/>
                <a:gd name="connsiteY188" fmla="*/ 51430 h 574797"/>
                <a:gd name="connsiteX189" fmla="*/ 221998 w 455947"/>
                <a:gd name="connsiteY189" fmla="*/ 51430 h 574797"/>
                <a:gd name="connsiteX190" fmla="*/ 222758 w 455947"/>
                <a:gd name="connsiteY190" fmla="*/ 40052 h 574797"/>
                <a:gd name="connsiteX191" fmla="*/ 222758 w 455947"/>
                <a:gd name="connsiteY191" fmla="*/ 34743 h 574797"/>
                <a:gd name="connsiteX192" fmla="*/ 210604 w 455947"/>
                <a:gd name="connsiteY192" fmla="*/ 24124 h 574797"/>
                <a:gd name="connsiteX193" fmla="*/ 199211 w 455947"/>
                <a:gd name="connsiteY193" fmla="*/ 28675 h 574797"/>
                <a:gd name="connsiteX194" fmla="*/ 192375 w 455947"/>
                <a:gd name="connsiteY194" fmla="*/ 35501 h 574797"/>
                <a:gd name="connsiteX195" fmla="*/ 184779 w 455947"/>
                <a:gd name="connsiteY195" fmla="*/ 28675 h 574797"/>
                <a:gd name="connsiteX196" fmla="*/ 173385 w 455947"/>
                <a:gd name="connsiteY196" fmla="*/ 24124 h 574797"/>
                <a:gd name="connsiteX197" fmla="*/ 409233 w 455947"/>
                <a:gd name="connsiteY197" fmla="*/ 20142 h 574797"/>
                <a:gd name="connsiteX198" fmla="*/ 393662 w 455947"/>
                <a:gd name="connsiteY198" fmla="*/ 23365 h 574797"/>
                <a:gd name="connsiteX199" fmla="*/ 333655 w 455947"/>
                <a:gd name="connsiteY199" fmla="*/ 112110 h 574797"/>
                <a:gd name="connsiteX200" fmla="*/ 320743 w 455947"/>
                <a:gd name="connsiteY200" fmla="*/ 138658 h 574797"/>
                <a:gd name="connsiteX201" fmla="*/ 291119 w 455947"/>
                <a:gd name="connsiteY201" fmla="*/ 201613 h 574797"/>
                <a:gd name="connsiteX202" fmla="*/ 288081 w 455947"/>
                <a:gd name="connsiteY202" fmla="*/ 210715 h 574797"/>
                <a:gd name="connsiteX203" fmla="*/ 279726 w 455947"/>
                <a:gd name="connsiteY203" fmla="*/ 232712 h 574797"/>
                <a:gd name="connsiteX204" fmla="*/ 275928 w 455947"/>
                <a:gd name="connsiteY204" fmla="*/ 243331 h 574797"/>
                <a:gd name="connsiteX205" fmla="*/ 266813 w 455947"/>
                <a:gd name="connsiteY205" fmla="*/ 271396 h 574797"/>
                <a:gd name="connsiteX206" fmla="*/ 266053 w 455947"/>
                <a:gd name="connsiteY206" fmla="*/ 273671 h 574797"/>
                <a:gd name="connsiteX207" fmla="*/ 278966 w 455947"/>
                <a:gd name="connsiteY207" fmla="*/ 269879 h 574797"/>
                <a:gd name="connsiteX208" fmla="*/ 286562 w 455947"/>
                <a:gd name="connsiteY208" fmla="*/ 265328 h 574797"/>
                <a:gd name="connsiteX209" fmla="*/ 306311 w 455947"/>
                <a:gd name="connsiteY209" fmla="*/ 258501 h 574797"/>
                <a:gd name="connsiteX210" fmla="*/ 313907 w 455947"/>
                <a:gd name="connsiteY210" fmla="*/ 257743 h 574797"/>
                <a:gd name="connsiteX211" fmla="*/ 341251 w 455947"/>
                <a:gd name="connsiteY211" fmla="*/ 265328 h 574797"/>
                <a:gd name="connsiteX212" fmla="*/ 348087 w 455947"/>
                <a:gd name="connsiteY212" fmla="*/ 269879 h 574797"/>
                <a:gd name="connsiteX213" fmla="*/ 364038 w 455947"/>
                <a:gd name="connsiteY213" fmla="*/ 273671 h 574797"/>
                <a:gd name="connsiteX214" fmla="*/ 380749 w 455947"/>
                <a:gd name="connsiteY214" fmla="*/ 269879 h 574797"/>
                <a:gd name="connsiteX215" fmla="*/ 381509 w 455947"/>
                <a:gd name="connsiteY215" fmla="*/ 269120 h 574797"/>
                <a:gd name="connsiteX216" fmla="*/ 398979 w 455947"/>
                <a:gd name="connsiteY216" fmla="*/ 261535 h 574797"/>
                <a:gd name="connsiteX217" fmla="*/ 402777 w 455947"/>
                <a:gd name="connsiteY217" fmla="*/ 249399 h 574797"/>
                <a:gd name="connsiteX218" fmla="*/ 435438 w 455947"/>
                <a:gd name="connsiteY218" fmla="*/ 62049 h 574797"/>
                <a:gd name="connsiteX219" fmla="*/ 422526 w 455947"/>
                <a:gd name="connsiteY219" fmla="*/ 27158 h 574797"/>
                <a:gd name="connsiteX220" fmla="*/ 409233 w 455947"/>
                <a:gd name="connsiteY220" fmla="*/ 20142 h 574797"/>
                <a:gd name="connsiteX221" fmla="*/ 412461 w 455947"/>
                <a:gd name="connsiteY221" fmla="*/ 515 h 574797"/>
                <a:gd name="connsiteX222" fmla="*/ 436958 w 455947"/>
                <a:gd name="connsiteY222" fmla="*/ 13505 h 574797"/>
                <a:gd name="connsiteX223" fmla="*/ 455947 w 455947"/>
                <a:gd name="connsiteY223" fmla="*/ 62807 h 574797"/>
                <a:gd name="connsiteX224" fmla="*/ 423285 w 455947"/>
                <a:gd name="connsiteY224" fmla="*/ 253192 h 574797"/>
                <a:gd name="connsiteX225" fmla="*/ 430881 w 455947"/>
                <a:gd name="connsiteY225" fmla="*/ 256984 h 574797"/>
                <a:gd name="connsiteX226" fmla="*/ 434679 w 455947"/>
                <a:gd name="connsiteY226" fmla="*/ 266845 h 574797"/>
                <a:gd name="connsiteX227" fmla="*/ 416449 w 455947"/>
                <a:gd name="connsiteY227" fmla="*/ 520185 h 574797"/>
                <a:gd name="connsiteX228" fmla="*/ 359481 w 455947"/>
                <a:gd name="connsiteY228" fmla="*/ 574797 h 574797"/>
                <a:gd name="connsiteX229" fmla="*/ 74640 w 455947"/>
                <a:gd name="connsiteY229" fmla="*/ 574797 h 574797"/>
                <a:gd name="connsiteX230" fmla="*/ 16913 w 455947"/>
                <a:gd name="connsiteY230" fmla="*/ 519426 h 574797"/>
                <a:gd name="connsiteX231" fmla="*/ 202 w 455947"/>
                <a:gd name="connsiteY231" fmla="*/ 275188 h 574797"/>
                <a:gd name="connsiteX232" fmla="*/ 2481 w 455947"/>
                <a:gd name="connsiteY232" fmla="*/ 265328 h 574797"/>
                <a:gd name="connsiteX233" fmla="*/ 4760 w 455947"/>
                <a:gd name="connsiteY233" fmla="*/ 228161 h 574797"/>
                <a:gd name="connsiteX234" fmla="*/ 49575 w 455947"/>
                <a:gd name="connsiteY234" fmla="*/ 198579 h 574797"/>
                <a:gd name="connsiteX235" fmla="*/ 24509 w 455947"/>
                <a:gd name="connsiteY235" fmla="*/ 184926 h 574797"/>
                <a:gd name="connsiteX236" fmla="*/ 23749 w 455947"/>
                <a:gd name="connsiteY236" fmla="*/ 184926 h 574797"/>
                <a:gd name="connsiteX237" fmla="*/ 13874 w 455947"/>
                <a:gd name="connsiteY237" fmla="*/ 175066 h 574797"/>
                <a:gd name="connsiteX238" fmla="*/ 23749 w 455947"/>
                <a:gd name="connsiteY238" fmla="*/ 165205 h 574797"/>
                <a:gd name="connsiteX239" fmla="*/ 64006 w 455947"/>
                <a:gd name="connsiteY239" fmla="*/ 184168 h 574797"/>
                <a:gd name="connsiteX240" fmla="*/ 60209 w 455947"/>
                <a:gd name="connsiteY240" fmla="*/ 168239 h 574797"/>
                <a:gd name="connsiteX241" fmla="*/ 69323 w 455947"/>
                <a:gd name="connsiteY241" fmla="*/ 143209 h 574797"/>
                <a:gd name="connsiteX242" fmla="*/ 65526 w 455947"/>
                <a:gd name="connsiteY242" fmla="*/ 125005 h 574797"/>
                <a:gd name="connsiteX243" fmla="*/ 103504 w 455947"/>
                <a:gd name="connsiteY243" fmla="*/ 76460 h 574797"/>
                <a:gd name="connsiteX244" fmla="*/ 137685 w 455947"/>
                <a:gd name="connsiteY244" fmla="*/ 32467 h 574797"/>
                <a:gd name="connsiteX245" fmla="*/ 173385 w 455947"/>
                <a:gd name="connsiteY245" fmla="*/ 4403 h 574797"/>
                <a:gd name="connsiteX246" fmla="*/ 191615 w 455947"/>
                <a:gd name="connsiteY246" fmla="*/ 8954 h 574797"/>
                <a:gd name="connsiteX247" fmla="*/ 212883 w 455947"/>
                <a:gd name="connsiteY247" fmla="*/ 4403 h 574797"/>
                <a:gd name="connsiteX248" fmla="*/ 241747 w 455947"/>
                <a:gd name="connsiteY248" fmla="*/ 28675 h 574797"/>
                <a:gd name="connsiteX249" fmla="*/ 242506 w 455947"/>
                <a:gd name="connsiteY249" fmla="*/ 32467 h 574797"/>
                <a:gd name="connsiteX250" fmla="*/ 280485 w 455947"/>
                <a:gd name="connsiteY250" fmla="*/ 69634 h 574797"/>
                <a:gd name="connsiteX251" fmla="*/ 312387 w 455947"/>
                <a:gd name="connsiteY251" fmla="*/ 109835 h 574797"/>
                <a:gd name="connsiteX252" fmla="*/ 315426 w 455947"/>
                <a:gd name="connsiteY252" fmla="*/ 103766 h 574797"/>
                <a:gd name="connsiteX253" fmla="*/ 384547 w 455947"/>
                <a:gd name="connsiteY253" fmla="*/ 5161 h 574797"/>
                <a:gd name="connsiteX254" fmla="*/ 412461 w 455947"/>
                <a:gd name="connsiteY254" fmla="*/ 515 h 57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455947" h="574797">
                  <a:moveTo>
                    <a:pt x="212883" y="495154"/>
                  </a:moveTo>
                  <a:cubicBezTo>
                    <a:pt x="206806" y="495154"/>
                    <a:pt x="202249" y="499705"/>
                    <a:pt x="202249" y="505773"/>
                  </a:cubicBezTo>
                  <a:cubicBezTo>
                    <a:pt x="202249" y="511083"/>
                    <a:pt x="206806" y="515634"/>
                    <a:pt x="212883" y="515634"/>
                  </a:cubicBezTo>
                  <a:lnTo>
                    <a:pt x="232632" y="515634"/>
                  </a:lnTo>
                  <a:cubicBezTo>
                    <a:pt x="238709" y="515634"/>
                    <a:pt x="243266" y="511083"/>
                    <a:pt x="243266" y="505773"/>
                  </a:cubicBezTo>
                  <a:cubicBezTo>
                    <a:pt x="243266" y="499705"/>
                    <a:pt x="238709" y="495154"/>
                    <a:pt x="232632" y="495154"/>
                  </a:cubicBezTo>
                  <a:close/>
                  <a:moveTo>
                    <a:pt x="60968" y="495154"/>
                  </a:moveTo>
                  <a:cubicBezTo>
                    <a:pt x="54892" y="495154"/>
                    <a:pt x="50334" y="499705"/>
                    <a:pt x="50334" y="505773"/>
                  </a:cubicBezTo>
                  <a:cubicBezTo>
                    <a:pt x="50334" y="511083"/>
                    <a:pt x="54892" y="515634"/>
                    <a:pt x="60968" y="515634"/>
                  </a:cubicBezTo>
                  <a:lnTo>
                    <a:pt x="171866" y="515634"/>
                  </a:lnTo>
                  <a:cubicBezTo>
                    <a:pt x="177943" y="515634"/>
                    <a:pt x="182500" y="511083"/>
                    <a:pt x="182500" y="505773"/>
                  </a:cubicBezTo>
                  <a:cubicBezTo>
                    <a:pt x="182500" y="499705"/>
                    <a:pt x="177943" y="495154"/>
                    <a:pt x="171866" y="495154"/>
                  </a:cubicBezTo>
                  <a:close/>
                  <a:moveTo>
                    <a:pt x="60968" y="454953"/>
                  </a:moveTo>
                  <a:cubicBezTo>
                    <a:pt x="54892" y="454953"/>
                    <a:pt x="50334" y="459505"/>
                    <a:pt x="50334" y="464814"/>
                  </a:cubicBezTo>
                  <a:cubicBezTo>
                    <a:pt x="50334" y="470882"/>
                    <a:pt x="54892" y="475433"/>
                    <a:pt x="60968" y="475433"/>
                  </a:cubicBezTo>
                  <a:lnTo>
                    <a:pt x="152117" y="475433"/>
                  </a:lnTo>
                  <a:cubicBezTo>
                    <a:pt x="157434" y="475433"/>
                    <a:pt x="161992" y="470882"/>
                    <a:pt x="161992" y="464814"/>
                  </a:cubicBezTo>
                  <a:cubicBezTo>
                    <a:pt x="161992" y="459505"/>
                    <a:pt x="157434" y="454953"/>
                    <a:pt x="152117" y="454953"/>
                  </a:cubicBezTo>
                  <a:close/>
                  <a:moveTo>
                    <a:pt x="60968" y="414753"/>
                  </a:moveTo>
                  <a:cubicBezTo>
                    <a:pt x="54892" y="414753"/>
                    <a:pt x="50334" y="419304"/>
                    <a:pt x="50334" y="424613"/>
                  </a:cubicBezTo>
                  <a:cubicBezTo>
                    <a:pt x="50334" y="429923"/>
                    <a:pt x="54892" y="434474"/>
                    <a:pt x="60968" y="434474"/>
                  </a:cubicBezTo>
                  <a:lnTo>
                    <a:pt x="131609" y="434474"/>
                  </a:lnTo>
                  <a:cubicBezTo>
                    <a:pt x="136926" y="434474"/>
                    <a:pt x="141483" y="429923"/>
                    <a:pt x="141483" y="424613"/>
                  </a:cubicBezTo>
                  <a:cubicBezTo>
                    <a:pt x="141483" y="419304"/>
                    <a:pt x="136926" y="414753"/>
                    <a:pt x="131609" y="414753"/>
                  </a:cubicBezTo>
                  <a:close/>
                  <a:moveTo>
                    <a:pt x="259217" y="228161"/>
                  </a:moveTo>
                  <a:cubicBezTo>
                    <a:pt x="255419" y="230437"/>
                    <a:pt x="250862" y="233471"/>
                    <a:pt x="245545" y="237263"/>
                  </a:cubicBezTo>
                  <a:cubicBezTo>
                    <a:pt x="228834" y="248641"/>
                    <a:pt x="215162" y="253950"/>
                    <a:pt x="196932" y="253950"/>
                  </a:cubicBezTo>
                  <a:cubicBezTo>
                    <a:pt x="194653" y="253950"/>
                    <a:pt x="191615" y="253950"/>
                    <a:pt x="188577" y="253192"/>
                  </a:cubicBezTo>
                  <a:lnTo>
                    <a:pt x="190855" y="262294"/>
                  </a:lnTo>
                  <a:cubicBezTo>
                    <a:pt x="193894" y="260777"/>
                    <a:pt x="196932" y="260018"/>
                    <a:pt x="200730" y="259260"/>
                  </a:cubicBezTo>
                  <a:cubicBezTo>
                    <a:pt x="201489" y="259260"/>
                    <a:pt x="202249" y="258501"/>
                    <a:pt x="203768" y="258501"/>
                  </a:cubicBezTo>
                  <a:cubicBezTo>
                    <a:pt x="204528" y="258501"/>
                    <a:pt x="204528" y="258501"/>
                    <a:pt x="205287" y="258501"/>
                  </a:cubicBezTo>
                  <a:cubicBezTo>
                    <a:pt x="207566" y="257743"/>
                    <a:pt x="209845" y="257743"/>
                    <a:pt x="212883" y="257743"/>
                  </a:cubicBezTo>
                  <a:cubicBezTo>
                    <a:pt x="221998" y="257743"/>
                    <a:pt x="231113" y="260018"/>
                    <a:pt x="239468" y="265328"/>
                  </a:cubicBezTo>
                  <a:lnTo>
                    <a:pt x="246304" y="269120"/>
                  </a:lnTo>
                  <a:cubicBezTo>
                    <a:pt x="249343" y="260018"/>
                    <a:pt x="251621" y="250916"/>
                    <a:pt x="254660" y="241814"/>
                  </a:cubicBezTo>
                  <a:cubicBezTo>
                    <a:pt x="255419" y="240297"/>
                    <a:pt x="256179" y="238022"/>
                    <a:pt x="256938" y="236505"/>
                  </a:cubicBezTo>
                  <a:cubicBezTo>
                    <a:pt x="257698" y="233471"/>
                    <a:pt x="258458" y="231195"/>
                    <a:pt x="259217" y="228161"/>
                  </a:cubicBezTo>
                  <a:close/>
                  <a:moveTo>
                    <a:pt x="384488" y="201655"/>
                  </a:moveTo>
                  <a:cubicBezTo>
                    <a:pt x="389799" y="203170"/>
                    <a:pt x="392834" y="209229"/>
                    <a:pt x="391316" y="214530"/>
                  </a:cubicBezTo>
                  <a:cubicBezTo>
                    <a:pt x="384488" y="234222"/>
                    <a:pt x="362483" y="244825"/>
                    <a:pt x="342755" y="238009"/>
                  </a:cubicBezTo>
                  <a:cubicBezTo>
                    <a:pt x="333650" y="234979"/>
                    <a:pt x="323786" y="240281"/>
                    <a:pt x="319992" y="249370"/>
                  </a:cubicBezTo>
                  <a:cubicBezTo>
                    <a:pt x="319233" y="253157"/>
                    <a:pt x="314680" y="256186"/>
                    <a:pt x="310887" y="256186"/>
                  </a:cubicBezTo>
                  <a:cubicBezTo>
                    <a:pt x="309369" y="256186"/>
                    <a:pt x="308610" y="256186"/>
                    <a:pt x="307851" y="255429"/>
                  </a:cubicBezTo>
                  <a:cubicBezTo>
                    <a:pt x="302540" y="253914"/>
                    <a:pt x="299505" y="247855"/>
                    <a:pt x="301023" y="242553"/>
                  </a:cubicBezTo>
                  <a:cubicBezTo>
                    <a:pt x="307851" y="222861"/>
                    <a:pt x="329856" y="212258"/>
                    <a:pt x="349584" y="219074"/>
                  </a:cubicBezTo>
                  <a:cubicBezTo>
                    <a:pt x="358689" y="222104"/>
                    <a:pt x="368553" y="217560"/>
                    <a:pt x="372347" y="207714"/>
                  </a:cubicBezTo>
                  <a:cubicBezTo>
                    <a:pt x="373865" y="202412"/>
                    <a:pt x="379176" y="200140"/>
                    <a:pt x="384488" y="201655"/>
                  </a:cubicBezTo>
                  <a:close/>
                  <a:moveTo>
                    <a:pt x="111100" y="186443"/>
                  </a:moveTo>
                  <a:cubicBezTo>
                    <a:pt x="108821" y="186443"/>
                    <a:pt x="107302" y="186443"/>
                    <a:pt x="105783" y="187202"/>
                  </a:cubicBezTo>
                  <a:cubicBezTo>
                    <a:pt x="105783" y="187202"/>
                    <a:pt x="105023" y="187202"/>
                    <a:pt x="105023" y="187202"/>
                  </a:cubicBezTo>
                  <a:cubicBezTo>
                    <a:pt x="101226" y="187960"/>
                    <a:pt x="97428" y="190236"/>
                    <a:pt x="93630" y="192511"/>
                  </a:cubicBezTo>
                  <a:lnTo>
                    <a:pt x="92870" y="193270"/>
                  </a:lnTo>
                  <a:cubicBezTo>
                    <a:pt x="90592" y="194028"/>
                    <a:pt x="88313" y="196304"/>
                    <a:pt x="86034" y="197821"/>
                  </a:cubicBezTo>
                  <a:cubicBezTo>
                    <a:pt x="83755" y="200096"/>
                    <a:pt x="81477" y="202372"/>
                    <a:pt x="78438" y="204647"/>
                  </a:cubicBezTo>
                  <a:cubicBezTo>
                    <a:pt x="71602" y="210715"/>
                    <a:pt x="64006" y="215266"/>
                    <a:pt x="55651" y="218300"/>
                  </a:cubicBezTo>
                  <a:cubicBezTo>
                    <a:pt x="37421" y="222852"/>
                    <a:pt x="27547" y="228920"/>
                    <a:pt x="22989" y="237263"/>
                  </a:cubicBezTo>
                  <a:cubicBezTo>
                    <a:pt x="19951" y="242573"/>
                    <a:pt x="19951" y="248641"/>
                    <a:pt x="21470" y="256984"/>
                  </a:cubicBezTo>
                  <a:cubicBezTo>
                    <a:pt x="22989" y="257743"/>
                    <a:pt x="25268" y="257743"/>
                    <a:pt x="26787" y="259260"/>
                  </a:cubicBezTo>
                  <a:lnTo>
                    <a:pt x="40460" y="267603"/>
                  </a:lnTo>
                  <a:cubicBezTo>
                    <a:pt x="46536" y="270637"/>
                    <a:pt x="53372" y="272913"/>
                    <a:pt x="60209" y="272913"/>
                  </a:cubicBezTo>
                  <a:cubicBezTo>
                    <a:pt x="67045" y="272913"/>
                    <a:pt x="74640" y="270637"/>
                    <a:pt x="79958" y="267603"/>
                  </a:cubicBezTo>
                  <a:lnTo>
                    <a:pt x="83755" y="265328"/>
                  </a:lnTo>
                  <a:cubicBezTo>
                    <a:pt x="89832" y="261535"/>
                    <a:pt x="96668" y="259260"/>
                    <a:pt x="103504" y="258501"/>
                  </a:cubicBezTo>
                  <a:cubicBezTo>
                    <a:pt x="106543" y="257743"/>
                    <a:pt x="108821" y="257743"/>
                    <a:pt x="111100" y="257743"/>
                  </a:cubicBezTo>
                  <a:cubicBezTo>
                    <a:pt x="120975" y="257743"/>
                    <a:pt x="130089" y="260018"/>
                    <a:pt x="138445" y="265328"/>
                  </a:cubicBezTo>
                  <a:lnTo>
                    <a:pt x="145281" y="269879"/>
                  </a:lnTo>
                  <a:cubicBezTo>
                    <a:pt x="149079" y="271396"/>
                    <a:pt x="152117" y="272913"/>
                    <a:pt x="155915" y="273671"/>
                  </a:cubicBezTo>
                  <a:cubicBezTo>
                    <a:pt x="156675" y="273671"/>
                    <a:pt x="157434" y="273671"/>
                    <a:pt x="158194" y="273671"/>
                  </a:cubicBezTo>
                  <a:cubicBezTo>
                    <a:pt x="161232" y="256984"/>
                    <a:pt x="158953" y="237263"/>
                    <a:pt x="151358" y="224369"/>
                  </a:cubicBezTo>
                  <a:cubicBezTo>
                    <a:pt x="136926" y="199338"/>
                    <a:pt x="123253" y="186443"/>
                    <a:pt x="111100" y="186443"/>
                  </a:cubicBezTo>
                  <a:close/>
                  <a:moveTo>
                    <a:pt x="408847" y="131110"/>
                  </a:moveTo>
                  <a:cubicBezTo>
                    <a:pt x="414164" y="132625"/>
                    <a:pt x="417202" y="138684"/>
                    <a:pt x="414923" y="143985"/>
                  </a:cubicBezTo>
                  <a:cubicBezTo>
                    <a:pt x="408088" y="163677"/>
                    <a:pt x="386821" y="174280"/>
                    <a:pt x="367073" y="167464"/>
                  </a:cubicBezTo>
                  <a:cubicBezTo>
                    <a:pt x="362516" y="165949"/>
                    <a:pt x="357199" y="166707"/>
                    <a:pt x="353401" y="168979"/>
                  </a:cubicBezTo>
                  <a:cubicBezTo>
                    <a:pt x="348844" y="170493"/>
                    <a:pt x="345806" y="174280"/>
                    <a:pt x="344287" y="178825"/>
                  </a:cubicBezTo>
                  <a:cubicBezTo>
                    <a:pt x="342768" y="183369"/>
                    <a:pt x="338970" y="185641"/>
                    <a:pt x="334413" y="185641"/>
                  </a:cubicBezTo>
                  <a:cubicBezTo>
                    <a:pt x="333653" y="185641"/>
                    <a:pt x="332894" y="185641"/>
                    <a:pt x="331375" y="184884"/>
                  </a:cubicBezTo>
                  <a:cubicBezTo>
                    <a:pt x="326058" y="183369"/>
                    <a:pt x="323020" y="177310"/>
                    <a:pt x="325299" y="172008"/>
                  </a:cubicBezTo>
                  <a:cubicBezTo>
                    <a:pt x="328337" y="162920"/>
                    <a:pt x="335173" y="155346"/>
                    <a:pt x="344287" y="150802"/>
                  </a:cubicBezTo>
                  <a:cubicBezTo>
                    <a:pt x="353401" y="146257"/>
                    <a:pt x="364035" y="145500"/>
                    <a:pt x="373149" y="148529"/>
                  </a:cubicBezTo>
                  <a:cubicBezTo>
                    <a:pt x="383023" y="151559"/>
                    <a:pt x="392897" y="147015"/>
                    <a:pt x="395935" y="137169"/>
                  </a:cubicBezTo>
                  <a:cubicBezTo>
                    <a:pt x="397454" y="131867"/>
                    <a:pt x="403530" y="129595"/>
                    <a:pt x="408847" y="131110"/>
                  </a:cubicBezTo>
                  <a:close/>
                  <a:moveTo>
                    <a:pt x="240987" y="131073"/>
                  </a:moveTo>
                  <a:lnTo>
                    <a:pt x="199211" y="140175"/>
                  </a:lnTo>
                  <a:cubicBezTo>
                    <a:pt x="199970" y="145484"/>
                    <a:pt x="199970" y="150794"/>
                    <a:pt x="196932" y="155345"/>
                  </a:cubicBezTo>
                  <a:cubicBezTo>
                    <a:pt x="196932" y="156103"/>
                    <a:pt x="196172" y="157620"/>
                    <a:pt x="195413" y="158379"/>
                  </a:cubicBezTo>
                  <a:cubicBezTo>
                    <a:pt x="193894" y="159896"/>
                    <a:pt x="193134" y="161413"/>
                    <a:pt x="191615" y="162930"/>
                  </a:cubicBezTo>
                  <a:cubicBezTo>
                    <a:pt x="183260" y="174307"/>
                    <a:pt x="174145" y="185685"/>
                    <a:pt x="177943" y="204647"/>
                  </a:cubicBezTo>
                  <a:lnTo>
                    <a:pt x="184019" y="232712"/>
                  </a:lnTo>
                  <a:cubicBezTo>
                    <a:pt x="204528" y="235746"/>
                    <a:pt x="217441" y="232712"/>
                    <a:pt x="233392" y="220576"/>
                  </a:cubicBezTo>
                  <a:cubicBezTo>
                    <a:pt x="247064" y="211474"/>
                    <a:pt x="257698" y="206164"/>
                    <a:pt x="269092" y="203130"/>
                  </a:cubicBezTo>
                  <a:cubicBezTo>
                    <a:pt x="269092" y="201613"/>
                    <a:pt x="269851" y="200096"/>
                    <a:pt x="270611" y="198579"/>
                  </a:cubicBezTo>
                  <a:cubicBezTo>
                    <a:pt x="274409" y="188719"/>
                    <a:pt x="278966" y="179617"/>
                    <a:pt x="282764" y="169756"/>
                  </a:cubicBezTo>
                  <a:cubicBezTo>
                    <a:pt x="282004" y="167481"/>
                    <a:pt x="280485" y="165964"/>
                    <a:pt x="278966" y="163688"/>
                  </a:cubicBezTo>
                  <a:cubicBezTo>
                    <a:pt x="277447" y="162930"/>
                    <a:pt x="276687" y="161413"/>
                    <a:pt x="275928" y="160654"/>
                  </a:cubicBezTo>
                  <a:cubicBezTo>
                    <a:pt x="275168" y="159896"/>
                    <a:pt x="274409" y="159137"/>
                    <a:pt x="272890" y="158379"/>
                  </a:cubicBezTo>
                  <a:cubicBezTo>
                    <a:pt x="272130" y="157620"/>
                    <a:pt x="270611" y="156862"/>
                    <a:pt x="269851" y="156103"/>
                  </a:cubicBezTo>
                  <a:cubicBezTo>
                    <a:pt x="269092" y="155345"/>
                    <a:pt x="267572" y="154586"/>
                    <a:pt x="266813" y="153828"/>
                  </a:cubicBezTo>
                  <a:cubicBezTo>
                    <a:pt x="266053" y="153069"/>
                    <a:pt x="264534" y="152311"/>
                    <a:pt x="263015" y="151552"/>
                  </a:cubicBezTo>
                  <a:cubicBezTo>
                    <a:pt x="263015" y="151552"/>
                    <a:pt x="262255" y="150794"/>
                    <a:pt x="261496" y="150794"/>
                  </a:cubicBezTo>
                  <a:cubicBezTo>
                    <a:pt x="259977" y="150035"/>
                    <a:pt x="258458" y="149277"/>
                    <a:pt x="256938" y="148518"/>
                  </a:cubicBezTo>
                  <a:cubicBezTo>
                    <a:pt x="255419" y="147760"/>
                    <a:pt x="253900" y="147001"/>
                    <a:pt x="252381" y="145484"/>
                  </a:cubicBezTo>
                  <a:cubicBezTo>
                    <a:pt x="247824" y="143209"/>
                    <a:pt x="244026" y="139416"/>
                    <a:pt x="242506" y="134865"/>
                  </a:cubicBezTo>
                  <a:cubicBezTo>
                    <a:pt x="241747" y="133348"/>
                    <a:pt x="241747" y="131831"/>
                    <a:pt x="240987" y="131073"/>
                  </a:cubicBezTo>
                  <a:close/>
                  <a:moveTo>
                    <a:pt x="242506" y="101491"/>
                  </a:moveTo>
                  <a:lnTo>
                    <a:pt x="185538" y="113627"/>
                  </a:lnTo>
                  <a:cubicBezTo>
                    <a:pt x="183260" y="114386"/>
                    <a:pt x="182500" y="116661"/>
                    <a:pt x="182500" y="118937"/>
                  </a:cubicBezTo>
                  <a:cubicBezTo>
                    <a:pt x="183260" y="121212"/>
                    <a:pt x="185538" y="122729"/>
                    <a:pt x="187817" y="121971"/>
                  </a:cubicBezTo>
                  <a:lnTo>
                    <a:pt x="243266" y="109835"/>
                  </a:lnTo>
                  <a:cubicBezTo>
                    <a:pt x="244785" y="109076"/>
                    <a:pt x="245545" y="108318"/>
                    <a:pt x="246304" y="107559"/>
                  </a:cubicBezTo>
                  <a:cubicBezTo>
                    <a:pt x="246304" y="107559"/>
                    <a:pt x="247064" y="106042"/>
                    <a:pt x="247064" y="104525"/>
                  </a:cubicBezTo>
                  <a:cubicBezTo>
                    <a:pt x="246304" y="103008"/>
                    <a:pt x="244785" y="101491"/>
                    <a:pt x="242506" y="101491"/>
                  </a:cubicBezTo>
                  <a:close/>
                  <a:moveTo>
                    <a:pt x="421022" y="66564"/>
                  </a:moveTo>
                  <a:cubicBezTo>
                    <a:pt x="426345" y="68081"/>
                    <a:pt x="429386" y="74147"/>
                    <a:pt x="427105" y="79455"/>
                  </a:cubicBezTo>
                  <a:cubicBezTo>
                    <a:pt x="424824" y="87797"/>
                    <a:pt x="418741" y="94622"/>
                    <a:pt x="410377" y="98413"/>
                  </a:cubicBezTo>
                  <a:cubicBezTo>
                    <a:pt x="402773" y="102205"/>
                    <a:pt x="393649" y="102963"/>
                    <a:pt x="385285" y="99930"/>
                  </a:cubicBezTo>
                  <a:cubicBezTo>
                    <a:pt x="377681" y="97655"/>
                    <a:pt x="370837" y="101446"/>
                    <a:pt x="368556" y="108271"/>
                  </a:cubicBezTo>
                  <a:cubicBezTo>
                    <a:pt x="367036" y="112821"/>
                    <a:pt x="362473" y="115096"/>
                    <a:pt x="358672" y="115096"/>
                  </a:cubicBezTo>
                  <a:cubicBezTo>
                    <a:pt x="357151" y="115096"/>
                    <a:pt x="356390" y="115096"/>
                    <a:pt x="355630" y="114338"/>
                  </a:cubicBezTo>
                  <a:cubicBezTo>
                    <a:pt x="350307" y="112821"/>
                    <a:pt x="347266" y="107513"/>
                    <a:pt x="348787" y="102205"/>
                  </a:cubicBezTo>
                  <a:cubicBezTo>
                    <a:pt x="354870" y="84764"/>
                    <a:pt x="373879" y="74905"/>
                    <a:pt x="391367" y="80972"/>
                  </a:cubicBezTo>
                  <a:cubicBezTo>
                    <a:pt x="394409" y="82489"/>
                    <a:pt x="398211" y="81730"/>
                    <a:pt x="401252" y="80214"/>
                  </a:cubicBezTo>
                  <a:cubicBezTo>
                    <a:pt x="404294" y="78697"/>
                    <a:pt x="407335" y="76422"/>
                    <a:pt x="408096" y="72630"/>
                  </a:cubicBezTo>
                  <a:cubicBezTo>
                    <a:pt x="409616" y="67322"/>
                    <a:pt x="415699" y="64289"/>
                    <a:pt x="421022" y="66564"/>
                  </a:cubicBezTo>
                  <a:close/>
                  <a:moveTo>
                    <a:pt x="173385" y="24124"/>
                  </a:moveTo>
                  <a:cubicBezTo>
                    <a:pt x="164270" y="24124"/>
                    <a:pt x="156675" y="31709"/>
                    <a:pt x="156675" y="40811"/>
                  </a:cubicBezTo>
                  <a:lnTo>
                    <a:pt x="156675" y="50671"/>
                  </a:lnTo>
                  <a:lnTo>
                    <a:pt x="147560" y="51430"/>
                  </a:lnTo>
                  <a:cubicBezTo>
                    <a:pt x="134647" y="52188"/>
                    <a:pt x="124013" y="63566"/>
                    <a:pt x="124013" y="76460"/>
                  </a:cubicBezTo>
                  <a:cubicBezTo>
                    <a:pt x="124013" y="78736"/>
                    <a:pt x="124013" y="80253"/>
                    <a:pt x="124772" y="82528"/>
                  </a:cubicBezTo>
                  <a:lnTo>
                    <a:pt x="127811" y="94664"/>
                  </a:lnTo>
                  <a:lnTo>
                    <a:pt x="115658" y="94664"/>
                  </a:lnTo>
                  <a:cubicBezTo>
                    <a:pt x="98947" y="95423"/>
                    <a:pt x="86034" y="109076"/>
                    <a:pt x="86034" y="125005"/>
                  </a:cubicBezTo>
                  <a:cubicBezTo>
                    <a:pt x="86034" y="130314"/>
                    <a:pt x="87553" y="135624"/>
                    <a:pt x="90592" y="140175"/>
                  </a:cubicBezTo>
                  <a:lnTo>
                    <a:pt x="94389" y="147760"/>
                  </a:lnTo>
                  <a:lnTo>
                    <a:pt x="88313" y="153069"/>
                  </a:lnTo>
                  <a:cubicBezTo>
                    <a:pt x="83755" y="156862"/>
                    <a:pt x="80717" y="162930"/>
                    <a:pt x="80717" y="168239"/>
                  </a:cubicBezTo>
                  <a:cubicBezTo>
                    <a:pt x="80717" y="171273"/>
                    <a:pt x="81477" y="173549"/>
                    <a:pt x="82236" y="175824"/>
                  </a:cubicBezTo>
                  <a:cubicBezTo>
                    <a:pt x="90592" y="170515"/>
                    <a:pt x="100466" y="165964"/>
                    <a:pt x="111100" y="165964"/>
                  </a:cubicBezTo>
                  <a:cubicBezTo>
                    <a:pt x="111100" y="165964"/>
                    <a:pt x="111860" y="166722"/>
                    <a:pt x="111860" y="166722"/>
                  </a:cubicBezTo>
                  <a:cubicBezTo>
                    <a:pt x="114138" y="166722"/>
                    <a:pt x="115658" y="166722"/>
                    <a:pt x="117936" y="166722"/>
                  </a:cubicBezTo>
                  <a:cubicBezTo>
                    <a:pt x="118696" y="166722"/>
                    <a:pt x="119455" y="167481"/>
                    <a:pt x="120215" y="167481"/>
                  </a:cubicBezTo>
                  <a:cubicBezTo>
                    <a:pt x="121734" y="167481"/>
                    <a:pt x="123253" y="168239"/>
                    <a:pt x="124772" y="168998"/>
                  </a:cubicBezTo>
                  <a:cubicBezTo>
                    <a:pt x="125532" y="168998"/>
                    <a:pt x="126292" y="169756"/>
                    <a:pt x="127051" y="169756"/>
                  </a:cubicBezTo>
                  <a:cubicBezTo>
                    <a:pt x="128570" y="170515"/>
                    <a:pt x="130089" y="171273"/>
                    <a:pt x="132368" y="172032"/>
                  </a:cubicBezTo>
                  <a:cubicBezTo>
                    <a:pt x="132368" y="172790"/>
                    <a:pt x="133128" y="172790"/>
                    <a:pt x="133887" y="173549"/>
                  </a:cubicBezTo>
                  <a:cubicBezTo>
                    <a:pt x="136166" y="174307"/>
                    <a:pt x="138445" y="175824"/>
                    <a:pt x="140723" y="178100"/>
                  </a:cubicBezTo>
                  <a:cubicBezTo>
                    <a:pt x="140723" y="178100"/>
                    <a:pt x="141483" y="178858"/>
                    <a:pt x="142243" y="179617"/>
                  </a:cubicBezTo>
                  <a:cubicBezTo>
                    <a:pt x="143762" y="181134"/>
                    <a:pt x="145281" y="182651"/>
                    <a:pt x="146800" y="184168"/>
                  </a:cubicBezTo>
                  <a:cubicBezTo>
                    <a:pt x="147560" y="184926"/>
                    <a:pt x="148319" y="185685"/>
                    <a:pt x="149079" y="186443"/>
                  </a:cubicBezTo>
                  <a:cubicBezTo>
                    <a:pt x="150598" y="187960"/>
                    <a:pt x="152117" y="189477"/>
                    <a:pt x="153636" y="191753"/>
                  </a:cubicBezTo>
                  <a:cubicBezTo>
                    <a:pt x="154396" y="192511"/>
                    <a:pt x="155155" y="193270"/>
                    <a:pt x="155915" y="194028"/>
                  </a:cubicBezTo>
                  <a:cubicBezTo>
                    <a:pt x="155915" y="194028"/>
                    <a:pt x="156675" y="194787"/>
                    <a:pt x="156675" y="194787"/>
                  </a:cubicBezTo>
                  <a:cubicBezTo>
                    <a:pt x="156675" y="194028"/>
                    <a:pt x="156675" y="192511"/>
                    <a:pt x="156675" y="191753"/>
                  </a:cubicBezTo>
                  <a:cubicBezTo>
                    <a:pt x="156675" y="190236"/>
                    <a:pt x="156675" y="189477"/>
                    <a:pt x="157434" y="188719"/>
                  </a:cubicBezTo>
                  <a:cubicBezTo>
                    <a:pt x="157434" y="186443"/>
                    <a:pt x="157434" y="184168"/>
                    <a:pt x="158194" y="182651"/>
                  </a:cubicBezTo>
                  <a:cubicBezTo>
                    <a:pt x="158194" y="181892"/>
                    <a:pt x="158194" y="181892"/>
                    <a:pt x="158194" y="181134"/>
                  </a:cubicBezTo>
                  <a:cubicBezTo>
                    <a:pt x="158953" y="178858"/>
                    <a:pt x="159713" y="176583"/>
                    <a:pt x="160472" y="174307"/>
                  </a:cubicBezTo>
                  <a:cubicBezTo>
                    <a:pt x="161232" y="173549"/>
                    <a:pt x="161232" y="172790"/>
                    <a:pt x="161232" y="172032"/>
                  </a:cubicBezTo>
                  <a:cubicBezTo>
                    <a:pt x="161992" y="170515"/>
                    <a:pt x="162751" y="168998"/>
                    <a:pt x="163511" y="168239"/>
                  </a:cubicBezTo>
                  <a:cubicBezTo>
                    <a:pt x="164270" y="167481"/>
                    <a:pt x="164270" y="166722"/>
                    <a:pt x="165030" y="165964"/>
                  </a:cubicBezTo>
                  <a:cubicBezTo>
                    <a:pt x="165789" y="164447"/>
                    <a:pt x="166549" y="162930"/>
                    <a:pt x="167309" y="162171"/>
                  </a:cubicBezTo>
                  <a:cubicBezTo>
                    <a:pt x="168068" y="161413"/>
                    <a:pt x="168068" y="160654"/>
                    <a:pt x="168828" y="159896"/>
                  </a:cubicBezTo>
                  <a:cubicBezTo>
                    <a:pt x="169587" y="159137"/>
                    <a:pt x="170347" y="157620"/>
                    <a:pt x="171106" y="156103"/>
                  </a:cubicBezTo>
                  <a:cubicBezTo>
                    <a:pt x="171866" y="156103"/>
                    <a:pt x="171866" y="155345"/>
                    <a:pt x="171866" y="154586"/>
                  </a:cubicBezTo>
                  <a:cubicBezTo>
                    <a:pt x="173385" y="153069"/>
                    <a:pt x="174904" y="151552"/>
                    <a:pt x="175664" y="150794"/>
                  </a:cubicBezTo>
                  <a:cubicBezTo>
                    <a:pt x="176423" y="149277"/>
                    <a:pt x="177943" y="147760"/>
                    <a:pt x="178702" y="146243"/>
                  </a:cubicBezTo>
                  <a:cubicBezTo>
                    <a:pt x="179462" y="145484"/>
                    <a:pt x="179462" y="144726"/>
                    <a:pt x="179462" y="143967"/>
                  </a:cubicBezTo>
                  <a:cubicBezTo>
                    <a:pt x="178702" y="143209"/>
                    <a:pt x="177943" y="141692"/>
                    <a:pt x="175664" y="140933"/>
                  </a:cubicBezTo>
                  <a:cubicBezTo>
                    <a:pt x="169587" y="137899"/>
                    <a:pt x="165030" y="132590"/>
                    <a:pt x="163511" y="125763"/>
                  </a:cubicBezTo>
                  <a:lnTo>
                    <a:pt x="162751" y="122729"/>
                  </a:lnTo>
                  <a:lnTo>
                    <a:pt x="161992" y="120454"/>
                  </a:lnTo>
                  <a:cubicBezTo>
                    <a:pt x="159713" y="108318"/>
                    <a:pt x="167309" y="96940"/>
                    <a:pt x="178702" y="94664"/>
                  </a:cubicBezTo>
                  <a:lnTo>
                    <a:pt x="207566" y="88596"/>
                  </a:lnTo>
                  <a:lnTo>
                    <a:pt x="237189" y="81770"/>
                  </a:lnTo>
                  <a:lnTo>
                    <a:pt x="240228" y="81011"/>
                  </a:lnTo>
                  <a:cubicBezTo>
                    <a:pt x="251621" y="78736"/>
                    <a:pt x="263775" y="86321"/>
                    <a:pt x="266053" y="97698"/>
                  </a:cubicBezTo>
                  <a:lnTo>
                    <a:pt x="266813" y="103008"/>
                  </a:lnTo>
                  <a:cubicBezTo>
                    <a:pt x="268332" y="109835"/>
                    <a:pt x="266813" y="116661"/>
                    <a:pt x="262255" y="121971"/>
                  </a:cubicBezTo>
                  <a:cubicBezTo>
                    <a:pt x="261496" y="123488"/>
                    <a:pt x="260736" y="125005"/>
                    <a:pt x="260736" y="126522"/>
                  </a:cubicBezTo>
                  <a:cubicBezTo>
                    <a:pt x="261496" y="127280"/>
                    <a:pt x="261496" y="128039"/>
                    <a:pt x="262255" y="128039"/>
                  </a:cubicBezTo>
                  <a:cubicBezTo>
                    <a:pt x="263775" y="128797"/>
                    <a:pt x="265294" y="129556"/>
                    <a:pt x="266813" y="130314"/>
                  </a:cubicBezTo>
                  <a:cubicBezTo>
                    <a:pt x="272890" y="134107"/>
                    <a:pt x="280485" y="137899"/>
                    <a:pt x="287321" y="143209"/>
                  </a:cubicBezTo>
                  <a:cubicBezTo>
                    <a:pt x="291119" y="137141"/>
                    <a:pt x="293398" y="130314"/>
                    <a:pt x="293398" y="123488"/>
                  </a:cubicBezTo>
                  <a:cubicBezTo>
                    <a:pt x="294158" y="106801"/>
                    <a:pt x="283524" y="91630"/>
                    <a:pt x="267572" y="86321"/>
                  </a:cubicBezTo>
                  <a:lnTo>
                    <a:pt x="261496" y="84045"/>
                  </a:lnTo>
                  <a:lnTo>
                    <a:pt x="260736" y="77219"/>
                  </a:lnTo>
                  <a:cubicBezTo>
                    <a:pt x="259977" y="62807"/>
                    <a:pt x="247824" y="51430"/>
                    <a:pt x="233392" y="51430"/>
                  </a:cubicBezTo>
                  <a:lnTo>
                    <a:pt x="221998" y="51430"/>
                  </a:lnTo>
                  <a:lnTo>
                    <a:pt x="222758" y="40052"/>
                  </a:lnTo>
                  <a:cubicBezTo>
                    <a:pt x="223517" y="38535"/>
                    <a:pt x="223517" y="36260"/>
                    <a:pt x="222758" y="34743"/>
                  </a:cubicBezTo>
                  <a:cubicBezTo>
                    <a:pt x="221238" y="29433"/>
                    <a:pt x="215921" y="24882"/>
                    <a:pt x="210604" y="24124"/>
                  </a:cubicBezTo>
                  <a:cubicBezTo>
                    <a:pt x="206047" y="24124"/>
                    <a:pt x="202249" y="25641"/>
                    <a:pt x="199211" y="28675"/>
                  </a:cubicBezTo>
                  <a:lnTo>
                    <a:pt x="192375" y="35501"/>
                  </a:lnTo>
                  <a:lnTo>
                    <a:pt x="184779" y="28675"/>
                  </a:lnTo>
                  <a:cubicBezTo>
                    <a:pt x="182500" y="26399"/>
                    <a:pt x="178702" y="24124"/>
                    <a:pt x="173385" y="24124"/>
                  </a:cubicBezTo>
                  <a:close/>
                  <a:moveTo>
                    <a:pt x="409233" y="20142"/>
                  </a:moveTo>
                  <a:cubicBezTo>
                    <a:pt x="404486" y="19573"/>
                    <a:pt x="399359" y="20710"/>
                    <a:pt x="393662" y="23365"/>
                  </a:cubicBezTo>
                  <a:cubicBezTo>
                    <a:pt x="370115" y="36260"/>
                    <a:pt x="348847" y="80253"/>
                    <a:pt x="333655" y="112110"/>
                  </a:cubicBezTo>
                  <a:cubicBezTo>
                    <a:pt x="329098" y="121971"/>
                    <a:pt x="324541" y="131831"/>
                    <a:pt x="320743" y="138658"/>
                  </a:cubicBezTo>
                  <a:cubicBezTo>
                    <a:pt x="310109" y="159137"/>
                    <a:pt x="300234" y="179617"/>
                    <a:pt x="291119" y="201613"/>
                  </a:cubicBezTo>
                  <a:cubicBezTo>
                    <a:pt x="290360" y="204647"/>
                    <a:pt x="288841" y="207681"/>
                    <a:pt x="288081" y="210715"/>
                  </a:cubicBezTo>
                  <a:cubicBezTo>
                    <a:pt x="285043" y="218300"/>
                    <a:pt x="282004" y="225127"/>
                    <a:pt x="279726" y="232712"/>
                  </a:cubicBezTo>
                  <a:cubicBezTo>
                    <a:pt x="278206" y="236505"/>
                    <a:pt x="276687" y="239539"/>
                    <a:pt x="275928" y="243331"/>
                  </a:cubicBezTo>
                  <a:cubicBezTo>
                    <a:pt x="272890" y="252433"/>
                    <a:pt x="269851" y="261535"/>
                    <a:pt x="266813" y="271396"/>
                  </a:cubicBezTo>
                  <a:cubicBezTo>
                    <a:pt x="266813" y="272154"/>
                    <a:pt x="266813" y="272913"/>
                    <a:pt x="266053" y="273671"/>
                  </a:cubicBezTo>
                  <a:cubicBezTo>
                    <a:pt x="270611" y="272913"/>
                    <a:pt x="275168" y="272154"/>
                    <a:pt x="278966" y="269879"/>
                  </a:cubicBezTo>
                  <a:lnTo>
                    <a:pt x="286562" y="265328"/>
                  </a:lnTo>
                  <a:cubicBezTo>
                    <a:pt x="292638" y="261535"/>
                    <a:pt x="299475" y="259260"/>
                    <a:pt x="306311" y="258501"/>
                  </a:cubicBezTo>
                  <a:cubicBezTo>
                    <a:pt x="308590" y="257743"/>
                    <a:pt x="311628" y="257743"/>
                    <a:pt x="313907" y="257743"/>
                  </a:cubicBezTo>
                  <a:cubicBezTo>
                    <a:pt x="323781" y="257743"/>
                    <a:pt x="332896" y="260018"/>
                    <a:pt x="341251" y="265328"/>
                  </a:cubicBezTo>
                  <a:lnTo>
                    <a:pt x="348087" y="269879"/>
                  </a:lnTo>
                  <a:cubicBezTo>
                    <a:pt x="352645" y="272154"/>
                    <a:pt x="358721" y="273671"/>
                    <a:pt x="364038" y="273671"/>
                  </a:cubicBezTo>
                  <a:cubicBezTo>
                    <a:pt x="370115" y="273671"/>
                    <a:pt x="375432" y="272154"/>
                    <a:pt x="380749" y="269879"/>
                  </a:cubicBezTo>
                  <a:cubicBezTo>
                    <a:pt x="380749" y="269120"/>
                    <a:pt x="381509" y="269120"/>
                    <a:pt x="381509" y="269120"/>
                  </a:cubicBezTo>
                  <a:lnTo>
                    <a:pt x="398979" y="261535"/>
                  </a:lnTo>
                  <a:cubicBezTo>
                    <a:pt x="400498" y="255467"/>
                    <a:pt x="402017" y="250916"/>
                    <a:pt x="402777" y="249399"/>
                  </a:cubicBezTo>
                  <a:cubicBezTo>
                    <a:pt x="423285" y="184926"/>
                    <a:pt x="433919" y="121971"/>
                    <a:pt x="435438" y="62049"/>
                  </a:cubicBezTo>
                  <a:cubicBezTo>
                    <a:pt x="435438" y="51430"/>
                    <a:pt x="431641" y="36260"/>
                    <a:pt x="422526" y="27158"/>
                  </a:cubicBezTo>
                  <a:cubicBezTo>
                    <a:pt x="418348" y="22986"/>
                    <a:pt x="413981" y="20710"/>
                    <a:pt x="409233" y="20142"/>
                  </a:cubicBezTo>
                  <a:close/>
                  <a:moveTo>
                    <a:pt x="412461" y="515"/>
                  </a:moveTo>
                  <a:cubicBezTo>
                    <a:pt x="421387" y="1937"/>
                    <a:pt x="429742" y="6299"/>
                    <a:pt x="436958" y="13505"/>
                  </a:cubicBezTo>
                  <a:cubicBezTo>
                    <a:pt x="448351" y="24882"/>
                    <a:pt x="455947" y="45362"/>
                    <a:pt x="455947" y="62807"/>
                  </a:cubicBezTo>
                  <a:cubicBezTo>
                    <a:pt x="454428" y="123488"/>
                    <a:pt x="443034" y="187202"/>
                    <a:pt x="423285" y="253192"/>
                  </a:cubicBezTo>
                  <a:cubicBezTo>
                    <a:pt x="425564" y="253192"/>
                    <a:pt x="428602" y="254709"/>
                    <a:pt x="430881" y="256984"/>
                  </a:cubicBezTo>
                  <a:cubicBezTo>
                    <a:pt x="433160" y="259260"/>
                    <a:pt x="434679" y="263052"/>
                    <a:pt x="434679" y="266845"/>
                  </a:cubicBezTo>
                  <a:lnTo>
                    <a:pt x="416449" y="520185"/>
                  </a:lnTo>
                  <a:cubicBezTo>
                    <a:pt x="414930" y="550525"/>
                    <a:pt x="389864" y="574797"/>
                    <a:pt x="359481" y="574797"/>
                  </a:cubicBezTo>
                  <a:lnTo>
                    <a:pt x="74640" y="574797"/>
                  </a:lnTo>
                  <a:cubicBezTo>
                    <a:pt x="44257" y="574797"/>
                    <a:pt x="18432" y="550525"/>
                    <a:pt x="16913" y="519426"/>
                  </a:cubicBezTo>
                  <a:lnTo>
                    <a:pt x="202" y="275188"/>
                  </a:lnTo>
                  <a:cubicBezTo>
                    <a:pt x="-557" y="271396"/>
                    <a:pt x="962" y="267603"/>
                    <a:pt x="2481" y="265328"/>
                  </a:cubicBezTo>
                  <a:cubicBezTo>
                    <a:pt x="-1317" y="250916"/>
                    <a:pt x="-557" y="238022"/>
                    <a:pt x="4760" y="228161"/>
                  </a:cubicBezTo>
                  <a:cubicBezTo>
                    <a:pt x="13874" y="210715"/>
                    <a:pt x="33623" y="203130"/>
                    <a:pt x="49575" y="198579"/>
                  </a:cubicBezTo>
                  <a:cubicBezTo>
                    <a:pt x="42738" y="191753"/>
                    <a:pt x="34383" y="184926"/>
                    <a:pt x="24509" y="184926"/>
                  </a:cubicBezTo>
                  <a:cubicBezTo>
                    <a:pt x="24509" y="184926"/>
                    <a:pt x="23749" y="184926"/>
                    <a:pt x="23749" y="184926"/>
                  </a:cubicBezTo>
                  <a:cubicBezTo>
                    <a:pt x="18432" y="184926"/>
                    <a:pt x="13874" y="181134"/>
                    <a:pt x="13874" y="175066"/>
                  </a:cubicBezTo>
                  <a:cubicBezTo>
                    <a:pt x="13115" y="169756"/>
                    <a:pt x="17672" y="165205"/>
                    <a:pt x="23749" y="165205"/>
                  </a:cubicBezTo>
                  <a:cubicBezTo>
                    <a:pt x="39700" y="164447"/>
                    <a:pt x="53372" y="173549"/>
                    <a:pt x="64006" y="184168"/>
                  </a:cubicBezTo>
                  <a:cubicBezTo>
                    <a:pt x="61728" y="179617"/>
                    <a:pt x="60209" y="174307"/>
                    <a:pt x="60209" y="168239"/>
                  </a:cubicBezTo>
                  <a:cubicBezTo>
                    <a:pt x="60209" y="159137"/>
                    <a:pt x="64006" y="150794"/>
                    <a:pt x="69323" y="143209"/>
                  </a:cubicBezTo>
                  <a:cubicBezTo>
                    <a:pt x="67045" y="137899"/>
                    <a:pt x="65526" y="131831"/>
                    <a:pt x="65526" y="125005"/>
                  </a:cubicBezTo>
                  <a:cubicBezTo>
                    <a:pt x="65526" y="101491"/>
                    <a:pt x="82236" y="81770"/>
                    <a:pt x="103504" y="76460"/>
                  </a:cubicBezTo>
                  <a:cubicBezTo>
                    <a:pt x="104264" y="55981"/>
                    <a:pt x="117936" y="37777"/>
                    <a:pt x="137685" y="32467"/>
                  </a:cubicBezTo>
                  <a:cubicBezTo>
                    <a:pt x="141483" y="16539"/>
                    <a:pt x="155915" y="4403"/>
                    <a:pt x="173385" y="4403"/>
                  </a:cubicBezTo>
                  <a:cubicBezTo>
                    <a:pt x="180221" y="4403"/>
                    <a:pt x="186298" y="5920"/>
                    <a:pt x="191615" y="8954"/>
                  </a:cubicBezTo>
                  <a:cubicBezTo>
                    <a:pt x="197692" y="5161"/>
                    <a:pt x="205287" y="3644"/>
                    <a:pt x="212883" y="4403"/>
                  </a:cubicBezTo>
                  <a:cubicBezTo>
                    <a:pt x="226555" y="5920"/>
                    <a:pt x="237949" y="15780"/>
                    <a:pt x="241747" y="28675"/>
                  </a:cubicBezTo>
                  <a:cubicBezTo>
                    <a:pt x="242506" y="30192"/>
                    <a:pt x="242506" y="30950"/>
                    <a:pt x="242506" y="32467"/>
                  </a:cubicBezTo>
                  <a:cubicBezTo>
                    <a:pt x="261496" y="36260"/>
                    <a:pt x="276687" y="50671"/>
                    <a:pt x="280485" y="69634"/>
                  </a:cubicBezTo>
                  <a:cubicBezTo>
                    <a:pt x="297196" y="77219"/>
                    <a:pt x="308590" y="92389"/>
                    <a:pt x="312387" y="109835"/>
                  </a:cubicBezTo>
                  <a:cubicBezTo>
                    <a:pt x="313147" y="108318"/>
                    <a:pt x="314666" y="106042"/>
                    <a:pt x="315426" y="103766"/>
                  </a:cubicBezTo>
                  <a:cubicBezTo>
                    <a:pt x="332896" y="66600"/>
                    <a:pt x="354164" y="21090"/>
                    <a:pt x="384547" y="5161"/>
                  </a:cubicBezTo>
                  <a:cubicBezTo>
                    <a:pt x="394042" y="610"/>
                    <a:pt x="403536" y="-907"/>
                    <a:pt x="412461" y="515"/>
                  </a:cubicBezTo>
                  <a:close/>
                </a:path>
              </a:pathLst>
            </a:custGeom>
            <a:solidFill>
              <a:srgbClr val="6EDA72"/>
            </a:solidFill>
            <a:ln>
              <a:noFill/>
            </a:ln>
          </p:spPr>
        </p:sp>
        <p:sp>
          <p:nvSpPr>
            <p:cNvPr id="72" name="compact-disc_337351">
              <a:extLst>
                <a:ext uri="{FF2B5EF4-FFF2-40B4-BE49-F238E27FC236}">
                  <a16:creationId xmlns:a16="http://schemas.microsoft.com/office/drawing/2014/main" xmlns="" id="{256CE77F-755E-4B92-8428-6BF2A93AB6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9369" y="2611531"/>
              <a:ext cx="359130" cy="358588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639" h="606722">
                  <a:moveTo>
                    <a:pt x="509565" y="328825"/>
                  </a:moveTo>
                  <a:cubicBezTo>
                    <a:pt x="514249" y="329436"/>
                    <a:pt x="518766" y="331347"/>
                    <a:pt x="522549" y="334502"/>
                  </a:cubicBezTo>
                  <a:cubicBezTo>
                    <a:pt x="531272" y="341701"/>
                    <a:pt x="607639" y="407379"/>
                    <a:pt x="607639" y="480255"/>
                  </a:cubicBezTo>
                  <a:cubicBezTo>
                    <a:pt x="607639" y="494208"/>
                    <a:pt x="596246" y="505584"/>
                    <a:pt x="582272" y="505584"/>
                  </a:cubicBezTo>
                  <a:cubicBezTo>
                    <a:pt x="568298" y="505584"/>
                    <a:pt x="556994" y="494208"/>
                    <a:pt x="556994" y="480255"/>
                  </a:cubicBezTo>
                  <a:cubicBezTo>
                    <a:pt x="556994" y="459903"/>
                    <a:pt x="545513" y="437684"/>
                    <a:pt x="531628" y="418488"/>
                  </a:cubicBezTo>
                  <a:lnTo>
                    <a:pt x="531628" y="480255"/>
                  </a:lnTo>
                  <a:lnTo>
                    <a:pt x="531628" y="538112"/>
                  </a:lnTo>
                  <a:cubicBezTo>
                    <a:pt x="531628" y="579082"/>
                    <a:pt x="504036" y="606722"/>
                    <a:pt x="462915" y="606722"/>
                  </a:cubicBezTo>
                  <a:lnTo>
                    <a:pt x="454459" y="606722"/>
                  </a:lnTo>
                  <a:cubicBezTo>
                    <a:pt x="413249" y="606722"/>
                    <a:pt x="379783" y="573217"/>
                    <a:pt x="379783" y="532068"/>
                  </a:cubicBezTo>
                  <a:cubicBezTo>
                    <a:pt x="379783" y="488165"/>
                    <a:pt x="409244" y="455015"/>
                    <a:pt x="448496" y="455015"/>
                  </a:cubicBezTo>
                  <a:lnTo>
                    <a:pt x="480983" y="455015"/>
                  </a:lnTo>
                  <a:lnTo>
                    <a:pt x="480983" y="353877"/>
                  </a:lnTo>
                  <a:cubicBezTo>
                    <a:pt x="480983" y="344101"/>
                    <a:pt x="486680" y="335124"/>
                    <a:pt x="495580" y="330947"/>
                  </a:cubicBezTo>
                  <a:cubicBezTo>
                    <a:pt x="500031" y="328903"/>
                    <a:pt x="504882" y="328214"/>
                    <a:pt x="509565" y="328825"/>
                  </a:cubicBezTo>
                  <a:close/>
                  <a:moveTo>
                    <a:pt x="303775" y="50568"/>
                  </a:moveTo>
                  <a:cubicBezTo>
                    <a:pt x="164215" y="50568"/>
                    <a:pt x="50644" y="163967"/>
                    <a:pt x="50644" y="303316"/>
                  </a:cubicBezTo>
                  <a:cubicBezTo>
                    <a:pt x="50644" y="340820"/>
                    <a:pt x="59010" y="376191"/>
                    <a:pt x="73785" y="408184"/>
                  </a:cubicBezTo>
                  <a:lnTo>
                    <a:pt x="228121" y="305538"/>
                  </a:lnTo>
                  <a:cubicBezTo>
                    <a:pt x="228032" y="304738"/>
                    <a:pt x="227854" y="304116"/>
                    <a:pt x="227854" y="303316"/>
                  </a:cubicBezTo>
                  <a:cubicBezTo>
                    <a:pt x="227854" y="261547"/>
                    <a:pt x="261943" y="227510"/>
                    <a:pt x="303775" y="227510"/>
                  </a:cubicBezTo>
                  <a:cubicBezTo>
                    <a:pt x="304576" y="227510"/>
                    <a:pt x="305199" y="227687"/>
                    <a:pt x="306000" y="227776"/>
                  </a:cubicBezTo>
                  <a:lnTo>
                    <a:pt x="408801" y="73674"/>
                  </a:lnTo>
                  <a:cubicBezTo>
                    <a:pt x="376848" y="58921"/>
                    <a:pt x="341335" y="50568"/>
                    <a:pt x="303775" y="50568"/>
                  </a:cubicBezTo>
                  <a:close/>
                  <a:moveTo>
                    <a:pt x="303775" y="0"/>
                  </a:moveTo>
                  <a:cubicBezTo>
                    <a:pt x="360026" y="0"/>
                    <a:pt x="412628" y="15641"/>
                    <a:pt x="457843" y="42303"/>
                  </a:cubicBezTo>
                  <a:cubicBezTo>
                    <a:pt x="458021" y="42480"/>
                    <a:pt x="458199" y="42480"/>
                    <a:pt x="458377" y="42569"/>
                  </a:cubicBezTo>
                  <a:cubicBezTo>
                    <a:pt x="459178" y="43013"/>
                    <a:pt x="459801" y="43547"/>
                    <a:pt x="460602" y="43991"/>
                  </a:cubicBezTo>
                  <a:cubicBezTo>
                    <a:pt x="469325" y="49323"/>
                    <a:pt x="477691" y="55011"/>
                    <a:pt x="485880" y="61054"/>
                  </a:cubicBezTo>
                  <a:cubicBezTo>
                    <a:pt x="488283" y="62832"/>
                    <a:pt x="490686" y="64520"/>
                    <a:pt x="493000" y="66387"/>
                  </a:cubicBezTo>
                  <a:cubicBezTo>
                    <a:pt x="499676" y="71808"/>
                    <a:pt x="506173" y="77495"/>
                    <a:pt x="512403" y="83361"/>
                  </a:cubicBezTo>
                  <a:cubicBezTo>
                    <a:pt x="514361" y="85227"/>
                    <a:pt x="516676" y="86916"/>
                    <a:pt x="518634" y="88871"/>
                  </a:cubicBezTo>
                  <a:cubicBezTo>
                    <a:pt x="520592" y="90737"/>
                    <a:pt x="522194" y="93048"/>
                    <a:pt x="524152" y="95092"/>
                  </a:cubicBezTo>
                  <a:cubicBezTo>
                    <a:pt x="530026" y="101313"/>
                    <a:pt x="535723" y="107712"/>
                    <a:pt x="541063" y="114377"/>
                  </a:cubicBezTo>
                  <a:cubicBezTo>
                    <a:pt x="542932" y="116776"/>
                    <a:pt x="544712" y="119265"/>
                    <a:pt x="546492" y="121664"/>
                  </a:cubicBezTo>
                  <a:cubicBezTo>
                    <a:pt x="552545" y="129752"/>
                    <a:pt x="558241" y="138105"/>
                    <a:pt x="563492" y="146726"/>
                  </a:cubicBezTo>
                  <a:cubicBezTo>
                    <a:pt x="563937" y="147526"/>
                    <a:pt x="564560" y="148148"/>
                    <a:pt x="565006" y="148948"/>
                  </a:cubicBezTo>
                  <a:cubicBezTo>
                    <a:pt x="565094" y="149214"/>
                    <a:pt x="565094" y="149392"/>
                    <a:pt x="565184" y="149570"/>
                  </a:cubicBezTo>
                  <a:cubicBezTo>
                    <a:pt x="591974" y="194716"/>
                    <a:pt x="607639" y="247239"/>
                    <a:pt x="607639" y="303316"/>
                  </a:cubicBezTo>
                  <a:cubicBezTo>
                    <a:pt x="607639" y="317269"/>
                    <a:pt x="596335" y="328645"/>
                    <a:pt x="582272" y="328645"/>
                  </a:cubicBezTo>
                  <a:cubicBezTo>
                    <a:pt x="568299" y="328645"/>
                    <a:pt x="556995" y="317269"/>
                    <a:pt x="556995" y="303316"/>
                  </a:cubicBezTo>
                  <a:cubicBezTo>
                    <a:pt x="556995" y="265902"/>
                    <a:pt x="548540" y="230442"/>
                    <a:pt x="533854" y="198449"/>
                  </a:cubicBezTo>
                  <a:lnTo>
                    <a:pt x="379518" y="301184"/>
                  </a:lnTo>
                  <a:cubicBezTo>
                    <a:pt x="379518" y="301895"/>
                    <a:pt x="379786" y="302606"/>
                    <a:pt x="379786" y="303316"/>
                  </a:cubicBezTo>
                  <a:cubicBezTo>
                    <a:pt x="379786" y="345175"/>
                    <a:pt x="345696" y="379212"/>
                    <a:pt x="303775" y="379212"/>
                  </a:cubicBezTo>
                  <a:cubicBezTo>
                    <a:pt x="303063" y="379212"/>
                    <a:pt x="302351" y="378946"/>
                    <a:pt x="301639" y="378946"/>
                  </a:cubicBezTo>
                  <a:lnTo>
                    <a:pt x="198749" y="533048"/>
                  </a:lnTo>
                  <a:cubicBezTo>
                    <a:pt x="230791" y="547712"/>
                    <a:pt x="266304" y="556155"/>
                    <a:pt x="303775" y="556155"/>
                  </a:cubicBezTo>
                  <a:cubicBezTo>
                    <a:pt x="317838" y="556155"/>
                    <a:pt x="329142" y="567441"/>
                    <a:pt x="329142" y="581394"/>
                  </a:cubicBezTo>
                  <a:cubicBezTo>
                    <a:pt x="329142" y="595347"/>
                    <a:pt x="317838" y="606722"/>
                    <a:pt x="303775" y="606722"/>
                  </a:cubicBezTo>
                  <a:cubicBezTo>
                    <a:pt x="247613" y="606722"/>
                    <a:pt x="195189" y="591081"/>
                    <a:pt x="149974" y="564508"/>
                  </a:cubicBezTo>
                  <a:cubicBezTo>
                    <a:pt x="149707" y="564331"/>
                    <a:pt x="149440" y="564331"/>
                    <a:pt x="149173" y="564153"/>
                  </a:cubicBezTo>
                  <a:cubicBezTo>
                    <a:pt x="148461" y="563709"/>
                    <a:pt x="147749" y="563175"/>
                    <a:pt x="147037" y="562642"/>
                  </a:cubicBezTo>
                  <a:cubicBezTo>
                    <a:pt x="138314" y="557399"/>
                    <a:pt x="129859" y="551711"/>
                    <a:pt x="121759" y="545579"/>
                  </a:cubicBezTo>
                  <a:cubicBezTo>
                    <a:pt x="119356" y="543890"/>
                    <a:pt x="116953" y="542113"/>
                    <a:pt x="114639" y="540335"/>
                  </a:cubicBezTo>
                  <a:cubicBezTo>
                    <a:pt x="107874" y="534914"/>
                    <a:pt x="101466" y="529227"/>
                    <a:pt x="95236" y="523361"/>
                  </a:cubicBezTo>
                  <a:cubicBezTo>
                    <a:pt x="93278" y="521495"/>
                    <a:pt x="90874" y="519806"/>
                    <a:pt x="89005" y="517851"/>
                  </a:cubicBezTo>
                  <a:cubicBezTo>
                    <a:pt x="87047" y="515896"/>
                    <a:pt x="85356" y="513585"/>
                    <a:pt x="83487" y="511630"/>
                  </a:cubicBezTo>
                  <a:cubicBezTo>
                    <a:pt x="77613" y="505409"/>
                    <a:pt x="71916" y="499010"/>
                    <a:pt x="66576" y="492256"/>
                  </a:cubicBezTo>
                  <a:cubicBezTo>
                    <a:pt x="64618" y="489946"/>
                    <a:pt x="62927" y="487457"/>
                    <a:pt x="61058" y="485058"/>
                  </a:cubicBezTo>
                  <a:cubicBezTo>
                    <a:pt x="55005" y="476970"/>
                    <a:pt x="49398" y="468617"/>
                    <a:pt x="44147" y="459907"/>
                  </a:cubicBezTo>
                  <a:cubicBezTo>
                    <a:pt x="43613" y="459196"/>
                    <a:pt x="43079" y="458485"/>
                    <a:pt x="42634" y="457685"/>
                  </a:cubicBezTo>
                  <a:cubicBezTo>
                    <a:pt x="42456" y="457508"/>
                    <a:pt x="42456" y="457330"/>
                    <a:pt x="42367" y="457152"/>
                  </a:cubicBezTo>
                  <a:cubicBezTo>
                    <a:pt x="15665" y="412006"/>
                    <a:pt x="0" y="359483"/>
                    <a:pt x="0" y="303316"/>
                  </a:cubicBezTo>
                  <a:cubicBezTo>
                    <a:pt x="0" y="136061"/>
                    <a:pt x="136267" y="0"/>
                    <a:pt x="30377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</p:sp>
        <p:sp>
          <p:nvSpPr>
            <p:cNvPr id="73" name="jury_365823">
              <a:extLst>
                <a:ext uri="{FF2B5EF4-FFF2-40B4-BE49-F238E27FC236}">
                  <a16:creationId xmlns:a16="http://schemas.microsoft.com/office/drawing/2014/main" xmlns="" id="{B10CCF26-15BE-4039-91E0-2BB80EE424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78617" y="1967830"/>
              <a:ext cx="485253" cy="326846"/>
            </a:xfrm>
            <a:custGeom>
              <a:avLst/>
              <a:gdLst>
                <a:gd name="connsiteX0" fmla="*/ 14775 w 607639"/>
                <a:gd name="connsiteY0" fmla="*/ 272947 h 409280"/>
                <a:gd name="connsiteX1" fmla="*/ 592864 w 607639"/>
                <a:gd name="connsiteY1" fmla="*/ 272947 h 409280"/>
                <a:gd name="connsiteX2" fmla="*/ 607639 w 607639"/>
                <a:gd name="connsiteY2" fmla="*/ 287700 h 409280"/>
                <a:gd name="connsiteX3" fmla="*/ 592864 w 607639"/>
                <a:gd name="connsiteY3" fmla="*/ 302453 h 409280"/>
                <a:gd name="connsiteX4" fmla="*/ 574084 w 607639"/>
                <a:gd name="connsiteY4" fmla="*/ 302453 h 409280"/>
                <a:gd name="connsiteX5" fmla="*/ 574084 w 607639"/>
                <a:gd name="connsiteY5" fmla="*/ 394794 h 409280"/>
                <a:gd name="connsiteX6" fmla="*/ 559576 w 607639"/>
                <a:gd name="connsiteY6" fmla="*/ 409280 h 409280"/>
                <a:gd name="connsiteX7" fmla="*/ 48063 w 607639"/>
                <a:gd name="connsiteY7" fmla="*/ 409280 h 409280"/>
                <a:gd name="connsiteX8" fmla="*/ 33555 w 607639"/>
                <a:gd name="connsiteY8" fmla="*/ 394794 h 409280"/>
                <a:gd name="connsiteX9" fmla="*/ 33555 w 607639"/>
                <a:gd name="connsiteY9" fmla="*/ 302453 h 409280"/>
                <a:gd name="connsiteX10" fmla="*/ 14775 w 607639"/>
                <a:gd name="connsiteY10" fmla="*/ 302453 h 409280"/>
                <a:gd name="connsiteX11" fmla="*/ 0 w 607639"/>
                <a:gd name="connsiteY11" fmla="*/ 287700 h 409280"/>
                <a:gd name="connsiteX12" fmla="*/ 14775 w 607639"/>
                <a:gd name="connsiteY12" fmla="*/ 272947 h 409280"/>
                <a:gd name="connsiteX13" fmla="*/ 438535 w 607639"/>
                <a:gd name="connsiteY13" fmla="*/ 217201 h 409280"/>
                <a:gd name="connsiteX14" fmla="*/ 438565 w 607639"/>
                <a:gd name="connsiteY14" fmla="*/ 217201 h 409280"/>
                <a:gd name="connsiteX15" fmla="*/ 438565 w 607639"/>
                <a:gd name="connsiteY15" fmla="*/ 217272 h 409280"/>
                <a:gd name="connsiteX16" fmla="*/ 438534 w 607639"/>
                <a:gd name="connsiteY16" fmla="*/ 217272 h 409280"/>
                <a:gd name="connsiteX17" fmla="*/ 59557 w 607639"/>
                <a:gd name="connsiteY17" fmla="*/ 162442 h 409280"/>
                <a:gd name="connsiteX18" fmla="*/ 162001 w 607639"/>
                <a:gd name="connsiteY18" fmla="*/ 162442 h 409280"/>
                <a:gd name="connsiteX19" fmla="*/ 207304 w 607639"/>
                <a:gd name="connsiteY19" fmla="*/ 207351 h 409280"/>
                <a:gd name="connsiteX20" fmla="*/ 252607 w 607639"/>
                <a:gd name="connsiteY20" fmla="*/ 162442 h 409280"/>
                <a:gd name="connsiteX21" fmla="*/ 355051 w 607639"/>
                <a:gd name="connsiteY21" fmla="*/ 162442 h 409280"/>
                <a:gd name="connsiteX22" fmla="*/ 400354 w 607639"/>
                <a:gd name="connsiteY22" fmla="*/ 207351 h 409280"/>
                <a:gd name="connsiteX23" fmla="*/ 445568 w 607639"/>
                <a:gd name="connsiteY23" fmla="*/ 162442 h 409280"/>
                <a:gd name="connsiteX24" fmla="*/ 548100 w 607639"/>
                <a:gd name="connsiteY24" fmla="*/ 162442 h 409280"/>
                <a:gd name="connsiteX25" fmla="*/ 593314 w 607639"/>
                <a:gd name="connsiteY25" fmla="*/ 207351 h 409280"/>
                <a:gd name="connsiteX26" fmla="*/ 593314 w 607639"/>
                <a:gd name="connsiteY26" fmla="*/ 251637 h 409280"/>
                <a:gd name="connsiteX27" fmla="*/ 555310 w 607639"/>
                <a:gd name="connsiteY27" fmla="*/ 251637 h 409280"/>
                <a:gd name="connsiteX28" fmla="*/ 555043 w 607639"/>
                <a:gd name="connsiteY28" fmla="*/ 207618 h 409280"/>
                <a:gd name="connsiteX29" fmla="*/ 547388 w 607639"/>
                <a:gd name="connsiteY29" fmla="*/ 207618 h 409280"/>
                <a:gd name="connsiteX30" fmla="*/ 547388 w 607639"/>
                <a:gd name="connsiteY30" fmla="*/ 251637 h 409280"/>
                <a:gd name="connsiteX31" fmla="*/ 446280 w 607639"/>
                <a:gd name="connsiteY31" fmla="*/ 251637 h 409280"/>
                <a:gd name="connsiteX32" fmla="*/ 446280 w 607639"/>
                <a:gd name="connsiteY32" fmla="*/ 207618 h 409280"/>
                <a:gd name="connsiteX33" fmla="*/ 438625 w 607639"/>
                <a:gd name="connsiteY33" fmla="*/ 207618 h 409280"/>
                <a:gd name="connsiteX34" fmla="*/ 438536 w 607639"/>
                <a:gd name="connsiteY34" fmla="*/ 216955 h 409280"/>
                <a:gd name="connsiteX35" fmla="*/ 438535 w 607639"/>
                <a:gd name="connsiteY35" fmla="*/ 217201 h 409280"/>
                <a:gd name="connsiteX36" fmla="*/ 438494 w 607639"/>
                <a:gd name="connsiteY36" fmla="*/ 217201 h 409280"/>
                <a:gd name="connsiteX37" fmla="*/ 438494 w 607639"/>
                <a:gd name="connsiteY37" fmla="*/ 217272 h 409280"/>
                <a:gd name="connsiteX38" fmla="*/ 438534 w 607639"/>
                <a:gd name="connsiteY38" fmla="*/ 217272 h 409280"/>
                <a:gd name="connsiteX39" fmla="*/ 438514 w 607639"/>
                <a:gd name="connsiteY39" fmla="*/ 220123 h 409280"/>
                <a:gd name="connsiteX40" fmla="*/ 438358 w 607639"/>
                <a:gd name="connsiteY40" fmla="*/ 251637 h 409280"/>
                <a:gd name="connsiteX41" fmla="*/ 362260 w 607639"/>
                <a:gd name="connsiteY41" fmla="*/ 251637 h 409280"/>
                <a:gd name="connsiteX42" fmla="*/ 362082 w 607639"/>
                <a:gd name="connsiteY42" fmla="*/ 207618 h 409280"/>
                <a:gd name="connsiteX43" fmla="*/ 361993 w 607639"/>
                <a:gd name="connsiteY43" fmla="*/ 206817 h 409280"/>
                <a:gd name="connsiteX44" fmla="*/ 354339 w 607639"/>
                <a:gd name="connsiteY44" fmla="*/ 207618 h 409280"/>
                <a:gd name="connsiteX45" fmla="*/ 354339 w 607639"/>
                <a:gd name="connsiteY45" fmla="*/ 251637 h 409280"/>
                <a:gd name="connsiteX46" fmla="*/ 253230 w 607639"/>
                <a:gd name="connsiteY46" fmla="*/ 251637 h 409280"/>
                <a:gd name="connsiteX47" fmla="*/ 253230 w 607639"/>
                <a:gd name="connsiteY47" fmla="*/ 207618 h 409280"/>
                <a:gd name="connsiteX48" fmla="*/ 245576 w 607639"/>
                <a:gd name="connsiteY48" fmla="*/ 207618 h 409280"/>
                <a:gd name="connsiteX49" fmla="*/ 245398 w 607639"/>
                <a:gd name="connsiteY49" fmla="*/ 251637 h 409280"/>
                <a:gd name="connsiteX50" fmla="*/ 169210 w 607639"/>
                <a:gd name="connsiteY50" fmla="*/ 251637 h 409280"/>
                <a:gd name="connsiteX51" fmla="*/ 169032 w 607639"/>
                <a:gd name="connsiteY51" fmla="*/ 207618 h 409280"/>
                <a:gd name="connsiteX52" fmla="*/ 161378 w 607639"/>
                <a:gd name="connsiteY52" fmla="*/ 207618 h 409280"/>
                <a:gd name="connsiteX53" fmla="*/ 161378 w 607639"/>
                <a:gd name="connsiteY53" fmla="*/ 251637 h 409280"/>
                <a:gd name="connsiteX54" fmla="*/ 60269 w 607639"/>
                <a:gd name="connsiteY54" fmla="*/ 251637 h 409280"/>
                <a:gd name="connsiteX55" fmla="*/ 60269 w 607639"/>
                <a:gd name="connsiteY55" fmla="*/ 207618 h 409280"/>
                <a:gd name="connsiteX56" fmla="*/ 52526 w 607639"/>
                <a:gd name="connsiteY56" fmla="*/ 207618 h 409280"/>
                <a:gd name="connsiteX57" fmla="*/ 52348 w 607639"/>
                <a:gd name="connsiteY57" fmla="*/ 251637 h 409280"/>
                <a:gd name="connsiteX58" fmla="*/ 14254 w 607639"/>
                <a:gd name="connsiteY58" fmla="*/ 251637 h 409280"/>
                <a:gd name="connsiteX59" fmla="*/ 14254 w 607639"/>
                <a:gd name="connsiteY59" fmla="*/ 207351 h 409280"/>
                <a:gd name="connsiteX60" fmla="*/ 59557 w 607639"/>
                <a:gd name="connsiteY60" fmla="*/ 162442 h 409280"/>
                <a:gd name="connsiteX61" fmla="*/ 359139 w 607639"/>
                <a:gd name="connsiteY61" fmla="*/ 91523 h 409280"/>
                <a:gd name="connsiteX62" fmla="*/ 441567 w 607639"/>
                <a:gd name="connsiteY62" fmla="*/ 91523 h 409280"/>
                <a:gd name="connsiteX63" fmla="*/ 438362 w 607639"/>
                <a:gd name="connsiteY63" fmla="*/ 110368 h 409280"/>
                <a:gd name="connsiteX64" fmla="*/ 448866 w 607639"/>
                <a:gd name="connsiteY64" fmla="*/ 143615 h 409280"/>
                <a:gd name="connsiteX65" fmla="*/ 400353 w 607639"/>
                <a:gd name="connsiteY65" fmla="*/ 162371 h 409280"/>
                <a:gd name="connsiteX66" fmla="*/ 351839 w 607639"/>
                <a:gd name="connsiteY66" fmla="*/ 143615 h 409280"/>
                <a:gd name="connsiteX67" fmla="*/ 362254 w 607639"/>
                <a:gd name="connsiteY67" fmla="*/ 110368 h 409280"/>
                <a:gd name="connsiteX68" fmla="*/ 359139 w 607639"/>
                <a:gd name="connsiteY68" fmla="*/ 91523 h 409280"/>
                <a:gd name="connsiteX69" fmla="*/ 166072 w 607639"/>
                <a:gd name="connsiteY69" fmla="*/ 91523 h 409280"/>
                <a:gd name="connsiteX70" fmla="*/ 248500 w 607639"/>
                <a:gd name="connsiteY70" fmla="*/ 91523 h 409280"/>
                <a:gd name="connsiteX71" fmla="*/ 245384 w 607639"/>
                <a:gd name="connsiteY71" fmla="*/ 110368 h 409280"/>
                <a:gd name="connsiteX72" fmla="*/ 255799 w 607639"/>
                <a:gd name="connsiteY72" fmla="*/ 143615 h 409280"/>
                <a:gd name="connsiteX73" fmla="*/ 207286 w 607639"/>
                <a:gd name="connsiteY73" fmla="*/ 162371 h 409280"/>
                <a:gd name="connsiteX74" fmla="*/ 158772 w 607639"/>
                <a:gd name="connsiteY74" fmla="*/ 143615 h 409280"/>
                <a:gd name="connsiteX75" fmla="*/ 169187 w 607639"/>
                <a:gd name="connsiteY75" fmla="*/ 110368 h 409280"/>
                <a:gd name="connsiteX76" fmla="*/ 166072 w 607639"/>
                <a:gd name="connsiteY76" fmla="*/ 91523 h 409280"/>
                <a:gd name="connsiteX77" fmla="*/ 496852 w 607639"/>
                <a:gd name="connsiteY77" fmla="*/ 70918 h 409280"/>
                <a:gd name="connsiteX78" fmla="*/ 536368 w 607639"/>
                <a:gd name="connsiteY78" fmla="*/ 110390 h 409280"/>
                <a:gd name="connsiteX79" fmla="*/ 496852 w 607639"/>
                <a:gd name="connsiteY79" fmla="*/ 149951 h 409280"/>
                <a:gd name="connsiteX80" fmla="*/ 457335 w 607639"/>
                <a:gd name="connsiteY80" fmla="*/ 110390 h 409280"/>
                <a:gd name="connsiteX81" fmla="*/ 496852 w 607639"/>
                <a:gd name="connsiteY81" fmla="*/ 70918 h 409280"/>
                <a:gd name="connsiteX82" fmla="*/ 303776 w 607639"/>
                <a:gd name="connsiteY82" fmla="*/ 70918 h 409280"/>
                <a:gd name="connsiteX83" fmla="*/ 343372 w 607639"/>
                <a:gd name="connsiteY83" fmla="*/ 110390 h 409280"/>
                <a:gd name="connsiteX84" fmla="*/ 303776 w 607639"/>
                <a:gd name="connsiteY84" fmla="*/ 149951 h 409280"/>
                <a:gd name="connsiteX85" fmla="*/ 264268 w 607639"/>
                <a:gd name="connsiteY85" fmla="*/ 110390 h 409280"/>
                <a:gd name="connsiteX86" fmla="*/ 303776 w 607639"/>
                <a:gd name="connsiteY86" fmla="*/ 70918 h 409280"/>
                <a:gd name="connsiteX87" fmla="*/ 110753 w 607639"/>
                <a:gd name="connsiteY87" fmla="*/ 70918 h 409280"/>
                <a:gd name="connsiteX88" fmla="*/ 150305 w 607639"/>
                <a:gd name="connsiteY88" fmla="*/ 110435 h 409280"/>
                <a:gd name="connsiteX89" fmla="*/ 110753 w 607639"/>
                <a:gd name="connsiteY89" fmla="*/ 149952 h 409280"/>
                <a:gd name="connsiteX90" fmla="*/ 71201 w 607639"/>
                <a:gd name="connsiteY90" fmla="*/ 110435 h 409280"/>
                <a:gd name="connsiteX91" fmla="*/ 110753 w 607639"/>
                <a:gd name="connsiteY91" fmla="*/ 70918 h 409280"/>
                <a:gd name="connsiteX92" fmla="*/ 400283 w 607639"/>
                <a:gd name="connsiteY92" fmla="*/ 0 h 409280"/>
                <a:gd name="connsiteX93" fmla="*/ 439835 w 607639"/>
                <a:gd name="connsiteY93" fmla="*/ 39517 h 409280"/>
                <a:gd name="connsiteX94" fmla="*/ 400283 w 607639"/>
                <a:gd name="connsiteY94" fmla="*/ 79034 h 409280"/>
                <a:gd name="connsiteX95" fmla="*/ 360731 w 607639"/>
                <a:gd name="connsiteY95" fmla="*/ 39517 h 409280"/>
                <a:gd name="connsiteX96" fmla="*/ 400283 w 607639"/>
                <a:gd name="connsiteY96" fmla="*/ 0 h 409280"/>
                <a:gd name="connsiteX97" fmla="*/ 207357 w 607639"/>
                <a:gd name="connsiteY97" fmla="*/ 0 h 409280"/>
                <a:gd name="connsiteX98" fmla="*/ 246909 w 607639"/>
                <a:gd name="connsiteY98" fmla="*/ 39517 h 409280"/>
                <a:gd name="connsiteX99" fmla="*/ 207357 w 607639"/>
                <a:gd name="connsiteY99" fmla="*/ 79034 h 409280"/>
                <a:gd name="connsiteX100" fmla="*/ 167805 w 607639"/>
                <a:gd name="connsiteY100" fmla="*/ 39517 h 409280"/>
                <a:gd name="connsiteX101" fmla="*/ 207357 w 607639"/>
                <a:gd name="connsiteY101" fmla="*/ 0 h 40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607639" h="409280">
                  <a:moveTo>
                    <a:pt x="14775" y="272947"/>
                  </a:moveTo>
                  <a:lnTo>
                    <a:pt x="592864" y="272947"/>
                  </a:lnTo>
                  <a:cubicBezTo>
                    <a:pt x="600964" y="272947"/>
                    <a:pt x="607639" y="279524"/>
                    <a:pt x="607639" y="287700"/>
                  </a:cubicBezTo>
                  <a:cubicBezTo>
                    <a:pt x="607639" y="295877"/>
                    <a:pt x="600964" y="302453"/>
                    <a:pt x="592864" y="302453"/>
                  </a:cubicBezTo>
                  <a:lnTo>
                    <a:pt x="574084" y="302453"/>
                  </a:lnTo>
                  <a:lnTo>
                    <a:pt x="574084" y="394794"/>
                  </a:lnTo>
                  <a:cubicBezTo>
                    <a:pt x="574084" y="402792"/>
                    <a:pt x="567587" y="409280"/>
                    <a:pt x="559576" y="409280"/>
                  </a:cubicBezTo>
                  <a:lnTo>
                    <a:pt x="48063" y="409280"/>
                  </a:lnTo>
                  <a:cubicBezTo>
                    <a:pt x="40053" y="409280"/>
                    <a:pt x="33555" y="402792"/>
                    <a:pt x="33555" y="394794"/>
                  </a:cubicBezTo>
                  <a:lnTo>
                    <a:pt x="33555" y="302453"/>
                  </a:lnTo>
                  <a:lnTo>
                    <a:pt x="14775" y="302453"/>
                  </a:lnTo>
                  <a:cubicBezTo>
                    <a:pt x="6587" y="302453"/>
                    <a:pt x="0" y="295877"/>
                    <a:pt x="0" y="287700"/>
                  </a:cubicBezTo>
                  <a:cubicBezTo>
                    <a:pt x="0" y="279524"/>
                    <a:pt x="6587" y="272947"/>
                    <a:pt x="14775" y="272947"/>
                  </a:cubicBezTo>
                  <a:close/>
                  <a:moveTo>
                    <a:pt x="438535" y="217201"/>
                  </a:moveTo>
                  <a:lnTo>
                    <a:pt x="438565" y="217201"/>
                  </a:lnTo>
                  <a:lnTo>
                    <a:pt x="438565" y="217272"/>
                  </a:lnTo>
                  <a:lnTo>
                    <a:pt x="438534" y="217272"/>
                  </a:lnTo>
                  <a:close/>
                  <a:moveTo>
                    <a:pt x="59557" y="162442"/>
                  </a:moveTo>
                  <a:lnTo>
                    <a:pt x="162001" y="162442"/>
                  </a:lnTo>
                  <a:cubicBezTo>
                    <a:pt x="186744" y="162442"/>
                    <a:pt x="207215" y="182540"/>
                    <a:pt x="207304" y="207351"/>
                  </a:cubicBezTo>
                  <a:cubicBezTo>
                    <a:pt x="207393" y="182718"/>
                    <a:pt x="227686" y="162442"/>
                    <a:pt x="252607" y="162442"/>
                  </a:cubicBezTo>
                  <a:lnTo>
                    <a:pt x="355051" y="162442"/>
                  </a:lnTo>
                  <a:cubicBezTo>
                    <a:pt x="379883" y="162442"/>
                    <a:pt x="400176" y="182718"/>
                    <a:pt x="400354" y="207351"/>
                  </a:cubicBezTo>
                  <a:cubicBezTo>
                    <a:pt x="400443" y="182629"/>
                    <a:pt x="420824" y="162442"/>
                    <a:pt x="445568" y="162442"/>
                  </a:cubicBezTo>
                  <a:lnTo>
                    <a:pt x="548100" y="162442"/>
                  </a:lnTo>
                  <a:cubicBezTo>
                    <a:pt x="572843" y="162442"/>
                    <a:pt x="593225" y="182629"/>
                    <a:pt x="593314" y="207351"/>
                  </a:cubicBezTo>
                  <a:lnTo>
                    <a:pt x="593314" y="251637"/>
                  </a:lnTo>
                  <a:lnTo>
                    <a:pt x="555310" y="251637"/>
                  </a:lnTo>
                  <a:lnTo>
                    <a:pt x="555043" y="207618"/>
                  </a:lnTo>
                  <a:cubicBezTo>
                    <a:pt x="555043" y="202638"/>
                    <a:pt x="547388" y="202460"/>
                    <a:pt x="547388" y="207618"/>
                  </a:cubicBezTo>
                  <a:lnTo>
                    <a:pt x="547388" y="251637"/>
                  </a:lnTo>
                  <a:lnTo>
                    <a:pt x="446280" y="251637"/>
                  </a:lnTo>
                  <a:lnTo>
                    <a:pt x="446280" y="207618"/>
                  </a:lnTo>
                  <a:cubicBezTo>
                    <a:pt x="446280" y="202549"/>
                    <a:pt x="438625" y="202549"/>
                    <a:pt x="438625" y="207618"/>
                  </a:cubicBezTo>
                  <a:cubicBezTo>
                    <a:pt x="438536" y="214020"/>
                    <a:pt x="438536" y="216244"/>
                    <a:pt x="438536" y="216955"/>
                  </a:cubicBezTo>
                  <a:lnTo>
                    <a:pt x="438535" y="217201"/>
                  </a:lnTo>
                  <a:lnTo>
                    <a:pt x="438494" y="217201"/>
                  </a:lnTo>
                  <a:lnTo>
                    <a:pt x="438494" y="217272"/>
                  </a:lnTo>
                  <a:lnTo>
                    <a:pt x="438534" y="217272"/>
                  </a:lnTo>
                  <a:lnTo>
                    <a:pt x="438514" y="220123"/>
                  </a:lnTo>
                  <a:cubicBezTo>
                    <a:pt x="438492" y="224292"/>
                    <a:pt x="438447" y="233185"/>
                    <a:pt x="438358" y="251637"/>
                  </a:cubicBezTo>
                  <a:lnTo>
                    <a:pt x="362260" y="251637"/>
                  </a:lnTo>
                  <a:lnTo>
                    <a:pt x="362082" y="207618"/>
                  </a:lnTo>
                  <a:cubicBezTo>
                    <a:pt x="361993" y="207351"/>
                    <a:pt x="361993" y="207084"/>
                    <a:pt x="361993" y="206817"/>
                  </a:cubicBezTo>
                  <a:cubicBezTo>
                    <a:pt x="361014" y="202460"/>
                    <a:pt x="354339" y="202904"/>
                    <a:pt x="354339" y="207618"/>
                  </a:cubicBezTo>
                  <a:lnTo>
                    <a:pt x="354339" y="251637"/>
                  </a:lnTo>
                  <a:lnTo>
                    <a:pt x="253230" y="251637"/>
                  </a:lnTo>
                  <a:lnTo>
                    <a:pt x="253230" y="207618"/>
                  </a:lnTo>
                  <a:cubicBezTo>
                    <a:pt x="253230" y="202460"/>
                    <a:pt x="245576" y="202638"/>
                    <a:pt x="245576" y="207618"/>
                  </a:cubicBezTo>
                  <a:lnTo>
                    <a:pt x="245398" y="251637"/>
                  </a:lnTo>
                  <a:lnTo>
                    <a:pt x="169210" y="251637"/>
                  </a:lnTo>
                  <a:lnTo>
                    <a:pt x="169032" y="207618"/>
                  </a:lnTo>
                  <a:cubicBezTo>
                    <a:pt x="169032" y="202638"/>
                    <a:pt x="161378" y="202460"/>
                    <a:pt x="161378" y="207618"/>
                  </a:cubicBezTo>
                  <a:lnTo>
                    <a:pt x="161378" y="251637"/>
                  </a:lnTo>
                  <a:lnTo>
                    <a:pt x="60269" y="251637"/>
                  </a:lnTo>
                  <a:lnTo>
                    <a:pt x="60269" y="207618"/>
                  </a:lnTo>
                  <a:cubicBezTo>
                    <a:pt x="60269" y="202549"/>
                    <a:pt x="52615" y="202549"/>
                    <a:pt x="52526" y="207618"/>
                  </a:cubicBezTo>
                  <a:lnTo>
                    <a:pt x="52348" y="251637"/>
                  </a:lnTo>
                  <a:lnTo>
                    <a:pt x="14254" y="251637"/>
                  </a:lnTo>
                  <a:lnTo>
                    <a:pt x="14254" y="207351"/>
                  </a:lnTo>
                  <a:cubicBezTo>
                    <a:pt x="14432" y="182629"/>
                    <a:pt x="34814" y="162442"/>
                    <a:pt x="59557" y="162442"/>
                  </a:cubicBezTo>
                  <a:close/>
                  <a:moveTo>
                    <a:pt x="359139" y="91523"/>
                  </a:moveTo>
                  <a:lnTo>
                    <a:pt x="441567" y="91523"/>
                  </a:lnTo>
                  <a:cubicBezTo>
                    <a:pt x="439520" y="97479"/>
                    <a:pt x="438362" y="103790"/>
                    <a:pt x="438362" y="110368"/>
                  </a:cubicBezTo>
                  <a:cubicBezTo>
                    <a:pt x="438362" y="122725"/>
                    <a:pt x="442279" y="134192"/>
                    <a:pt x="448866" y="143615"/>
                  </a:cubicBezTo>
                  <a:cubicBezTo>
                    <a:pt x="430618" y="143615"/>
                    <a:pt x="414417" y="148326"/>
                    <a:pt x="400353" y="162371"/>
                  </a:cubicBezTo>
                  <a:cubicBezTo>
                    <a:pt x="386288" y="148415"/>
                    <a:pt x="370176" y="143615"/>
                    <a:pt x="351839" y="143615"/>
                  </a:cubicBezTo>
                  <a:cubicBezTo>
                    <a:pt x="358337" y="134192"/>
                    <a:pt x="362254" y="122725"/>
                    <a:pt x="362254" y="110368"/>
                  </a:cubicBezTo>
                  <a:cubicBezTo>
                    <a:pt x="362254" y="103790"/>
                    <a:pt x="361097" y="97479"/>
                    <a:pt x="359139" y="91523"/>
                  </a:cubicBezTo>
                  <a:close/>
                  <a:moveTo>
                    <a:pt x="166072" y="91523"/>
                  </a:moveTo>
                  <a:lnTo>
                    <a:pt x="248500" y="91523"/>
                  </a:lnTo>
                  <a:cubicBezTo>
                    <a:pt x="246453" y="97479"/>
                    <a:pt x="245384" y="103790"/>
                    <a:pt x="245384" y="110368"/>
                  </a:cubicBezTo>
                  <a:cubicBezTo>
                    <a:pt x="245384" y="122725"/>
                    <a:pt x="249212" y="134192"/>
                    <a:pt x="255799" y="143615"/>
                  </a:cubicBezTo>
                  <a:cubicBezTo>
                    <a:pt x="237551" y="143615"/>
                    <a:pt x="221350" y="148326"/>
                    <a:pt x="207286" y="162371"/>
                  </a:cubicBezTo>
                  <a:cubicBezTo>
                    <a:pt x="193310" y="148415"/>
                    <a:pt x="177198" y="143615"/>
                    <a:pt x="158772" y="143615"/>
                  </a:cubicBezTo>
                  <a:cubicBezTo>
                    <a:pt x="165359" y="134192"/>
                    <a:pt x="169187" y="122725"/>
                    <a:pt x="169187" y="110368"/>
                  </a:cubicBezTo>
                  <a:cubicBezTo>
                    <a:pt x="169187" y="103790"/>
                    <a:pt x="168119" y="97479"/>
                    <a:pt x="166072" y="91523"/>
                  </a:cubicBezTo>
                  <a:close/>
                  <a:moveTo>
                    <a:pt x="496852" y="70918"/>
                  </a:moveTo>
                  <a:cubicBezTo>
                    <a:pt x="518657" y="70918"/>
                    <a:pt x="536368" y="88609"/>
                    <a:pt x="536368" y="110390"/>
                  </a:cubicBezTo>
                  <a:cubicBezTo>
                    <a:pt x="536368" y="132260"/>
                    <a:pt x="518657" y="149951"/>
                    <a:pt x="496852" y="149951"/>
                  </a:cubicBezTo>
                  <a:cubicBezTo>
                    <a:pt x="475135" y="149951"/>
                    <a:pt x="457335" y="132349"/>
                    <a:pt x="457335" y="110390"/>
                  </a:cubicBezTo>
                  <a:cubicBezTo>
                    <a:pt x="457335" y="88609"/>
                    <a:pt x="475046" y="70918"/>
                    <a:pt x="496852" y="70918"/>
                  </a:cubicBezTo>
                  <a:close/>
                  <a:moveTo>
                    <a:pt x="303776" y="70918"/>
                  </a:moveTo>
                  <a:cubicBezTo>
                    <a:pt x="325665" y="70918"/>
                    <a:pt x="343372" y="88609"/>
                    <a:pt x="343372" y="110390"/>
                  </a:cubicBezTo>
                  <a:cubicBezTo>
                    <a:pt x="343372" y="132171"/>
                    <a:pt x="325754" y="149951"/>
                    <a:pt x="303776" y="149951"/>
                  </a:cubicBezTo>
                  <a:cubicBezTo>
                    <a:pt x="281975" y="149951"/>
                    <a:pt x="264268" y="132260"/>
                    <a:pt x="264268" y="110390"/>
                  </a:cubicBezTo>
                  <a:cubicBezTo>
                    <a:pt x="264268" y="88609"/>
                    <a:pt x="281975" y="70918"/>
                    <a:pt x="303776" y="70918"/>
                  </a:cubicBezTo>
                  <a:close/>
                  <a:moveTo>
                    <a:pt x="110753" y="70918"/>
                  </a:moveTo>
                  <a:cubicBezTo>
                    <a:pt x="132597" y="70918"/>
                    <a:pt x="150305" y="88610"/>
                    <a:pt x="150305" y="110435"/>
                  </a:cubicBezTo>
                  <a:cubicBezTo>
                    <a:pt x="150305" y="132260"/>
                    <a:pt x="132597" y="149952"/>
                    <a:pt x="110753" y="149952"/>
                  </a:cubicBezTo>
                  <a:cubicBezTo>
                    <a:pt x="88909" y="149952"/>
                    <a:pt x="71201" y="132260"/>
                    <a:pt x="71201" y="110435"/>
                  </a:cubicBezTo>
                  <a:cubicBezTo>
                    <a:pt x="71201" y="88610"/>
                    <a:pt x="88909" y="70918"/>
                    <a:pt x="110753" y="70918"/>
                  </a:cubicBezTo>
                  <a:close/>
                  <a:moveTo>
                    <a:pt x="400283" y="0"/>
                  </a:moveTo>
                  <a:cubicBezTo>
                    <a:pt x="422127" y="0"/>
                    <a:pt x="439835" y="17692"/>
                    <a:pt x="439835" y="39517"/>
                  </a:cubicBezTo>
                  <a:cubicBezTo>
                    <a:pt x="439835" y="61342"/>
                    <a:pt x="422127" y="79034"/>
                    <a:pt x="400283" y="79034"/>
                  </a:cubicBezTo>
                  <a:cubicBezTo>
                    <a:pt x="378439" y="79034"/>
                    <a:pt x="360731" y="61342"/>
                    <a:pt x="360731" y="39517"/>
                  </a:cubicBezTo>
                  <a:cubicBezTo>
                    <a:pt x="360731" y="17692"/>
                    <a:pt x="378439" y="0"/>
                    <a:pt x="400283" y="0"/>
                  </a:cubicBezTo>
                  <a:close/>
                  <a:moveTo>
                    <a:pt x="207357" y="0"/>
                  </a:moveTo>
                  <a:cubicBezTo>
                    <a:pt x="229201" y="0"/>
                    <a:pt x="246909" y="17692"/>
                    <a:pt x="246909" y="39517"/>
                  </a:cubicBezTo>
                  <a:cubicBezTo>
                    <a:pt x="246909" y="61342"/>
                    <a:pt x="229201" y="79034"/>
                    <a:pt x="207357" y="79034"/>
                  </a:cubicBezTo>
                  <a:cubicBezTo>
                    <a:pt x="185513" y="79034"/>
                    <a:pt x="167805" y="61342"/>
                    <a:pt x="167805" y="39517"/>
                  </a:cubicBezTo>
                  <a:cubicBezTo>
                    <a:pt x="167805" y="17692"/>
                    <a:pt x="185513" y="0"/>
                    <a:pt x="207357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</p:sp>
        <p:sp>
          <p:nvSpPr>
            <p:cNvPr id="74" name="cookbook_204985">
              <a:extLst>
                <a:ext uri="{FF2B5EF4-FFF2-40B4-BE49-F238E27FC236}">
                  <a16:creationId xmlns:a16="http://schemas.microsoft.com/office/drawing/2014/main" xmlns="" id="{3B1F3EF4-0C1C-4F28-A18E-8F49E1EFE8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4923" y="2006117"/>
              <a:ext cx="255812" cy="379640"/>
            </a:xfrm>
            <a:custGeom>
              <a:avLst/>
              <a:gdLst>
                <a:gd name="connsiteX0" fmla="*/ 235688 w 408826"/>
                <a:gd name="connsiteY0" fmla="*/ 211577 h 606722"/>
                <a:gd name="connsiteX1" fmla="*/ 213881 w 408826"/>
                <a:gd name="connsiteY1" fmla="*/ 233263 h 606722"/>
                <a:gd name="connsiteX2" fmla="*/ 213881 w 408826"/>
                <a:gd name="connsiteY2" fmla="*/ 323650 h 606722"/>
                <a:gd name="connsiteX3" fmla="*/ 235688 w 408826"/>
                <a:gd name="connsiteY3" fmla="*/ 345336 h 606722"/>
                <a:gd name="connsiteX4" fmla="*/ 239960 w 408826"/>
                <a:gd name="connsiteY4" fmla="*/ 344892 h 606722"/>
                <a:gd name="connsiteX5" fmla="*/ 239960 w 408826"/>
                <a:gd name="connsiteY5" fmla="*/ 495538 h 606722"/>
                <a:gd name="connsiteX6" fmla="*/ 261766 w 408826"/>
                <a:gd name="connsiteY6" fmla="*/ 517223 h 606722"/>
                <a:gd name="connsiteX7" fmla="*/ 283484 w 408826"/>
                <a:gd name="connsiteY7" fmla="*/ 495538 h 606722"/>
                <a:gd name="connsiteX8" fmla="*/ 283484 w 408826"/>
                <a:gd name="connsiteY8" fmla="*/ 345159 h 606722"/>
                <a:gd name="connsiteX9" fmla="*/ 286065 w 408826"/>
                <a:gd name="connsiteY9" fmla="*/ 345336 h 606722"/>
                <a:gd name="connsiteX10" fmla="*/ 307782 w 408826"/>
                <a:gd name="connsiteY10" fmla="*/ 323650 h 606722"/>
                <a:gd name="connsiteX11" fmla="*/ 307871 w 408826"/>
                <a:gd name="connsiteY11" fmla="*/ 323650 h 606722"/>
                <a:gd name="connsiteX12" fmla="*/ 307871 w 408826"/>
                <a:gd name="connsiteY12" fmla="*/ 233263 h 606722"/>
                <a:gd name="connsiteX13" fmla="*/ 286065 w 408826"/>
                <a:gd name="connsiteY13" fmla="*/ 211577 h 606722"/>
                <a:gd name="connsiteX14" fmla="*/ 273871 w 408826"/>
                <a:gd name="connsiteY14" fmla="*/ 215310 h 606722"/>
                <a:gd name="connsiteX15" fmla="*/ 261766 w 408826"/>
                <a:gd name="connsiteY15" fmla="*/ 211577 h 606722"/>
                <a:gd name="connsiteX16" fmla="*/ 248682 w 408826"/>
                <a:gd name="connsiteY16" fmla="*/ 215932 h 606722"/>
                <a:gd name="connsiteX17" fmla="*/ 235688 w 408826"/>
                <a:gd name="connsiteY17" fmla="*/ 211577 h 606722"/>
                <a:gd name="connsiteX18" fmla="*/ 146949 w 408826"/>
                <a:gd name="connsiteY18" fmla="*/ 202867 h 606722"/>
                <a:gd name="connsiteX19" fmla="*/ 116509 w 408826"/>
                <a:gd name="connsiteY19" fmla="*/ 233263 h 606722"/>
                <a:gd name="connsiteX20" fmla="*/ 116509 w 408826"/>
                <a:gd name="connsiteY20" fmla="*/ 384353 h 606722"/>
                <a:gd name="connsiteX21" fmla="*/ 125231 w 408826"/>
                <a:gd name="connsiteY21" fmla="*/ 405683 h 606722"/>
                <a:gd name="connsiteX22" fmla="*/ 125231 w 408826"/>
                <a:gd name="connsiteY22" fmla="*/ 495538 h 606722"/>
                <a:gd name="connsiteX23" fmla="*/ 146949 w 408826"/>
                <a:gd name="connsiteY23" fmla="*/ 517223 h 606722"/>
                <a:gd name="connsiteX24" fmla="*/ 168666 w 408826"/>
                <a:gd name="connsiteY24" fmla="*/ 495538 h 606722"/>
                <a:gd name="connsiteX25" fmla="*/ 168666 w 408826"/>
                <a:gd name="connsiteY25" fmla="*/ 405683 h 606722"/>
                <a:gd name="connsiteX26" fmla="*/ 177389 w 408826"/>
                <a:gd name="connsiteY26" fmla="*/ 384353 h 606722"/>
                <a:gd name="connsiteX27" fmla="*/ 177389 w 408826"/>
                <a:gd name="connsiteY27" fmla="*/ 233263 h 606722"/>
                <a:gd name="connsiteX28" fmla="*/ 146949 w 408826"/>
                <a:gd name="connsiteY28" fmla="*/ 202867 h 606722"/>
                <a:gd name="connsiteX29" fmla="*/ 0 w 408826"/>
                <a:gd name="connsiteY29" fmla="*/ 108036 h 606722"/>
                <a:gd name="connsiteX30" fmla="*/ 1780 w 408826"/>
                <a:gd name="connsiteY30" fmla="*/ 108214 h 606722"/>
                <a:gd name="connsiteX31" fmla="*/ 408626 w 408826"/>
                <a:gd name="connsiteY31" fmla="*/ 108214 h 606722"/>
                <a:gd name="connsiteX32" fmla="*/ 408715 w 408826"/>
                <a:gd name="connsiteY32" fmla="*/ 108214 h 606722"/>
                <a:gd name="connsiteX33" fmla="*/ 408715 w 408826"/>
                <a:gd name="connsiteY33" fmla="*/ 606722 h 606722"/>
                <a:gd name="connsiteX34" fmla="*/ 0 w 408826"/>
                <a:gd name="connsiteY34" fmla="*/ 606722 h 606722"/>
                <a:gd name="connsiteX35" fmla="*/ 0 w 408826"/>
                <a:gd name="connsiteY35" fmla="*/ 33589 h 606722"/>
                <a:gd name="connsiteX36" fmla="*/ 48688 w 408826"/>
                <a:gd name="connsiteY36" fmla="*/ 33589 h 606722"/>
                <a:gd name="connsiteX37" fmla="*/ 48688 w 408826"/>
                <a:gd name="connsiteY37" fmla="*/ 52699 h 606722"/>
                <a:gd name="connsiteX38" fmla="*/ 57411 w 408826"/>
                <a:gd name="connsiteY38" fmla="*/ 61410 h 606722"/>
                <a:gd name="connsiteX39" fmla="*/ 133870 w 408826"/>
                <a:gd name="connsiteY39" fmla="*/ 61410 h 606722"/>
                <a:gd name="connsiteX40" fmla="*/ 142593 w 408826"/>
                <a:gd name="connsiteY40" fmla="*/ 52699 h 606722"/>
                <a:gd name="connsiteX41" fmla="*/ 142593 w 408826"/>
                <a:gd name="connsiteY41" fmla="*/ 33589 h 606722"/>
                <a:gd name="connsiteX42" fmla="*/ 408730 w 408826"/>
                <a:gd name="connsiteY42" fmla="*/ 33589 h 606722"/>
                <a:gd name="connsiteX43" fmla="*/ 408730 w 408826"/>
                <a:gd name="connsiteY43" fmla="*/ 82120 h 606722"/>
                <a:gd name="connsiteX44" fmla="*/ 408641 w 408826"/>
                <a:gd name="connsiteY44" fmla="*/ 82209 h 606722"/>
                <a:gd name="connsiteX45" fmla="*/ 1780 w 408826"/>
                <a:gd name="connsiteY45" fmla="*/ 82209 h 606722"/>
                <a:gd name="connsiteX46" fmla="*/ 0 w 408826"/>
                <a:gd name="connsiteY46" fmla="*/ 82120 h 606722"/>
                <a:gd name="connsiteX47" fmla="*/ 66049 w 408826"/>
                <a:gd name="connsiteY47" fmla="*/ 0 h 606722"/>
                <a:gd name="connsiteX48" fmla="*/ 91333 w 408826"/>
                <a:gd name="connsiteY48" fmla="*/ 14388 h 606722"/>
                <a:gd name="connsiteX49" fmla="*/ 99969 w 408826"/>
                <a:gd name="connsiteY49" fmla="*/ 14388 h 606722"/>
                <a:gd name="connsiteX50" fmla="*/ 125253 w 408826"/>
                <a:gd name="connsiteY50" fmla="*/ 0 h 606722"/>
                <a:gd name="connsiteX51" fmla="*/ 125253 w 408826"/>
                <a:gd name="connsiteY51" fmla="*/ 43962 h 606722"/>
                <a:gd name="connsiteX52" fmla="*/ 66049 w 408826"/>
                <a:gd name="connsiteY52" fmla="*/ 4396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08826" h="606722">
                  <a:moveTo>
                    <a:pt x="235688" y="211577"/>
                  </a:moveTo>
                  <a:cubicBezTo>
                    <a:pt x="223672" y="211577"/>
                    <a:pt x="213881" y="221354"/>
                    <a:pt x="213881" y="233263"/>
                  </a:cubicBezTo>
                  <a:lnTo>
                    <a:pt x="213881" y="323650"/>
                  </a:lnTo>
                  <a:cubicBezTo>
                    <a:pt x="213881" y="335560"/>
                    <a:pt x="223672" y="345336"/>
                    <a:pt x="235688" y="345336"/>
                  </a:cubicBezTo>
                  <a:cubicBezTo>
                    <a:pt x="237112" y="345336"/>
                    <a:pt x="238625" y="345159"/>
                    <a:pt x="239960" y="344892"/>
                  </a:cubicBezTo>
                  <a:lnTo>
                    <a:pt x="239960" y="495538"/>
                  </a:lnTo>
                  <a:cubicBezTo>
                    <a:pt x="239960" y="507536"/>
                    <a:pt x="249751" y="517223"/>
                    <a:pt x="261766" y="517223"/>
                  </a:cubicBezTo>
                  <a:cubicBezTo>
                    <a:pt x="273782" y="517223"/>
                    <a:pt x="283484" y="507536"/>
                    <a:pt x="283484" y="495538"/>
                  </a:cubicBezTo>
                  <a:lnTo>
                    <a:pt x="283484" y="345159"/>
                  </a:lnTo>
                  <a:cubicBezTo>
                    <a:pt x="284374" y="345247"/>
                    <a:pt x="285175" y="345336"/>
                    <a:pt x="286065" y="345336"/>
                  </a:cubicBezTo>
                  <a:cubicBezTo>
                    <a:pt x="298081" y="345336"/>
                    <a:pt x="307782" y="335560"/>
                    <a:pt x="307782" y="323650"/>
                  </a:cubicBezTo>
                  <a:lnTo>
                    <a:pt x="307871" y="323650"/>
                  </a:lnTo>
                  <a:lnTo>
                    <a:pt x="307871" y="233263"/>
                  </a:lnTo>
                  <a:cubicBezTo>
                    <a:pt x="307871" y="221265"/>
                    <a:pt x="298081" y="211577"/>
                    <a:pt x="286065" y="211577"/>
                  </a:cubicBezTo>
                  <a:cubicBezTo>
                    <a:pt x="281615" y="211577"/>
                    <a:pt x="277431" y="212999"/>
                    <a:pt x="273871" y="215310"/>
                  </a:cubicBezTo>
                  <a:cubicBezTo>
                    <a:pt x="270400" y="212999"/>
                    <a:pt x="266217" y="211577"/>
                    <a:pt x="261766" y="211577"/>
                  </a:cubicBezTo>
                  <a:cubicBezTo>
                    <a:pt x="256871" y="211577"/>
                    <a:pt x="252332" y="213266"/>
                    <a:pt x="248682" y="215932"/>
                  </a:cubicBezTo>
                  <a:cubicBezTo>
                    <a:pt x="245033" y="213266"/>
                    <a:pt x="240583" y="211577"/>
                    <a:pt x="235688" y="211577"/>
                  </a:cubicBezTo>
                  <a:close/>
                  <a:moveTo>
                    <a:pt x="146949" y="202867"/>
                  </a:moveTo>
                  <a:cubicBezTo>
                    <a:pt x="130127" y="202867"/>
                    <a:pt x="116509" y="216554"/>
                    <a:pt x="116509" y="233263"/>
                  </a:cubicBezTo>
                  <a:lnTo>
                    <a:pt x="116509" y="384353"/>
                  </a:lnTo>
                  <a:cubicBezTo>
                    <a:pt x="116509" y="392707"/>
                    <a:pt x="119802" y="400173"/>
                    <a:pt x="125231" y="405683"/>
                  </a:cubicBezTo>
                  <a:lnTo>
                    <a:pt x="125231" y="495538"/>
                  </a:lnTo>
                  <a:cubicBezTo>
                    <a:pt x="125231" y="507536"/>
                    <a:pt x="134933" y="517223"/>
                    <a:pt x="146949" y="517223"/>
                  </a:cubicBezTo>
                  <a:cubicBezTo>
                    <a:pt x="158965" y="517223"/>
                    <a:pt x="168666" y="507536"/>
                    <a:pt x="168666" y="495538"/>
                  </a:cubicBezTo>
                  <a:lnTo>
                    <a:pt x="168666" y="405683"/>
                  </a:lnTo>
                  <a:cubicBezTo>
                    <a:pt x="174095" y="400173"/>
                    <a:pt x="177389" y="392707"/>
                    <a:pt x="177389" y="384353"/>
                  </a:cubicBezTo>
                  <a:lnTo>
                    <a:pt x="177389" y="233263"/>
                  </a:lnTo>
                  <a:cubicBezTo>
                    <a:pt x="177389" y="216554"/>
                    <a:pt x="163771" y="202867"/>
                    <a:pt x="146949" y="202867"/>
                  </a:cubicBezTo>
                  <a:close/>
                  <a:moveTo>
                    <a:pt x="0" y="108036"/>
                  </a:moveTo>
                  <a:cubicBezTo>
                    <a:pt x="1691" y="108036"/>
                    <a:pt x="1424" y="108214"/>
                    <a:pt x="1780" y="108214"/>
                  </a:cubicBezTo>
                  <a:lnTo>
                    <a:pt x="408626" y="108214"/>
                  </a:lnTo>
                  <a:cubicBezTo>
                    <a:pt x="408715" y="108214"/>
                    <a:pt x="408715" y="108214"/>
                    <a:pt x="408715" y="108214"/>
                  </a:cubicBezTo>
                  <a:lnTo>
                    <a:pt x="408715" y="606722"/>
                  </a:lnTo>
                  <a:lnTo>
                    <a:pt x="0" y="606722"/>
                  </a:lnTo>
                  <a:close/>
                  <a:moveTo>
                    <a:pt x="0" y="33589"/>
                  </a:moveTo>
                  <a:lnTo>
                    <a:pt x="48688" y="33589"/>
                  </a:lnTo>
                  <a:lnTo>
                    <a:pt x="48688" y="52699"/>
                  </a:lnTo>
                  <a:cubicBezTo>
                    <a:pt x="48688" y="57499"/>
                    <a:pt x="52604" y="61410"/>
                    <a:pt x="57411" y="61410"/>
                  </a:cubicBezTo>
                  <a:lnTo>
                    <a:pt x="133870" y="61410"/>
                  </a:lnTo>
                  <a:cubicBezTo>
                    <a:pt x="138676" y="61410"/>
                    <a:pt x="142593" y="57499"/>
                    <a:pt x="142593" y="52699"/>
                  </a:cubicBezTo>
                  <a:lnTo>
                    <a:pt x="142593" y="33589"/>
                  </a:lnTo>
                  <a:lnTo>
                    <a:pt x="408730" y="33589"/>
                  </a:lnTo>
                  <a:lnTo>
                    <a:pt x="408730" y="82120"/>
                  </a:lnTo>
                  <a:cubicBezTo>
                    <a:pt x="408730" y="82120"/>
                    <a:pt x="408997" y="82209"/>
                    <a:pt x="408641" y="82209"/>
                  </a:cubicBezTo>
                  <a:lnTo>
                    <a:pt x="1780" y="82209"/>
                  </a:lnTo>
                  <a:cubicBezTo>
                    <a:pt x="1513" y="82209"/>
                    <a:pt x="1691" y="82120"/>
                    <a:pt x="0" y="82120"/>
                  </a:cubicBezTo>
                  <a:close/>
                  <a:moveTo>
                    <a:pt x="66049" y="0"/>
                  </a:moveTo>
                  <a:lnTo>
                    <a:pt x="91333" y="14388"/>
                  </a:lnTo>
                  <a:cubicBezTo>
                    <a:pt x="94004" y="15986"/>
                    <a:pt x="97298" y="15986"/>
                    <a:pt x="99969" y="14388"/>
                  </a:cubicBezTo>
                  <a:lnTo>
                    <a:pt x="125253" y="0"/>
                  </a:lnTo>
                  <a:lnTo>
                    <a:pt x="125253" y="43962"/>
                  </a:lnTo>
                  <a:lnTo>
                    <a:pt x="66049" y="43962"/>
                  </a:lnTo>
                  <a:close/>
                </a:path>
              </a:pathLst>
            </a:custGeom>
            <a:solidFill>
              <a:srgbClr val="D96058"/>
            </a:solidFill>
            <a:ln>
              <a:noFill/>
            </a:ln>
          </p:spPr>
        </p:sp>
        <p:sp>
          <p:nvSpPr>
            <p:cNvPr id="75" name="drinks-bottles_52891">
              <a:extLst>
                <a:ext uri="{FF2B5EF4-FFF2-40B4-BE49-F238E27FC236}">
                  <a16:creationId xmlns:a16="http://schemas.microsoft.com/office/drawing/2014/main" xmlns="" id="{657C8AA7-3579-40DF-93FC-4BB445BF8D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08457" y="2993550"/>
              <a:ext cx="359130" cy="430016"/>
            </a:xfrm>
            <a:custGeom>
              <a:avLst/>
              <a:gdLst>
                <a:gd name="connsiteX0" fmla="*/ 304107 w 506942"/>
                <a:gd name="connsiteY0" fmla="*/ 506020 h 607004"/>
                <a:gd name="connsiteX1" fmla="*/ 304107 w 506942"/>
                <a:gd name="connsiteY1" fmla="*/ 556464 h 607004"/>
                <a:gd name="connsiteX2" fmla="*/ 456089 w 506942"/>
                <a:gd name="connsiteY2" fmla="*/ 556464 h 607004"/>
                <a:gd name="connsiteX3" fmla="*/ 456089 w 506942"/>
                <a:gd name="connsiteY3" fmla="*/ 506020 h 607004"/>
                <a:gd name="connsiteX4" fmla="*/ 46976 w 506942"/>
                <a:gd name="connsiteY4" fmla="*/ 329035 h 607004"/>
                <a:gd name="connsiteX5" fmla="*/ 40306 w 506942"/>
                <a:gd name="connsiteY5" fmla="*/ 335693 h 607004"/>
                <a:gd name="connsiteX6" fmla="*/ 40306 w 506942"/>
                <a:gd name="connsiteY6" fmla="*/ 524952 h 607004"/>
                <a:gd name="connsiteX7" fmla="*/ 46976 w 506942"/>
                <a:gd name="connsiteY7" fmla="*/ 531562 h 607004"/>
                <a:gd name="connsiteX8" fmla="*/ 182097 w 506942"/>
                <a:gd name="connsiteY8" fmla="*/ 531562 h 607004"/>
                <a:gd name="connsiteX9" fmla="*/ 188719 w 506942"/>
                <a:gd name="connsiteY9" fmla="*/ 524952 h 607004"/>
                <a:gd name="connsiteX10" fmla="*/ 188719 w 506942"/>
                <a:gd name="connsiteY10" fmla="*/ 335693 h 607004"/>
                <a:gd name="connsiteX11" fmla="*/ 182097 w 506942"/>
                <a:gd name="connsiteY11" fmla="*/ 329035 h 607004"/>
                <a:gd name="connsiteX12" fmla="*/ 379235 w 506942"/>
                <a:gd name="connsiteY12" fmla="*/ 253368 h 607004"/>
                <a:gd name="connsiteX13" fmla="*/ 305258 w 506942"/>
                <a:gd name="connsiteY13" fmla="*/ 329058 h 607004"/>
                <a:gd name="connsiteX14" fmla="*/ 454938 w 506942"/>
                <a:gd name="connsiteY14" fmla="*/ 329058 h 607004"/>
                <a:gd name="connsiteX15" fmla="*/ 379235 w 506942"/>
                <a:gd name="connsiteY15" fmla="*/ 253368 h 607004"/>
                <a:gd name="connsiteX16" fmla="*/ 347764 w 506942"/>
                <a:gd name="connsiteY16" fmla="*/ 141 h 607004"/>
                <a:gd name="connsiteX17" fmla="*/ 412385 w 506942"/>
                <a:gd name="connsiteY17" fmla="*/ 141 h 607004"/>
                <a:gd name="connsiteX18" fmla="*/ 437379 w 506942"/>
                <a:gd name="connsiteY18" fmla="*/ 25339 h 607004"/>
                <a:gd name="connsiteX19" fmla="*/ 412385 w 506942"/>
                <a:gd name="connsiteY19" fmla="*/ 50585 h 607004"/>
                <a:gd name="connsiteX20" fmla="*/ 411857 w 506942"/>
                <a:gd name="connsiteY20" fmla="*/ 50585 h 607004"/>
                <a:gd name="connsiteX21" fmla="*/ 430807 w 506942"/>
                <a:gd name="connsiteY21" fmla="*/ 214421 h 607004"/>
                <a:gd name="connsiteX22" fmla="*/ 506750 w 506942"/>
                <a:gd name="connsiteY22" fmla="*/ 341465 h 607004"/>
                <a:gd name="connsiteX23" fmla="*/ 506942 w 506942"/>
                <a:gd name="connsiteY23" fmla="*/ 581710 h 607004"/>
                <a:gd name="connsiteX24" fmla="*/ 478445 w 506942"/>
                <a:gd name="connsiteY24" fmla="*/ 607004 h 607004"/>
                <a:gd name="connsiteX25" fmla="*/ 281511 w 506942"/>
                <a:gd name="connsiteY25" fmla="*/ 607004 h 607004"/>
                <a:gd name="connsiteX26" fmla="*/ 253686 w 506942"/>
                <a:gd name="connsiteY26" fmla="*/ 581710 h 607004"/>
                <a:gd name="connsiteX27" fmla="*/ 253542 w 506942"/>
                <a:gd name="connsiteY27" fmla="*/ 341465 h 607004"/>
                <a:gd name="connsiteX28" fmla="*/ 329485 w 506942"/>
                <a:gd name="connsiteY28" fmla="*/ 213607 h 607004"/>
                <a:gd name="connsiteX29" fmla="*/ 345173 w 506942"/>
                <a:gd name="connsiteY29" fmla="*/ 50537 h 607004"/>
                <a:gd name="connsiteX30" fmla="*/ 347764 w 506942"/>
                <a:gd name="connsiteY30" fmla="*/ 50633 h 607004"/>
                <a:gd name="connsiteX31" fmla="*/ 345173 w 506942"/>
                <a:gd name="connsiteY31" fmla="*/ 50441 h 607004"/>
                <a:gd name="connsiteX32" fmla="*/ 345173 w 506942"/>
                <a:gd name="connsiteY32" fmla="*/ 50537 h 607004"/>
                <a:gd name="connsiteX33" fmla="*/ 322769 w 506942"/>
                <a:gd name="connsiteY33" fmla="*/ 25435 h 607004"/>
                <a:gd name="connsiteX34" fmla="*/ 347764 w 506942"/>
                <a:gd name="connsiteY34" fmla="*/ 141 h 607004"/>
                <a:gd name="connsiteX35" fmla="*/ 86946 w 506942"/>
                <a:gd name="connsiteY35" fmla="*/ 0 h 607004"/>
                <a:gd name="connsiteX36" fmla="*/ 101581 w 506942"/>
                <a:gd name="connsiteY36" fmla="*/ 0 h 607004"/>
                <a:gd name="connsiteX37" fmla="*/ 126916 w 506942"/>
                <a:gd name="connsiteY37" fmla="*/ 0 h 607004"/>
                <a:gd name="connsiteX38" fmla="*/ 143710 w 506942"/>
                <a:gd name="connsiteY38" fmla="*/ 0 h 607004"/>
                <a:gd name="connsiteX39" fmla="*/ 166070 w 506942"/>
                <a:gd name="connsiteY39" fmla="*/ 25292 h 607004"/>
                <a:gd name="connsiteX40" fmla="*/ 152251 w 506942"/>
                <a:gd name="connsiteY40" fmla="*/ 47470 h 607004"/>
                <a:gd name="connsiteX41" fmla="*/ 152251 w 506942"/>
                <a:gd name="connsiteY41" fmla="*/ 210910 h 607004"/>
                <a:gd name="connsiteX42" fmla="*/ 228209 w 506942"/>
                <a:gd name="connsiteY42" fmla="*/ 341393 h 607004"/>
                <a:gd name="connsiteX43" fmla="*/ 228161 w 506942"/>
                <a:gd name="connsiteY43" fmla="*/ 581571 h 607004"/>
                <a:gd name="connsiteX44" fmla="*/ 202874 w 506942"/>
                <a:gd name="connsiteY44" fmla="*/ 606863 h 607004"/>
                <a:gd name="connsiteX45" fmla="*/ 25575 w 506942"/>
                <a:gd name="connsiteY45" fmla="*/ 606863 h 607004"/>
                <a:gd name="connsiteX46" fmla="*/ 0 w 506942"/>
                <a:gd name="connsiteY46" fmla="*/ 581571 h 607004"/>
                <a:gd name="connsiteX47" fmla="*/ 528 w 506942"/>
                <a:gd name="connsiteY47" fmla="*/ 341441 h 607004"/>
                <a:gd name="connsiteX48" fmla="*/ 78261 w 506942"/>
                <a:gd name="connsiteY48" fmla="*/ 210910 h 607004"/>
                <a:gd name="connsiteX49" fmla="*/ 78453 w 506942"/>
                <a:gd name="connsiteY49" fmla="*/ 47374 h 607004"/>
                <a:gd name="connsiteX50" fmla="*/ 64490 w 506942"/>
                <a:gd name="connsiteY50" fmla="*/ 25292 h 607004"/>
                <a:gd name="connsiteX51" fmla="*/ 86946 w 506942"/>
                <a:gd name="connsiteY51" fmla="*/ 0 h 60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06942" h="607004">
                  <a:moveTo>
                    <a:pt x="304107" y="506020"/>
                  </a:moveTo>
                  <a:lnTo>
                    <a:pt x="304107" y="556464"/>
                  </a:lnTo>
                  <a:lnTo>
                    <a:pt x="456089" y="556464"/>
                  </a:lnTo>
                  <a:lnTo>
                    <a:pt x="456089" y="506020"/>
                  </a:lnTo>
                  <a:close/>
                  <a:moveTo>
                    <a:pt x="46976" y="329035"/>
                  </a:moveTo>
                  <a:cubicBezTo>
                    <a:pt x="43233" y="329035"/>
                    <a:pt x="40306" y="332053"/>
                    <a:pt x="40306" y="335693"/>
                  </a:cubicBezTo>
                  <a:lnTo>
                    <a:pt x="40306" y="524952"/>
                  </a:lnTo>
                  <a:cubicBezTo>
                    <a:pt x="40306" y="528640"/>
                    <a:pt x="43329" y="531562"/>
                    <a:pt x="46976" y="531562"/>
                  </a:cubicBezTo>
                  <a:lnTo>
                    <a:pt x="182097" y="531562"/>
                  </a:lnTo>
                  <a:cubicBezTo>
                    <a:pt x="185792" y="531562"/>
                    <a:pt x="188719" y="528592"/>
                    <a:pt x="188719" y="524952"/>
                  </a:cubicBezTo>
                  <a:lnTo>
                    <a:pt x="188719" y="335693"/>
                  </a:lnTo>
                  <a:cubicBezTo>
                    <a:pt x="188719" y="332005"/>
                    <a:pt x="185744" y="329035"/>
                    <a:pt x="182097" y="329035"/>
                  </a:cubicBezTo>
                  <a:close/>
                  <a:moveTo>
                    <a:pt x="379235" y="253368"/>
                  </a:moveTo>
                  <a:cubicBezTo>
                    <a:pt x="341575" y="253368"/>
                    <a:pt x="310536" y="286279"/>
                    <a:pt x="305258" y="329058"/>
                  </a:cubicBezTo>
                  <a:lnTo>
                    <a:pt x="454938" y="329058"/>
                  </a:lnTo>
                  <a:cubicBezTo>
                    <a:pt x="449469" y="286279"/>
                    <a:pt x="417806" y="253368"/>
                    <a:pt x="379235" y="253368"/>
                  </a:cubicBezTo>
                  <a:close/>
                  <a:moveTo>
                    <a:pt x="347764" y="141"/>
                  </a:moveTo>
                  <a:lnTo>
                    <a:pt x="412385" y="141"/>
                  </a:lnTo>
                  <a:cubicBezTo>
                    <a:pt x="426201" y="141"/>
                    <a:pt x="437379" y="11447"/>
                    <a:pt x="437379" y="25339"/>
                  </a:cubicBezTo>
                  <a:cubicBezTo>
                    <a:pt x="437379" y="39327"/>
                    <a:pt x="426201" y="50585"/>
                    <a:pt x="412385" y="50585"/>
                  </a:cubicBezTo>
                  <a:lnTo>
                    <a:pt x="411857" y="50585"/>
                  </a:lnTo>
                  <a:lnTo>
                    <a:pt x="430807" y="214421"/>
                  </a:lnTo>
                  <a:cubicBezTo>
                    <a:pt x="475471" y="236026"/>
                    <a:pt x="506750" y="284698"/>
                    <a:pt x="506750" y="341465"/>
                  </a:cubicBezTo>
                  <a:lnTo>
                    <a:pt x="506942" y="581710"/>
                  </a:lnTo>
                  <a:cubicBezTo>
                    <a:pt x="506942" y="595698"/>
                    <a:pt x="494085" y="607004"/>
                    <a:pt x="478445" y="607004"/>
                  </a:cubicBezTo>
                  <a:lnTo>
                    <a:pt x="281511" y="607004"/>
                  </a:lnTo>
                  <a:cubicBezTo>
                    <a:pt x="265919" y="607004"/>
                    <a:pt x="253686" y="595698"/>
                    <a:pt x="253686" y="581710"/>
                  </a:cubicBezTo>
                  <a:lnTo>
                    <a:pt x="253542" y="341465"/>
                  </a:lnTo>
                  <a:cubicBezTo>
                    <a:pt x="253542" y="284027"/>
                    <a:pt x="284533" y="234781"/>
                    <a:pt x="329485" y="213607"/>
                  </a:cubicBezTo>
                  <a:lnTo>
                    <a:pt x="345173" y="50537"/>
                  </a:lnTo>
                  <a:cubicBezTo>
                    <a:pt x="345989" y="50585"/>
                    <a:pt x="346900" y="50585"/>
                    <a:pt x="347764" y="50633"/>
                  </a:cubicBezTo>
                  <a:cubicBezTo>
                    <a:pt x="346900" y="50633"/>
                    <a:pt x="345989" y="50537"/>
                    <a:pt x="345173" y="50441"/>
                  </a:cubicBezTo>
                  <a:lnTo>
                    <a:pt x="345173" y="50537"/>
                  </a:lnTo>
                  <a:cubicBezTo>
                    <a:pt x="332556" y="49196"/>
                    <a:pt x="322769" y="38513"/>
                    <a:pt x="322769" y="25435"/>
                  </a:cubicBezTo>
                  <a:cubicBezTo>
                    <a:pt x="322769" y="11447"/>
                    <a:pt x="333947" y="141"/>
                    <a:pt x="347764" y="141"/>
                  </a:cubicBezTo>
                  <a:close/>
                  <a:moveTo>
                    <a:pt x="86946" y="0"/>
                  </a:moveTo>
                  <a:lnTo>
                    <a:pt x="101581" y="0"/>
                  </a:lnTo>
                  <a:lnTo>
                    <a:pt x="126916" y="0"/>
                  </a:lnTo>
                  <a:lnTo>
                    <a:pt x="143710" y="0"/>
                  </a:lnTo>
                  <a:cubicBezTo>
                    <a:pt x="156042" y="0"/>
                    <a:pt x="166070" y="11353"/>
                    <a:pt x="166070" y="25292"/>
                  </a:cubicBezTo>
                  <a:cubicBezTo>
                    <a:pt x="166070" y="35830"/>
                    <a:pt x="160600" y="43686"/>
                    <a:pt x="152251" y="47470"/>
                  </a:cubicBezTo>
                  <a:lnTo>
                    <a:pt x="152251" y="210910"/>
                  </a:lnTo>
                  <a:cubicBezTo>
                    <a:pt x="196396" y="230118"/>
                    <a:pt x="228209" y="281038"/>
                    <a:pt x="228209" y="341393"/>
                  </a:cubicBezTo>
                  <a:lnTo>
                    <a:pt x="228161" y="581571"/>
                  </a:lnTo>
                  <a:cubicBezTo>
                    <a:pt x="228161" y="595558"/>
                    <a:pt x="216837" y="606863"/>
                    <a:pt x="202874" y="606863"/>
                  </a:cubicBezTo>
                  <a:lnTo>
                    <a:pt x="25575" y="606863"/>
                  </a:lnTo>
                  <a:cubicBezTo>
                    <a:pt x="11660" y="606863"/>
                    <a:pt x="0" y="595558"/>
                    <a:pt x="0" y="581571"/>
                  </a:cubicBezTo>
                  <a:lnTo>
                    <a:pt x="528" y="341441"/>
                  </a:lnTo>
                  <a:cubicBezTo>
                    <a:pt x="528" y="280894"/>
                    <a:pt x="33444" y="228586"/>
                    <a:pt x="78261" y="210910"/>
                  </a:cubicBezTo>
                  <a:lnTo>
                    <a:pt x="78453" y="47374"/>
                  </a:lnTo>
                  <a:cubicBezTo>
                    <a:pt x="70871" y="44500"/>
                    <a:pt x="64490" y="34824"/>
                    <a:pt x="64490" y="25292"/>
                  </a:cubicBezTo>
                  <a:cubicBezTo>
                    <a:pt x="64490" y="11305"/>
                    <a:pt x="74518" y="0"/>
                    <a:pt x="86946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</p:sp>
        <p:sp>
          <p:nvSpPr>
            <p:cNvPr id="76" name="logistics-delivery-truck-and-clock_45869">
              <a:extLst>
                <a:ext uri="{FF2B5EF4-FFF2-40B4-BE49-F238E27FC236}">
                  <a16:creationId xmlns:a16="http://schemas.microsoft.com/office/drawing/2014/main" xmlns="" id="{88655CAD-398F-45CF-9E00-538E1C5370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256" y="1429777"/>
              <a:ext cx="486683" cy="469305"/>
            </a:xfrm>
            <a:custGeom>
              <a:avLst/>
              <a:gdLst>
                <a:gd name="T0" fmla="*/ 5137 w 8160"/>
                <a:gd name="T1" fmla="*/ 3107 h 7880"/>
                <a:gd name="T2" fmla="*/ 5353 w 8160"/>
                <a:gd name="T3" fmla="*/ 913 h 7880"/>
                <a:gd name="T4" fmla="*/ 5178 w 8160"/>
                <a:gd name="T5" fmla="*/ 1012 h 7880"/>
                <a:gd name="T6" fmla="*/ 4333 w 8160"/>
                <a:gd name="T7" fmla="*/ 3378 h 7880"/>
                <a:gd name="T8" fmla="*/ 4913 w 8160"/>
                <a:gd name="T9" fmla="*/ 3805 h 7880"/>
                <a:gd name="T10" fmla="*/ 6353 w 8160"/>
                <a:gd name="T11" fmla="*/ 4400 h 7880"/>
                <a:gd name="T12" fmla="*/ 6322 w 8160"/>
                <a:gd name="T13" fmla="*/ 4199 h 7880"/>
                <a:gd name="T14" fmla="*/ 4560 w 8160"/>
                <a:gd name="T15" fmla="*/ 3378 h 7880"/>
                <a:gd name="T16" fmla="*/ 5004 w 8160"/>
                <a:gd name="T17" fmla="*/ 3378 h 7880"/>
                <a:gd name="T18" fmla="*/ 4560 w 8160"/>
                <a:gd name="T19" fmla="*/ 3378 h 7880"/>
                <a:gd name="T20" fmla="*/ 5816 w 8160"/>
                <a:gd name="T21" fmla="*/ 6594 h 7880"/>
                <a:gd name="T22" fmla="*/ 7706 w 8160"/>
                <a:gd name="T23" fmla="*/ 3378 h 7880"/>
                <a:gd name="T24" fmla="*/ 1858 w 8160"/>
                <a:gd name="T25" fmla="*/ 3378 h 7880"/>
                <a:gd name="T26" fmla="*/ 1438 w 8160"/>
                <a:gd name="T27" fmla="*/ 3853 h 7880"/>
                <a:gd name="T28" fmla="*/ 4782 w 8160"/>
                <a:gd name="T29" fmla="*/ 0 h 7880"/>
                <a:gd name="T30" fmla="*/ 5371 w 8160"/>
                <a:gd name="T31" fmla="*/ 5785 h 7880"/>
                <a:gd name="T32" fmla="*/ 4083 w 8160"/>
                <a:gd name="T33" fmla="*/ 4655 h 7880"/>
                <a:gd name="T34" fmla="*/ 3559 w 8160"/>
                <a:gd name="T35" fmla="*/ 4458 h 7880"/>
                <a:gd name="T36" fmla="*/ 265 w 8160"/>
                <a:gd name="T37" fmla="*/ 4194 h 7880"/>
                <a:gd name="T38" fmla="*/ 0 w 8160"/>
                <a:gd name="T39" fmla="*/ 6229 h 7880"/>
                <a:gd name="T40" fmla="*/ 5475 w 8160"/>
                <a:gd name="T41" fmla="*/ 6036 h 7880"/>
                <a:gd name="T42" fmla="*/ 4918 w 8160"/>
                <a:gd name="T43" fmla="*/ 5819 h 7880"/>
                <a:gd name="T44" fmla="*/ 3870 w 8160"/>
                <a:gd name="T45" fmla="*/ 5778 h 7880"/>
                <a:gd name="T46" fmla="*/ 3911 w 8160"/>
                <a:gd name="T47" fmla="*/ 4960 h 7880"/>
                <a:gd name="T48" fmla="*/ 4132 w 8160"/>
                <a:gd name="T49" fmla="*/ 4971 h 7880"/>
                <a:gd name="T50" fmla="*/ 4918 w 8160"/>
                <a:gd name="T51" fmla="*/ 5819 h 7880"/>
                <a:gd name="T52" fmla="*/ 5475 w 8160"/>
                <a:gd name="T53" fmla="*/ 6961 h 7880"/>
                <a:gd name="T54" fmla="*/ 4928 w 8160"/>
                <a:gd name="T55" fmla="*/ 7226 h 7880"/>
                <a:gd name="T56" fmla="*/ 3491 w 8160"/>
                <a:gd name="T57" fmla="*/ 7226 h 7880"/>
                <a:gd name="T58" fmla="*/ 1337 w 8160"/>
                <a:gd name="T59" fmla="*/ 6605 h 7880"/>
                <a:gd name="T60" fmla="*/ 265 w 8160"/>
                <a:gd name="T61" fmla="*/ 7226 h 7880"/>
                <a:gd name="T62" fmla="*/ 0 w 8160"/>
                <a:gd name="T63" fmla="*/ 6375 h 7880"/>
                <a:gd name="T64" fmla="*/ 4209 w 8160"/>
                <a:gd name="T65" fmla="*/ 6782 h 7880"/>
                <a:gd name="T66" fmla="*/ 4209 w 8160"/>
                <a:gd name="T67" fmla="*/ 7880 h 7880"/>
                <a:gd name="T68" fmla="*/ 4209 w 8160"/>
                <a:gd name="T69" fmla="*/ 6782 h 7880"/>
                <a:gd name="T70" fmla="*/ 3935 w 8160"/>
                <a:gd name="T71" fmla="*/ 7330 h 7880"/>
                <a:gd name="T72" fmla="*/ 4483 w 8160"/>
                <a:gd name="T73" fmla="*/ 7330 h 7880"/>
                <a:gd name="T74" fmla="*/ 1337 w 8160"/>
                <a:gd name="T75" fmla="*/ 6782 h 7880"/>
                <a:gd name="T76" fmla="*/ 1337 w 8160"/>
                <a:gd name="T77" fmla="*/ 7880 h 7880"/>
                <a:gd name="T78" fmla="*/ 1337 w 8160"/>
                <a:gd name="T79" fmla="*/ 6782 h 7880"/>
                <a:gd name="T80" fmla="*/ 1063 w 8160"/>
                <a:gd name="T81" fmla="*/ 7330 h 7880"/>
                <a:gd name="T82" fmla="*/ 1612 w 8160"/>
                <a:gd name="T83" fmla="*/ 7330 h 7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60" h="7880">
                  <a:moveTo>
                    <a:pt x="5225" y="3325"/>
                  </a:moveTo>
                  <a:cubicBezTo>
                    <a:pt x="5215" y="3243"/>
                    <a:pt x="5184" y="3169"/>
                    <a:pt x="5137" y="3107"/>
                  </a:cubicBezTo>
                  <a:lnTo>
                    <a:pt x="5464" y="1078"/>
                  </a:lnTo>
                  <a:cubicBezTo>
                    <a:pt x="5476" y="1002"/>
                    <a:pt x="5428" y="930"/>
                    <a:pt x="5353" y="913"/>
                  </a:cubicBezTo>
                  <a:lnTo>
                    <a:pt x="5349" y="912"/>
                  </a:lnTo>
                  <a:cubicBezTo>
                    <a:pt x="5275" y="895"/>
                    <a:pt x="5200" y="938"/>
                    <a:pt x="5178" y="1012"/>
                  </a:cubicBezTo>
                  <a:lnTo>
                    <a:pt x="4582" y="2979"/>
                  </a:lnTo>
                  <a:cubicBezTo>
                    <a:pt x="4435" y="3053"/>
                    <a:pt x="4333" y="3203"/>
                    <a:pt x="4333" y="3378"/>
                  </a:cubicBezTo>
                  <a:cubicBezTo>
                    <a:pt x="4333" y="3626"/>
                    <a:pt x="4534" y="3827"/>
                    <a:pt x="4782" y="3827"/>
                  </a:cubicBezTo>
                  <a:cubicBezTo>
                    <a:pt x="4828" y="3827"/>
                    <a:pt x="4872" y="3818"/>
                    <a:pt x="4913" y="3805"/>
                  </a:cubicBezTo>
                  <a:lnTo>
                    <a:pt x="6158" y="4452"/>
                  </a:lnTo>
                  <a:cubicBezTo>
                    <a:pt x="6226" y="4487"/>
                    <a:pt x="6311" y="4465"/>
                    <a:pt x="6353" y="4400"/>
                  </a:cubicBezTo>
                  <a:lnTo>
                    <a:pt x="6355" y="4398"/>
                  </a:lnTo>
                  <a:cubicBezTo>
                    <a:pt x="6397" y="4333"/>
                    <a:pt x="6383" y="4247"/>
                    <a:pt x="6322" y="4199"/>
                  </a:cubicBezTo>
                  <a:lnTo>
                    <a:pt x="5225" y="3325"/>
                  </a:lnTo>
                  <a:close/>
                  <a:moveTo>
                    <a:pt x="4560" y="3378"/>
                  </a:moveTo>
                  <a:cubicBezTo>
                    <a:pt x="4560" y="3256"/>
                    <a:pt x="4660" y="3157"/>
                    <a:pt x="4782" y="3157"/>
                  </a:cubicBezTo>
                  <a:cubicBezTo>
                    <a:pt x="4904" y="3157"/>
                    <a:pt x="5004" y="3256"/>
                    <a:pt x="5004" y="3378"/>
                  </a:cubicBezTo>
                  <a:cubicBezTo>
                    <a:pt x="5004" y="3501"/>
                    <a:pt x="4904" y="3600"/>
                    <a:pt x="4782" y="3600"/>
                  </a:cubicBezTo>
                  <a:cubicBezTo>
                    <a:pt x="4660" y="3600"/>
                    <a:pt x="4560" y="3501"/>
                    <a:pt x="4560" y="3378"/>
                  </a:cubicBezTo>
                  <a:close/>
                  <a:moveTo>
                    <a:pt x="8160" y="3378"/>
                  </a:moveTo>
                  <a:cubicBezTo>
                    <a:pt x="8160" y="4880"/>
                    <a:pt x="7174" y="6156"/>
                    <a:pt x="5816" y="6594"/>
                  </a:cubicBezTo>
                  <a:lnTo>
                    <a:pt x="5816" y="6113"/>
                  </a:lnTo>
                  <a:cubicBezTo>
                    <a:pt x="6919" y="5694"/>
                    <a:pt x="7706" y="4627"/>
                    <a:pt x="7706" y="3378"/>
                  </a:cubicBezTo>
                  <a:cubicBezTo>
                    <a:pt x="7706" y="1766"/>
                    <a:pt x="6394" y="454"/>
                    <a:pt x="4782" y="454"/>
                  </a:cubicBezTo>
                  <a:cubicBezTo>
                    <a:pt x="3170" y="454"/>
                    <a:pt x="1858" y="1766"/>
                    <a:pt x="1858" y="3378"/>
                  </a:cubicBezTo>
                  <a:cubicBezTo>
                    <a:pt x="1858" y="3540"/>
                    <a:pt x="1872" y="3699"/>
                    <a:pt x="1897" y="3853"/>
                  </a:cubicBezTo>
                  <a:lnTo>
                    <a:pt x="1438" y="3853"/>
                  </a:lnTo>
                  <a:cubicBezTo>
                    <a:pt x="1416" y="3698"/>
                    <a:pt x="1404" y="3540"/>
                    <a:pt x="1404" y="3378"/>
                  </a:cubicBezTo>
                  <a:cubicBezTo>
                    <a:pt x="1404" y="1516"/>
                    <a:pt x="2919" y="0"/>
                    <a:pt x="4782" y="0"/>
                  </a:cubicBezTo>
                  <a:cubicBezTo>
                    <a:pt x="6645" y="0"/>
                    <a:pt x="8160" y="1516"/>
                    <a:pt x="8160" y="3378"/>
                  </a:cubicBezTo>
                  <a:close/>
                  <a:moveTo>
                    <a:pt x="5371" y="5785"/>
                  </a:moveTo>
                  <a:lnTo>
                    <a:pt x="4331" y="4757"/>
                  </a:lnTo>
                  <a:cubicBezTo>
                    <a:pt x="4265" y="4691"/>
                    <a:pt x="4175" y="4655"/>
                    <a:pt x="4083" y="4655"/>
                  </a:cubicBezTo>
                  <a:lnTo>
                    <a:pt x="3559" y="4655"/>
                  </a:lnTo>
                  <a:lnTo>
                    <a:pt x="3559" y="4458"/>
                  </a:lnTo>
                  <a:cubicBezTo>
                    <a:pt x="3559" y="4312"/>
                    <a:pt x="3440" y="4194"/>
                    <a:pt x="3293" y="4194"/>
                  </a:cubicBezTo>
                  <a:lnTo>
                    <a:pt x="265" y="4194"/>
                  </a:lnTo>
                  <a:cubicBezTo>
                    <a:pt x="118" y="4194"/>
                    <a:pt x="0" y="4312"/>
                    <a:pt x="0" y="4458"/>
                  </a:cubicBezTo>
                  <a:lnTo>
                    <a:pt x="0" y="6229"/>
                  </a:lnTo>
                  <a:lnTo>
                    <a:pt x="5475" y="6229"/>
                  </a:lnTo>
                  <a:lnTo>
                    <a:pt x="5475" y="6036"/>
                  </a:lnTo>
                  <a:cubicBezTo>
                    <a:pt x="5475" y="5942"/>
                    <a:pt x="5438" y="5851"/>
                    <a:pt x="5371" y="5785"/>
                  </a:cubicBezTo>
                  <a:close/>
                  <a:moveTo>
                    <a:pt x="4918" y="5819"/>
                  </a:moveTo>
                  <a:lnTo>
                    <a:pt x="3911" y="5819"/>
                  </a:lnTo>
                  <a:cubicBezTo>
                    <a:pt x="3888" y="5819"/>
                    <a:pt x="3870" y="5801"/>
                    <a:pt x="3870" y="5778"/>
                  </a:cubicBezTo>
                  <a:lnTo>
                    <a:pt x="3870" y="5001"/>
                  </a:lnTo>
                  <a:cubicBezTo>
                    <a:pt x="3870" y="4978"/>
                    <a:pt x="3888" y="4960"/>
                    <a:pt x="3911" y="4960"/>
                  </a:cubicBezTo>
                  <a:lnTo>
                    <a:pt x="4103" y="4960"/>
                  </a:lnTo>
                  <a:cubicBezTo>
                    <a:pt x="4113" y="4960"/>
                    <a:pt x="4124" y="4965"/>
                    <a:pt x="4132" y="4971"/>
                  </a:cubicBezTo>
                  <a:lnTo>
                    <a:pt x="4946" y="5749"/>
                  </a:lnTo>
                  <a:cubicBezTo>
                    <a:pt x="4973" y="5774"/>
                    <a:pt x="4955" y="5819"/>
                    <a:pt x="4918" y="5819"/>
                  </a:cubicBezTo>
                  <a:close/>
                  <a:moveTo>
                    <a:pt x="5475" y="6375"/>
                  </a:moveTo>
                  <a:lnTo>
                    <a:pt x="5475" y="6961"/>
                  </a:lnTo>
                  <a:cubicBezTo>
                    <a:pt x="5475" y="7107"/>
                    <a:pt x="5357" y="7226"/>
                    <a:pt x="5211" y="7226"/>
                  </a:cubicBezTo>
                  <a:lnTo>
                    <a:pt x="4928" y="7226"/>
                  </a:lnTo>
                  <a:cubicBezTo>
                    <a:pt x="4876" y="6875"/>
                    <a:pt x="4574" y="6605"/>
                    <a:pt x="4209" y="6605"/>
                  </a:cubicBezTo>
                  <a:cubicBezTo>
                    <a:pt x="3844" y="6605"/>
                    <a:pt x="3542" y="6875"/>
                    <a:pt x="3491" y="7226"/>
                  </a:cubicBezTo>
                  <a:lnTo>
                    <a:pt x="2055" y="7226"/>
                  </a:lnTo>
                  <a:cubicBezTo>
                    <a:pt x="2004" y="6875"/>
                    <a:pt x="1702" y="6605"/>
                    <a:pt x="1337" y="6605"/>
                  </a:cubicBezTo>
                  <a:cubicBezTo>
                    <a:pt x="973" y="6605"/>
                    <a:pt x="670" y="6875"/>
                    <a:pt x="619" y="7226"/>
                  </a:cubicBezTo>
                  <a:lnTo>
                    <a:pt x="265" y="7226"/>
                  </a:lnTo>
                  <a:cubicBezTo>
                    <a:pt x="118" y="7226"/>
                    <a:pt x="0" y="7107"/>
                    <a:pt x="0" y="6961"/>
                  </a:cubicBezTo>
                  <a:lnTo>
                    <a:pt x="0" y="6375"/>
                  </a:lnTo>
                  <a:lnTo>
                    <a:pt x="5475" y="6375"/>
                  </a:lnTo>
                  <a:close/>
                  <a:moveTo>
                    <a:pt x="4209" y="6782"/>
                  </a:moveTo>
                  <a:cubicBezTo>
                    <a:pt x="3906" y="6782"/>
                    <a:pt x="3660" y="7027"/>
                    <a:pt x="3660" y="7330"/>
                  </a:cubicBezTo>
                  <a:cubicBezTo>
                    <a:pt x="3660" y="7633"/>
                    <a:pt x="3906" y="7880"/>
                    <a:pt x="4209" y="7880"/>
                  </a:cubicBezTo>
                  <a:cubicBezTo>
                    <a:pt x="4513" y="7880"/>
                    <a:pt x="4758" y="7633"/>
                    <a:pt x="4758" y="7330"/>
                  </a:cubicBezTo>
                  <a:cubicBezTo>
                    <a:pt x="4758" y="7027"/>
                    <a:pt x="4513" y="6782"/>
                    <a:pt x="4209" y="6782"/>
                  </a:cubicBezTo>
                  <a:close/>
                  <a:moveTo>
                    <a:pt x="4209" y="7605"/>
                  </a:moveTo>
                  <a:cubicBezTo>
                    <a:pt x="4057" y="7605"/>
                    <a:pt x="3935" y="7482"/>
                    <a:pt x="3935" y="7330"/>
                  </a:cubicBezTo>
                  <a:cubicBezTo>
                    <a:pt x="3935" y="7179"/>
                    <a:pt x="4057" y="7056"/>
                    <a:pt x="4209" y="7056"/>
                  </a:cubicBezTo>
                  <a:cubicBezTo>
                    <a:pt x="4360" y="7056"/>
                    <a:pt x="4483" y="7179"/>
                    <a:pt x="4483" y="7330"/>
                  </a:cubicBezTo>
                  <a:cubicBezTo>
                    <a:pt x="4483" y="7482"/>
                    <a:pt x="4360" y="7605"/>
                    <a:pt x="4209" y="7605"/>
                  </a:cubicBezTo>
                  <a:close/>
                  <a:moveTo>
                    <a:pt x="1337" y="6782"/>
                  </a:moveTo>
                  <a:cubicBezTo>
                    <a:pt x="1034" y="6782"/>
                    <a:pt x="788" y="7027"/>
                    <a:pt x="788" y="7330"/>
                  </a:cubicBezTo>
                  <a:cubicBezTo>
                    <a:pt x="788" y="7633"/>
                    <a:pt x="1034" y="7880"/>
                    <a:pt x="1337" y="7880"/>
                  </a:cubicBezTo>
                  <a:cubicBezTo>
                    <a:pt x="1640" y="7880"/>
                    <a:pt x="1886" y="7633"/>
                    <a:pt x="1886" y="7330"/>
                  </a:cubicBezTo>
                  <a:cubicBezTo>
                    <a:pt x="1886" y="7027"/>
                    <a:pt x="1640" y="6782"/>
                    <a:pt x="1337" y="6782"/>
                  </a:cubicBezTo>
                  <a:close/>
                  <a:moveTo>
                    <a:pt x="1337" y="7605"/>
                  </a:moveTo>
                  <a:cubicBezTo>
                    <a:pt x="1185" y="7605"/>
                    <a:pt x="1063" y="7482"/>
                    <a:pt x="1063" y="7330"/>
                  </a:cubicBezTo>
                  <a:cubicBezTo>
                    <a:pt x="1063" y="7179"/>
                    <a:pt x="1185" y="7056"/>
                    <a:pt x="1337" y="7056"/>
                  </a:cubicBezTo>
                  <a:cubicBezTo>
                    <a:pt x="1488" y="7056"/>
                    <a:pt x="1612" y="7179"/>
                    <a:pt x="1612" y="7330"/>
                  </a:cubicBezTo>
                  <a:cubicBezTo>
                    <a:pt x="1612" y="7482"/>
                    <a:pt x="1488" y="7605"/>
                    <a:pt x="1337" y="7605"/>
                  </a:cubicBezTo>
                  <a:close/>
                </a:path>
              </a:pathLst>
            </a:custGeom>
            <a:solidFill>
              <a:srgbClr val="518FC5"/>
            </a:solidFill>
            <a:ln>
              <a:noFill/>
            </a:ln>
          </p:spPr>
        </p:sp>
        <p:sp>
          <p:nvSpPr>
            <p:cNvPr id="77" name="smart-technology-symbol_36405">
              <a:extLst>
                <a:ext uri="{FF2B5EF4-FFF2-40B4-BE49-F238E27FC236}">
                  <a16:creationId xmlns:a16="http://schemas.microsoft.com/office/drawing/2014/main" xmlns="" id="{E1222522-222E-41B4-8643-293B1CF6BC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17142" y="2950790"/>
              <a:ext cx="384322" cy="383992"/>
            </a:xfrm>
            <a:custGeom>
              <a:avLst/>
              <a:gdLst>
                <a:gd name="connsiteX0" fmla="*/ 287026 w 573852"/>
                <a:gd name="connsiteY0" fmla="*/ 374041 h 573361"/>
                <a:gd name="connsiteX1" fmla="*/ 297027 w 573852"/>
                <a:gd name="connsiteY1" fmla="*/ 383352 h 573361"/>
                <a:gd name="connsiteX2" fmla="*/ 287026 w 573852"/>
                <a:gd name="connsiteY2" fmla="*/ 392663 h 573361"/>
                <a:gd name="connsiteX3" fmla="*/ 277025 w 573852"/>
                <a:gd name="connsiteY3" fmla="*/ 383352 h 573361"/>
                <a:gd name="connsiteX4" fmla="*/ 287026 w 573852"/>
                <a:gd name="connsiteY4" fmla="*/ 374041 h 573361"/>
                <a:gd name="connsiteX5" fmla="*/ 469309 w 573852"/>
                <a:gd name="connsiteY5" fmla="*/ 322516 h 573361"/>
                <a:gd name="connsiteX6" fmla="*/ 400419 w 573852"/>
                <a:gd name="connsiteY6" fmla="*/ 399919 h 573361"/>
                <a:gd name="connsiteX7" fmla="*/ 322919 w 573852"/>
                <a:gd name="connsiteY7" fmla="*/ 468723 h 573361"/>
                <a:gd name="connsiteX8" fmla="*/ 479355 w 573852"/>
                <a:gd name="connsiteY8" fmla="*/ 530359 h 573361"/>
                <a:gd name="connsiteX9" fmla="*/ 518105 w 573852"/>
                <a:gd name="connsiteY9" fmla="*/ 517458 h 573361"/>
                <a:gd name="connsiteX10" fmla="*/ 469309 w 573852"/>
                <a:gd name="connsiteY10" fmla="*/ 322516 h 573361"/>
                <a:gd name="connsiteX11" fmla="*/ 104769 w 573852"/>
                <a:gd name="connsiteY11" fmla="*/ 322516 h 573361"/>
                <a:gd name="connsiteX12" fmla="*/ 43056 w 573852"/>
                <a:gd name="connsiteY12" fmla="*/ 478756 h 573361"/>
                <a:gd name="connsiteX13" fmla="*/ 55972 w 573852"/>
                <a:gd name="connsiteY13" fmla="*/ 517458 h 573361"/>
                <a:gd name="connsiteX14" fmla="*/ 94723 w 573852"/>
                <a:gd name="connsiteY14" fmla="*/ 530359 h 573361"/>
                <a:gd name="connsiteX15" fmla="*/ 251159 w 573852"/>
                <a:gd name="connsiteY15" fmla="*/ 468723 h 573361"/>
                <a:gd name="connsiteX16" fmla="*/ 173658 w 573852"/>
                <a:gd name="connsiteY16" fmla="*/ 399919 h 573361"/>
                <a:gd name="connsiteX17" fmla="*/ 104769 w 573852"/>
                <a:gd name="connsiteY17" fmla="*/ 322516 h 573361"/>
                <a:gd name="connsiteX18" fmla="*/ 231082 w 573852"/>
                <a:gd name="connsiteY18" fmla="*/ 186446 h 573361"/>
                <a:gd name="connsiteX19" fmla="*/ 342970 w 573852"/>
                <a:gd name="connsiteY19" fmla="*/ 186446 h 573361"/>
                <a:gd name="connsiteX20" fmla="*/ 355880 w 573852"/>
                <a:gd name="connsiteY20" fmla="*/ 200773 h 573361"/>
                <a:gd name="connsiteX21" fmla="*/ 355880 w 573852"/>
                <a:gd name="connsiteY21" fmla="*/ 351208 h 573361"/>
                <a:gd name="connsiteX22" fmla="*/ 342970 w 573852"/>
                <a:gd name="connsiteY22" fmla="*/ 365535 h 573361"/>
                <a:gd name="connsiteX23" fmla="*/ 231082 w 573852"/>
                <a:gd name="connsiteY23" fmla="*/ 365535 h 573361"/>
                <a:gd name="connsiteX24" fmla="*/ 218172 w 573852"/>
                <a:gd name="connsiteY24" fmla="*/ 351208 h 573361"/>
                <a:gd name="connsiteX25" fmla="*/ 218172 w 573852"/>
                <a:gd name="connsiteY25" fmla="*/ 200773 h 573361"/>
                <a:gd name="connsiteX26" fmla="*/ 231082 w 573852"/>
                <a:gd name="connsiteY26" fmla="*/ 186446 h 573361"/>
                <a:gd name="connsiteX27" fmla="*/ 231066 w 573852"/>
                <a:gd name="connsiteY27" fmla="*/ 172008 h 573361"/>
                <a:gd name="connsiteX28" fmla="*/ 203798 w 573852"/>
                <a:gd name="connsiteY28" fmla="*/ 200676 h 573361"/>
                <a:gd name="connsiteX29" fmla="*/ 203798 w 573852"/>
                <a:gd name="connsiteY29" fmla="*/ 372685 h 573361"/>
                <a:gd name="connsiteX30" fmla="*/ 231066 w 573852"/>
                <a:gd name="connsiteY30" fmla="*/ 401353 h 573361"/>
                <a:gd name="connsiteX31" fmla="*/ 343012 w 573852"/>
                <a:gd name="connsiteY31" fmla="*/ 401353 h 573361"/>
                <a:gd name="connsiteX32" fmla="*/ 370280 w 573852"/>
                <a:gd name="connsiteY32" fmla="*/ 372685 h 573361"/>
                <a:gd name="connsiteX33" fmla="*/ 370280 w 573852"/>
                <a:gd name="connsiteY33" fmla="*/ 200676 h 573361"/>
                <a:gd name="connsiteX34" fmla="*/ 343012 w 573852"/>
                <a:gd name="connsiteY34" fmla="*/ 172008 h 573361"/>
                <a:gd name="connsiteX35" fmla="*/ 479355 w 573852"/>
                <a:gd name="connsiteY35" fmla="*/ 43002 h 573361"/>
                <a:gd name="connsiteX36" fmla="*/ 322919 w 573852"/>
                <a:gd name="connsiteY36" fmla="*/ 104638 h 573361"/>
                <a:gd name="connsiteX37" fmla="*/ 400419 w 573852"/>
                <a:gd name="connsiteY37" fmla="*/ 173442 h 573361"/>
                <a:gd name="connsiteX38" fmla="*/ 469309 w 573852"/>
                <a:gd name="connsiteY38" fmla="*/ 250845 h 573361"/>
                <a:gd name="connsiteX39" fmla="*/ 518105 w 573852"/>
                <a:gd name="connsiteY39" fmla="*/ 55903 h 573361"/>
                <a:gd name="connsiteX40" fmla="*/ 479355 w 573852"/>
                <a:gd name="connsiteY40" fmla="*/ 43002 h 573361"/>
                <a:gd name="connsiteX41" fmla="*/ 94723 w 573852"/>
                <a:gd name="connsiteY41" fmla="*/ 43002 h 573361"/>
                <a:gd name="connsiteX42" fmla="*/ 55972 w 573852"/>
                <a:gd name="connsiteY42" fmla="*/ 55903 h 573361"/>
                <a:gd name="connsiteX43" fmla="*/ 43056 w 573852"/>
                <a:gd name="connsiteY43" fmla="*/ 94605 h 573361"/>
                <a:gd name="connsiteX44" fmla="*/ 104769 w 573852"/>
                <a:gd name="connsiteY44" fmla="*/ 250845 h 573361"/>
                <a:gd name="connsiteX45" fmla="*/ 173658 w 573852"/>
                <a:gd name="connsiteY45" fmla="*/ 173442 h 573361"/>
                <a:gd name="connsiteX46" fmla="*/ 251159 w 573852"/>
                <a:gd name="connsiteY46" fmla="*/ 104638 h 573361"/>
                <a:gd name="connsiteX47" fmla="*/ 94723 w 573852"/>
                <a:gd name="connsiteY47" fmla="*/ 43002 h 573361"/>
                <a:gd name="connsiteX48" fmla="*/ 94723 w 573852"/>
                <a:gd name="connsiteY48" fmla="*/ 0 h 573361"/>
                <a:gd name="connsiteX49" fmla="*/ 287039 w 573852"/>
                <a:gd name="connsiteY49" fmla="*/ 77404 h 573361"/>
                <a:gd name="connsiteX50" fmla="*/ 479355 w 573852"/>
                <a:gd name="connsiteY50" fmla="*/ 0 h 573361"/>
                <a:gd name="connsiteX51" fmla="*/ 548245 w 573852"/>
                <a:gd name="connsiteY51" fmla="*/ 25801 h 573361"/>
                <a:gd name="connsiteX52" fmla="*/ 496578 w 573852"/>
                <a:gd name="connsiteY52" fmla="*/ 286681 h 573361"/>
                <a:gd name="connsiteX53" fmla="*/ 548245 w 573852"/>
                <a:gd name="connsiteY53" fmla="*/ 547560 h 573361"/>
                <a:gd name="connsiteX54" fmla="*/ 479355 w 573852"/>
                <a:gd name="connsiteY54" fmla="*/ 573361 h 573361"/>
                <a:gd name="connsiteX55" fmla="*/ 287039 w 573852"/>
                <a:gd name="connsiteY55" fmla="*/ 495957 h 573361"/>
                <a:gd name="connsiteX56" fmla="*/ 94723 w 573852"/>
                <a:gd name="connsiteY56" fmla="*/ 573361 h 573361"/>
                <a:gd name="connsiteX57" fmla="*/ 25833 w 573852"/>
                <a:gd name="connsiteY57" fmla="*/ 547560 h 573361"/>
                <a:gd name="connsiteX58" fmla="*/ 0 w 573852"/>
                <a:gd name="connsiteY58" fmla="*/ 478756 h 573361"/>
                <a:gd name="connsiteX59" fmla="*/ 77500 w 573852"/>
                <a:gd name="connsiteY59" fmla="*/ 286681 h 573361"/>
                <a:gd name="connsiteX60" fmla="*/ 0 w 573852"/>
                <a:gd name="connsiteY60" fmla="*/ 94605 h 573361"/>
                <a:gd name="connsiteX61" fmla="*/ 25833 w 573852"/>
                <a:gd name="connsiteY61" fmla="*/ 25801 h 573361"/>
                <a:gd name="connsiteX62" fmla="*/ 94723 w 573852"/>
                <a:gd name="connsiteY62" fmla="*/ 0 h 57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73852" h="573361">
                  <a:moveTo>
                    <a:pt x="287026" y="374041"/>
                  </a:moveTo>
                  <a:cubicBezTo>
                    <a:pt x="292549" y="374041"/>
                    <a:pt x="297027" y="378210"/>
                    <a:pt x="297027" y="383352"/>
                  </a:cubicBezTo>
                  <a:cubicBezTo>
                    <a:pt x="297027" y="388494"/>
                    <a:pt x="292549" y="392663"/>
                    <a:pt x="287026" y="392663"/>
                  </a:cubicBezTo>
                  <a:cubicBezTo>
                    <a:pt x="281503" y="392663"/>
                    <a:pt x="277025" y="388494"/>
                    <a:pt x="277025" y="383352"/>
                  </a:cubicBezTo>
                  <a:cubicBezTo>
                    <a:pt x="277025" y="378210"/>
                    <a:pt x="281503" y="374041"/>
                    <a:pt x="287026" y="374041"/>
                  </a:cubicBezTo>
                  <a:close/>
                  <a:moveTo>
                    <a:pt x="469309" y="322516"/>
                  </a:moveTo>
                  <a:cubicBezTo>
                    <a:pt x="449216" y="348317"/>
                    <a:pt x="426253" y="374118"/>
                    <a:pt x="400419" y="399919"/>
                  </a:cubicBezTo>
                  <a:cubicBezTo>
                    <a:pt x="376021" y="425721"/>
                    <a:pt x="350188" y="448655"/>
                    <a:pt x="322919" y="468723"/>
                  </a:cubicBezTo>
                  <a:cubicBezTo>
                    <a:pt x="381762" y="507425"/>
                    <a:pt x="437735" y="530359"/>
                    <a:pt x="479355" y="530359"/>
                  </a:cubicBezTo>
                  <a:cubicBezTo>
                    <a:pt x="496578" y="530359"/>
                    <a:pt x="509494" y="526059"/>
                    <a:pt x="518105" y="517458"/>
                  </a:cubicBezTo>
                  <a:cubicBezTo>
                    <a:pt x="546809" y="490224"/>
                    <a:pt x="529587" y="412820"/>
                    <a:pt x="469309" y="322516"/>
                  </a:cubicBezTo>
                  <a:close/>
                  <a:moveTo>
                    <a:pt x="104769" y="322516"/>
                  </a:moveTo>
                  <a:cubicBezTo>
                    <a:pt x="66019" y="381285"/>
                    <a:pt x="43056" y="437188"/>
                    <a:pt x="43056" y="478756"/>
                  </a:cubicBezTo>
                  <a:cubicBezTo>
                    <a:pt x="43056" y="495957"/>
                    <a:pt x="47361" y="508858"/>
                    <a:pt x="55972" y="517458"/>
                  </a:cubicBezTo>
                  <a:cubicBezTo>
                    <a:pt x="64584" y="526059"/>
                    <a:pt x="77500" y="530359"/>
                    <a:pt x="94723" y="530359"/>
                  </a:cubicBezTo>
                  <a:cubicBezTo>
                    <a:pt x="136343" y="530359"/>
                    <a:pt x="192316" y="507425"/>
                    <a:pt x="251159" y="468723"/>
                  </a:cubicBezTo>
                  <a:cubicBezTo>
                    <a:pt x="223891" y="448655"/>
                    <a:pt x="198057" y="425721"/>
                    <a:pt x="173658" y="399919"/>
                  </a:cubicBezTo>
                  <a:cubicBezTo>
                    <a:pt x="147825" y="375551"/>
                    <a:pt x="124862" y="348317"/>
                    <a:pt x="104769" y="322516"/>
                  </a:cubicBezTo>
                  <a:close/>
                  <a:moveTo>
                    <a:pt x="231082" y="186446"/>
                  </a:moveTo>
                  <a:lnTo>
                    <a:pt x="342970" y="186446"/>
                  </a:lnTo>
                  <a:cubicBezTo>
                    <a:pt x="350142" y="186446"/>
                    <a:pt x="355880" y="192177"/>
                    <a:pt x="355880" y="200773"/>
                  </a:cubicBezTo>
                  <a:lnTo>
                    <a:pt x="355880" y="351208"/>
                  </a:lnTo>
                  <a:cubicBezTo>
                    <a:pt x="355880" y="359804"/>
                    <a:pt x="350142" y="365535"/>
                    <a:pt x="342970" y="365535"/>
                  </a:cubicBezTo>
                  <a:lnTo>
                    <a:pt x="231082" y="365535"/>
                  </a:lnTo>
                  <a:cubicBezTo>
                    <a:pt x="223910" y="365535"/>
                    <a:pt x="218172" y="359804"/>
                    <a:pt x="218172" y="351208"/>
                  </a:cubicBezTo>
                  <a:lnTo>
                    <a:pt x="218172" y="200773"/>
                  </a:lnTo>
                  <a:cubicBezTo>
                    <a:pt x="218172" y="192177"/>
                    <a:pt x="223910" y="186446"/>
                    <a:pt x="231082" y="186446"/>
                  </a:cubicBezTo>
                  <a:close/>
                  <a:moveTo>
                    <a:pt x="231066" y="172008"/>
                  </a:moveTo>
                  <a:cubicBezTo>
                    <a:pt x="216714" y="172008"/>
                    <a:pt x="203798" y="184909"/>
                    <a:pt x="203798" y="200676"/>
                  </a:cubicBezTo>
                  <a:lnTo>
                    <a:pt x="203798" y="372685"/>
                  </a:lnTo>
                  <a:cubicBezTo>
                    <a:pt x="203798" y="388452"/>
                    <a:pt x="216714" y="401353"/>
                    <a:pt x="231066" y="401353"/>
                  </a:cubicBezTo>
                  <a:lnTo>
                    <a:pt x="343012" y="401353"/>
                  </a:lnTo>
                  <a:cubicBezTo>
                    <a:pt x="357364" y="401353"/>
                    <a:pt x="370280" y="388452"/>
                    <a:pt x="370280" y="372685"/>
                  </a:cubicBezTo>
                  <a:lnTo>
                    <a:pt x="370280" y="200676"/>
                  </a:lnTo>
                  <a:cubicBezTo>
                    <a:pt x="370280" y="184909"/>
                    <a:pt x="357364" y="172008"/>
                    <a:pt x="343012" y="172008"/>
                  </a:cubicBezTo>
                  <a:close/>
                  <a:moveTo>
                    <a:pt x="479355" y="43002"/>
                  </a:moveTo>
                  <a:cubicBezTo>
                    <a:pt x="437735" y="43002"/>
                    <a:pt x="381762" y="65937"/>
                    <a:pt x="322919" y="104638"/>
                  </a:cubicBezTo>
                  <a:cubicBezTo>
                    <a:pt x="350188" y="124706"/>
                    <a:pt x="376021" y="147640"/>
                    <a:pt x="400419" y="173442"/>
                  </a:cubicBezTo>
                  <a:cubicBezTo>
                    <a:pt x="426253" y="199243"/>
                    <a:pt x="449216" y="225044"/>
                    <a:pt x="469309" y="250845"/>
                  </a:cubicBezTo>
                  <a:cubicBezTo>
                    <a:pt x="529587" y="160541"/>
                    <a:pt x="546809" y="83137"/>
                    <a:pt x="518105" y="55903"/>
                  </a:cubicBezTo>
                  <a:cubicBezTo>
                    <a:pt x="510929" y="47302"/>
                    <a:pt x="496578" y="43002"/>
                    <a:pt x="479355" y="43002"/>
                  </a:cubicBezTo>
                  <a:close/>
                  <a:moveTo>
                    <a:pt x="94723" y="43002"/>
                  </a:moveTo>
                  <a:cubicBezTo>
                    <a:pt x="77500" y="43002"/>
                    <a:pt x="64584" y="47302"/>
                    <a:pt x="55972" y="55903"/>
                  </a:cubicBezTo>
                  <a:cubicBezTo>
                    <a:pt x="47361" y="64503"/>
                    <a:pt x="43056" y="77404"/>
                    <a:pt x="43056" y="94605"/>
                  </a:cubicBezTo>
                  <a:cubicBezTo>
                    <a:pt x="43056" y="136173"/>
                    <a:pt x="66019" y="192076"/>
                    <a:pt x="104769" y="250845"/>
                  </a:cubicBezTo>
                  <a:cubicBezTo>
                    <a:pt x="124862" y="223611"/>
                    <a:pt x="147825" y="197810"/>
                    <a:pt x="173658" y="173442"/>
                  </a:cubicBezTo>
                  <a:cubicBezTo>
                    <a:pt x="198057" y="147640"/>
                    <a:pt x="223891" y="124706"/>
                    <a:pt x="251159" y="104638"/>
                  </a:cubicBezTo>
                  <a:cubicBezTo>
                    <a:pt x="192316" y="65937"/>
                    <a:pt x="136343" y="43002"/>
                    <a:pt x="94723" y="43002"/>
                  </a:cubicBezTo>
                  <a:close/>
                  <a:moveTo>
                    <a:pt x="94723" y="0"/>
                  </a:moveTo>
                  <a:cubicBezTo>
                    <a:pt x="146390" y="0"/>
                    <a:pt x="216714" y="28668"/>
                    <a:pt x="287039" y="77404"/>
                  </a:cubicBezTo>
                  <a:cubicBezTo>
                    <a:pt x="357364" y="28668"/>
                    <a:pt x="427688" y="0"/>
                    <a:pt x="479355" y="0"/>
                  </a:cubicBezTo>
                  <a:cubicBezTo>
                    <a:pt x="508059" y="0"/>
                    <a:pt x="532457" y="8600"/>
                    <a:pt x="548245" y="25801"/>
                  </a:cubicBezTo>
                  <a:cubicBezTo>
                    <a:pt x="597041" y="73104"/>
                    <a:pt x="574078" y="176309"/>
                    <a:pt x="496578" y="286681"/>
                  </a:cubicBezTo>
                  <a:cubicBezTo>
                    <a:pt x="574078" y="397053"/>
                    <a:pt x="597041" y="500257"/>
                    <a:pt x="548245" y="547560"/>
                  </a:cubicBezTo>
                  <a:cubicBezTo>
                    <a:pt x="532457" y="564761"/>
                    <a:pt x="508059" y="573361"/>
                    <a:pt x="479355" y="573361"/>
                  </a:cubicBezTo>
                  <a:cubicBezTo>
                    <a:pt x="427688" y="573361"/>
                    <a:pt x="357364" y="544693"/>
                    <a:pt x="287039" y="495957"/>
                  </a:cubicBezTo>
                  <a:cubicBezTo>
                    <a:pt x="216714" y="544693"/>
                    <a:pt x="146390" y="573361"/>
                    <a:pt x="94723" y="573361"/>
                  </a:cubicBezTo>
                  <a:cubicBezTo>
                    <a:pt x="66019" y="573361"/>
                    <a:pt x="41621" y="564761"/>
                    <a:pt x="25833" y="547560"/>
                  </a:cubicBezTo>
                  <a:cubicBezTo>
                    <a:pt x="8611" y="531792"/>
                    <a:pt x="0" y="507425"/>
                    <a:pt x="0" y="478756"/>
                  </a:cubicBezTo>
                  <a:cubicBezTo>
                    <a:pt x="0" y="427154"/>
                    <a:pt x="28704" y="356917"/>
                    <a:pt x="77500" y="286681"/>
                  </a:cubicBezTo>
                  <a:cubicBezTo>
                    <a:pt x="28704" y="216444"/>
                    <a:pt x="0" y="146207"/>
                    <a:pt x="0" y="94605"/>
                  </a:cubicBezTo>
                  <a:cubicBezTo>
                    <a:pt x="0" y="65937"/>
                    <a:pt x="8611" y="41569"/>
                    <a:pt x="25833" y="25801"/>
                  </a:cubicBezTo>
                  <a:cubicBezTo>
                    <a:pt x="41621" y="8600"/>
                    <a:pt x="66019" y="0"/>
                    <a:pt x="9472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</p:sp>
        <p:sp>
          <p:nvSpPr>
            <p:cNvPr id="78" name="browser_141145">
              <a:extLst>
                <a:ext uri="{FF2B5EF4-FFF2-40B4-BE49-F238E27FC236}">
                  <a16:creationId xmlns:a16="http://schemas.microsoft.com/office/drawing/2014/main" xmlns="" id="{63F609D8-A7EC-42F3-A1CD-C65DD84E8E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3234" y="1683927"/>
              <a:ext cx="341052" cy="340573"/>
            </a:xfrm>
            <a:custGeom>
              <a:avLst/>
              <a:gdLst>
                <a:gd name="connsiteX0" fmla="*/ 161803 w 607614"/>
                <a:gd name="connsiteY0" fmla="*/ 384526 h 606761"/>
                <a:gd name="connsiteX1" fmla="*/ 268889 w 607614"/>
                <a:gd name="connsiteY1" fmla="*/ 384526 h 606761"/>
                <a:gd name="connsiteX2" fmla="*/ 313699 w 607614"/>
                <a:gd name="connsiteY2" fmla="*/ 449009 h 606761"/>
                <a:gd name="connsiteX3" fmla="*/ 323572 w 607614"/>
                <a:gd name="connsiteY3" fmla="*/ 452802 h 606761"/>
                <a:gd name="connsiteX4" fmla="*/ 333445 w 607614"/>
                <a:gd name="connsiteY4" fmla="*/ 449009 h 606761"/>
                <a:gd name="connsiteX5" fmla="*/ 378254 w 607614"/>
                <a:gd name="connsiteY5" fmla="*/ 384526 h 606761"/>
                <a:gd name="connsiteX6" fmla="*/ 425342 w 607614"/>
                <a:gd name="connsiteY6" fmla="*/ 384526 h 606761"/>
                <a:gd name="connsiteX7" fmla="*/ 425342 w 607614"/>
                <a:gd name="connsiteY7" fmla="*/ 464940 h 606761"/>
                <a:gd name="connsiteX8" fmla="*/ 161803 w 607614"/>
                <a:gd name="connsiteY8" fmla="*/ 464940 h 606761"/>
                <a:gd name="connsiteX9" fmla="*/ 161803 w 607614"/>
                <a:gd name="connsiteY9" fmla="*/ 282911 h 606761"/>
                <a:gd name="connsiteX10" fmla="*/ 233964 w 607614"/>
                <a:gd name="connsiteY10" fmla="*/ 282911 h 606761"/>
                <a:gd name="connsiteX11" fmla="*/ 235484 w 607614"/>
                <a:gd name="connsiteY11" fmla="*/ 291253 h 606761"/>
                <a:gd name="connsiteX12" fmla="*/ 259031 w 607614"/>
                <a:gd name="connsiteY12" fmla="*/ 364056 h 606761"/>
                <a:gd name="connsiteX13" fmla="*/ 161803 w 607614"/>
                <a:gd name="connsiteY13" fmla="*/ 364056 h 606761"/>
                <a:gd name="connsiteX14" fmla="*/ 323545 w 607614"/>
                <a:gd name="connsiteY14" fmla="*/ 203271 h 606761"/>
                <a:gd name="connsiteX15" fmla="*/ 276432 w 607614"/>
                <a:gd name="connsiteY15" fmla="*/ 250310 h 606761"/>
                <a:gd name="connsiteX16" fmla="*/ 323545 w 607614"/>
                <a:gd name="connsiteY16" fmla="*/ 297349 h 606761"/>
                <a:gd name="connsiteX17" fmla="*/ 370658 w 607614"/>
                <a:gd name="connsiteY17" fmla="*/ 250310 h 606761"/>
                <a:gd name="connsiteX18" fmla="*/ 323545 w 607614"/>
                <a:gd name="connsiteY18" fmla="*/ 203271 h 606761"/>
                <a:gd name="connsiteX19" fmla="*/ 323545 w 607614"/>
                <a:gd name="connsiteY19" fmla="*/ 182028 h 606761"/>
                <a:gd name="connsiteX20" fmla="*/ 394215 w 607614"/>
                <a:gd name="connsiteY20" fmla="*/ 241206 h 606761"/>
                <a:gd name="connsiteX21" fmla="*/ 391936 w 607614"/>
                <a:gd name="connsiteY21" fmla="*/ 286728 h 606761"/>
                <a:gd name="connsiteX22" fmla="*/ 323545 w 607614"/>
                <a:gd name="connsiteY22" fmla="*/ 429362 h 606761"/>
                <a:gd name="connsiteX23" fmla="*/ 255155 w 607614"/>
                <a:gd name="connsiteY23" fmla="*/ 286728 h 606761"/>
                <a:gd name="connsiteX24" fmla="*/ 252875 w 607614"/>
                <a:gd name="connsiteY24" fmla="*/ 273071 h 606761"/>
                <a:gd name="connsiteX25" fmla="*/ 252875 w 607614"/>
                <a:gd name="connsiteY25" fmla="*/ 241206 h 606761"/>
                <a:gd name="connsiteX26" fmla="*/ 323545 w 607614"/>
                <a:gd name="connsiteY26" fmla="*/ 182028 h 606761"/>
                <a:gd name="connsiteX27" fmla="*/ 323554 w 607614"/>
                <a:gd name="connsiteY27" fmla="*/ 161550 h 606761"/>
                <a:gd name="connsiteX28" fmla="*/ 233172 w 607614"/>
                <a:gd name="connsiteY28" fmla="*/ 238912 h 606761"/>
                <a:gd name="connsiteX29" fmla="*/ 231653 w 607614"/>
                <a:gd name="connsiteY29" fmla="*/ 263183 h 606761"/>
                <a:gd name="connsiteX30" fmla="*/ 161777 w 607614"/>
                <a:gd name="connsiteY30" fmla="*/ 263183 h 606761"/>
                <a:gd name="connsiteX31" fmla="*/ 161777 w 607614"/>
                <a:gd name="connsiteY31" fmla="*/ 232845 h 606761"/>
                <a:gd name="connsiteX32" fmla="*/ 151904 w 607614"/>
                <a:gd name="connsiteY32" fmla="*/ 222226 h 606761"/>
                <a:gd name="connsiteX33" fmla="*/ 142030 w 607614"/>
                <a:gd name="connsiteY33" fmla="*/ 232845 h 606761"/>
                <a:gd name="connsiteX34" fmla="*/ 142030 w 607614"/>
                <a:gd name="connsiteY34" fmla="*/ 263183 h 606761"/>
                <a:gd name="connsiteX35" fmla="*/ 91142 w 607614"/>
                <a:gd name="connsiteY35" fmla="*/ 263183 h 606761"/>
                <a:gd name="connsiteX36" fmla="*/ 81268 w 607614"/>
                <a:gd name="connsiteY36" fmla="*/ 273042 h 606761"/>
                <a:gd name="connsiteX37" fmla="*/ 91142 w 607614"/>
                <a:gd name="connsiteY37" fmla="*/ 282902 h 606761"/>
                <a:gd name="connsiteX38" fmla="*/ 142030 w 607614"/>
                <a:gd name="connsiteY38" fmla="*/ 282902 h 606761"/>
                <a:gd name="connsiteX39" fmla="*/ 142030 w 607614"/>
                <a:gd name="connsiteY39" fmla="*/ 364057 h 606761"/>
                <a:gd name="connsiteX40" fmla="*/ 91142 w 607614"/>
                <a:gd name="connsiteY40" fmla="*/ 364057 h 606761"/>
                <a:gd name="connsiteX41" fmla="*/ 81268 w 607614"/>
                <a:gd name="connsiteY41" fmla="*/ 373916 h 606761"/>
                <a:gd name="connsiteX42" fmla="*/ 91142 w 607614"/>
                <a:gd name="connsiteY42" fmla="*/ 384535 h 606761"/>
                <a:gd name="connsiteX43" fmla="*/ 142030 w 607614"/>
                <a:gd name="connsiteY43" fmla="*/ 384535 h 606761"/>
                <a:gd name="connsiteX44" fmla="*/ 142030 w 607614"/>
                <a:gd name="connsiteY44" fmla="*/ 464931 h 606761"/>
                <a:gd name="connsiteX45" fmla="*/ 91142 w 607614"/>
                <a:gd name="connsiteY45" fmla="*/ 464931 h 606761"/>
                <a:gd name="connsiteX46" fmla="*/ 81268 w 607614"/>
                <a:gd name="connsiteY46" fmla="*/ 475549 h 606761"/>
                <a:gd name="connsiteX47" fmla="*/ 91142 w 607614"/>
                <a:gd name="connsiteY47" fmla="*/ 485409 h 606761"/>
                <a:gd name="connsiteX48" fmla="*/ 142030 w 607614"/>
                <a:gd name="connsiteY48" fmla="*/ 485409 h 606761"/>
                <a:gd name="connsiteX49" fmla="*/ 142030 w 607614"/>
                <a:gd name="connsiteY49" fmla="*/ 515747 h 606761"/>
                <a:gd name="connsiteX50" fmla="*/ 151904 w 607614"/>
                <a:gd name="connsiteY50" fmla="*/ 525607 h 606761"/>
                <a:gd name="connsiteX51" fmla="*/ 161777 w 607614"/>
                <a:gd name="connsiteY51" fmla="*/ 515747 h 606761"/>
                <a:gd name="connsiteX52" fmla="*/ 161777 w 607614"/>
                <a:gd name="connsiteY52" fmla="*/ 485409 h 606761"/>
                <a:gd name="connsiteX53" fmla="*/ 425330 w 607614"/>
                <a:gd name="connsiteY53" fmla="*/ 485409 h 606761"/>
                <a:gd name="connsiteX54" fmla="*/ 425330 w 607614"/>
                <a:gd name="connsiteY54" fmla="*/ 525607 h 606761"/>
                <a:gd name="connsiteX55" fmla="*/ 435204 w 607614"/>
                <a:gd name="connsiteY55" fmla="*/ 536225 h 606761"/>
                <a:gd name="connsiteX56" fmla="*/ 445837 w 607614"/>
                <a:gd name="connsiteY56" fmla="*/ 525607 h 606761"/>
                <a:gd name="connsiteX57" fmla="*/ 445837 w 607614"/>
                <a:gd name="connsiteY57" fmla="*/ 485409 h 606761"/>
                <a:gd name="connsiteX58" fmla="*/ 516472 w 607614"/>
                <a:gd name="connsiteY58" fmla="*/ 485409 h 606761"/>
                <a:gd name="connsiteX59" fmla="*/ 526346 w 607614"/>
                <a:gd name="connsiteY59" fmla="*/ 475549 h 606761"/>
                <a:gd name="connsiteX60" fmla="*/ 516472 w 607614"/>
                <a:gd name="connsiteY60" fmla="*/ 464931 h 606761"/>
                <a:gd name="connsiteX61" fmla="*/ 445837 w 607614"/>
                <a:gd name="connsiteY61" fmla="*/ 464931 h 606761"/>
                <a:gd name="connsiteX62" fmla="*/ 445837 w 607614"/>
                <a:gd name="connsiteY62" fmla="*/ 384535 h 606761"/>
                <a:gd name="connsiteX63" fmla="*/ 516472 w 607614"/>
                <a:gd name="connsiteY63" fmla="*/ 384535 h 606761"/>
                <a:gd name="connsiteX64" fmla="*/ 526346 w 607614"/>
                <a:gd name="connsiteY64" fmla="*/ 373916 h 606761"/>
                <a:gd name="connsiteX65" fmla="*/ 516472 w 607614"/>
                <a:gd name="connsiteY65" fmla="*/ 364057 h 606761"/>
                <a:gd name="connsiteX66" fmla="*/ 445837 w 607614"/>
                <a:gd name="connsiteY66" fmla="*/ 364057 h 606761"/>
                <a:gd name="connsiteX67" fmla="*/ 445837 w 607614"/>
                <a:gd name="connsiteY67" fmla="*/ 333719 h 606761"/>
                <a:gd name="connsiteX68" fmla="*/ 435204 w 607614"/>
                <a:gd name="connsiteY68" fmla="*/ 323859 h 606761"/>
                <a:gd name="connsiteX69" fmla="*/ 425330 w 607614"/>
                <a:gd name="connsiteY69" fmla="*/ 333719 h 606761"/>
                <a:gd name="connsiteX70" fmla="*/ 425330 w 607614"/>
                <a:gd name="connsiteY70" fmla="*/ 364057 h 606761"/>
                <a:gd name="connsiteX71" fmla="*/ 388113 w 607614"/>
                <a:gd name="connsiteY71" fmla="*/ 364057 h 606761"/>
                <a:gd name="connsiteX72" fmla="*/ 411659 w 607614"/>
                <a:gd name="connsiteY72" fmla="*/ 291245 h 606761"/>
                <a:gd name="connsiteX73" fmla="*/ 413178 w 607614"/>
                <a:gd name="connsiteY73" fmla="*/ 282902 h 606761"/>
                <a:gd name="connsiteX74" fmla="*/ 516472 w 607614"/>
                <a:gd name="connsiteY74" fmla="*/ 282902 h 606761"/>
                <a:gd name="connsiteX75" fmla="*/ 526346 w 607614"/>
                <a:gd name="connsiteY75" fmla="*/ 273042 h 606761"/>
                <a:gd name="connsiteX76" fmla="*/ 516472 w 607614"/>
                <a:gd name="connsiteY76" fmla="*/ 263183 h 606761"/>
                <a:gd name="connsiteX77" fmla="*/ 414697 w 607614"/>
                <a:gd name="connsiteY77" fmla="*/ 263183 h 606761"/>
                <a:gd name="connsiteX78" fmla="*/ 413937 w 607614"/>
                <a:gd name="connsiteY78" fmla="*/ 238912 h 606761"/>
                <a:gd name="connsiteX79" fmla="*/ 323554 w 607614"/>
                <a:gd name="connsiteY79" fmla="*/ 161550 h 606761"/>
                <a:gd name="connsiteX80" fmla="*/ 252986 w 607614"/>
                <a:gd name="connsiteY80" fmla="*/ 50814 h 606761"/>
                <a:gd name="connsiteX81" fmla="*/ 233239 w 607614"/>
                <a:gd name="connsiteY81" fmla="*/ 70531 h 606761"/>
                <a:gd name="connsiteX82" fmla="*/ 252986 w 607614"/>
                <a:gd name="connsiteY82" fmla="*/ 91007 h 606761"/>
                <a:gd name="connsiteX83" fmla="*/ 273492 w 607614"/>
                <a:gd name="connsiteY83" fmla="*/ 70531 h 606761"/>
                <a:gd name="connsiteX84" fmla="*/ 252986 w 607614"/>
                <a:gd name="connsiteY84" fmla="*/ 50814 h 606761"/>
                <a:gd name="connsiteX85" fmla="*/ 161728 w 607614"/>
                <a:gd name="connsiteY85" fmla="*/ 50814 h 606761"/>
                <a:gd name="connsiteX86" fmla="*/ 141981 w 607614"/>
                <a:gd name="connsiteY86" fmla="*/ 70531 h 606761"/>
                <a:gd name="connsiteX87" fmla="*/ 161728 w 607614"/>
                <a:gd name="connsiteY87" fmla="*/ 91007 h 606761"/>
                <a:gd name="connsiteX88" fmla="*/ 182234 w 607614"/>
                <a:gd name="connsiteY88" fmla="*/ 70531 h 606761"/>
                <a:gd name="connsiteX89" fmla="*/ 161728 w 607614"/>
                <a:gd name="connsiteY89" fmla="*/ 50814 h 606761"/>
                <a:gd name="connsiteX90" fmla="*/ 70592 w 607614"/>
                <a:gd name="connsiteY90" fmla="*/ 50814 h 606761"/>
                <a:gd name="connsiteX91" fmla="*/ 50845 w 607614"/>
                <a:gd name="connsiteY91" fmla="*/ 70531 h 606761"/>
                <a:gd name="connsiteX92" fmla="*/ 70592 w 607614"/>
                <a:gd name="connsiteY92" fmla="*/ 91007 h 606761"/>
                <a:gd name="connsiteX93" fmla="*/ 91098 w 607614"/>
                <a:gd name="connsiteY93" fmla="*/ 70531 h 606761"/>
                <a:gd name="connsiteX94" fmla="*/ 70592 w 607614"/>
                <a:gd name="connsiteY94" fmla="*/ 50814 h 606761"/>
                <a:gd name="connsiteX95" fmla="*/ 252986 w 607614"/>
                <a:gd name="connsiteY95" fmla="*/ 30338 h 606761"/>
                <a:gd name="connsiteX96" fmla="*/ 293999 w 607614"/>
                <a:gd name="connsiteY96" fmla="*/ 70531 h 606761"/>
                <a:gd name="connsiteX97" fmla="*/ 252986 w 607614"/>
                <a:gd name="connsiteY97" fmla="*/ 111483 h 606761"/>
                <a:gd name="connsiteX98" fmla="*/ 212732 w 607614"/>
                <a:gd name="connsiteY98" fmla="*/ 70531 h 606761"/>
                <a:gd name="connsiteX99" fmla="*/ 252986 w 607614"/>
                <a:gd name="connsiteY99" fmla="*/ 30338 h 606761"/>
                <a:gd name="connsiteX100" fmla="*/ 161728 w 607614"/>
                <a:gd name="connsiteY100" fmla="*/ 30338 h 606761"/>
                <a:gd name="connsiteX101" fmla="*/ 202741 w 607614"/>
                <a:gd name="connsiteY101" fmla="*/ 70531 h 606761"/>
                <a:gd name="connsiteX102" fmla="*/ 161728 w 607614"/>
                <a:gd name="connsiteY102" fmla="*/ 111483 h 606761"/>
                <a:gd name="connsiteX103" fmla="*/ 121474 w 607614"/>
                <a:gd name="connsiteY103" fmla="*/ 70531 h 606761"/>
                <a:gd name="connsiteX104" fmla="*/ 161728 w 607614"/>
                <a:gd name="connsiteY104" fmla="*/ 30338 h 606761"/>
                <a:gd name="connsiteX105" fmla="*/ 70592 w 607614"/>
                <a:gd name="connsiteY105" fmla="*/ 30338 h 606761"/>
                <a:gd name="connsiteX106" fmla="*/ 111605 w 607614"/>
                <a:gd name="connsiteY106" fmla="*/ 70531 h 606761"/>
                <a:gd name="connsiteX107" fmla="*/ 70592 w 607614"/>
                <a:gd name="connsiteY107" fmla="*/ 111483 h 606761"/>
                <a:gd name="connsiteX108" fmla="*/ 30338 w 607614"/>
                <a:gd name="connsiteY108" fmla="*/ 70531 h 606761"/>
                <a:gd name="connsiteX109" fmla="*/ 70592 w 607614"/>
                <a:gd name="connsiteY109" fmla="*/ 30338 h 606761"/>
                <a:gd name="connsiteX110" fmla="*/ 20507 w 607614"/>
                <a:gd name="connsiteY110" fmla="*/ 20478 h 606761"/>
                <a:gd name="connsiteX111" fmla="*/ 20507 w 607614"/>
                <a:gd name="connsiteY111" fmla="*/ 121352 h 606761"/>
                <a:gd name="connsiteX112" fmla="*/ 587107 w 607614"/>
                <a:gd name="connsiteY112" fmla="*/ 121352 h 606761"/>
                <a:gd name="connsiteX113" fmla="*/ 587107 w 607614"/>
                <a:gd name="connsiteY113" fmla="*/ 20478 h 606761"/>
                <a:gd name="connsiteX114" fmla="*/ 0 w 607614"/>
                <a:gd name="connsiteY114" fmla="*/ 0 h 606761"/>
                <a:gd name="connsiteX115" fmla="*/ 607614 w 607614"/>
                <a:gd name="connsiteY115" fmla="*/ 0 h 606761"/>
                <a:gd name="connsiteX116" fmla="*/ 607614 w 607614"/>
                <a:gd name="connsiteY116" fmla="*/ 121352 h 606761"/>
                <a:gd name="connsiteX117" fmla="*/ 607614 w 607614"/>
                <a:gd name="connsiteY117" fmla="*/ 141830 h 606761"/>
                <a:gd name="connsiteX118" fmla="*/ 607614 w 607614"/>
                <a:gd name="connsiteY118" fmla="*/ 606761 h 606761"/>
                <a:gd name="connsiteX119" fmla="*/ 0 w 607614"/>
                <a:gd name="connsiteY119" fmla="*/ 606761 h 606761"/>
                <a:gd name="connsiteX120" fmla="*/ 0 w 607614"/>
                <a:gd name="connsiteY120" fmla="*/ 141830 h 606761"/>
                <a:gd name="connsiteX121" fmla="*/ 0 w 607614"/>
                <a:gd name="connsiteY121" fmla="*/ 121352 h 60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7614" h="606761">
                  <a:moveTo>
                    <a:pt x="161803" y="384526"/>
                  </a:moveTo>
                  <a:lnTo>
                    <a:pt x="268889" y="384526"/>
                  </a:lnTo>
                  <a:cubicBezTo>
                    <a:pt x="287117" y="418664"/>
                    <a:pt x="306104" y="440664"/>
                    <a:pt x="313699" y="449009"/>
                  </a:cubicBezTo>
                  <a:cubicBezTo>
                    <a:pt x="316737" y="451285"/>
                    <a:pt x="319775" y="452802"/>
                    <a:pt x="323572" y="452802"/>
                  </a:cubicBezTo>
                  <a:cubicBezTo>
                    <a:pt x="327369" y="452802"/>
                    <a:pt x="330407" y="451285"/>
                    <a:pt x="333445" y="449009"/>
                  </a:cubicBezTo>
                  <a:cubicBezTo>
                    <a:pt x="341040" y="440664"/>
                    <a:pt x="360027" y="418664"/>
                    <a:pt x="378254" y="384526"/>
                  </a:cubicBezTo>
                  <a:lnTo>
                    <a:pt x="425342" y="384526"/>
                  </a:lnTo>
                  <a:lnTo>
                    <a:pt x="425342" y="464940"/>
                  </a:lnTo>
                  <a:lnTo>
                    <a:pt x="161803" y="464940"/>
                  </a:lnTo>
                  <a:close/>
                  <a:moveTo>
                    <a:pt x="161803" y="282911"/>
                  </a:moveTo>
                  <a:lnTo>
                    <a:pt x="233964" y="282911"/>
                  </a:lnTo>
                  <a:cubicBezTo>
                    <a:pt x="234724" y="285944"/>
                    <a:pt x="234724" y="288220"/>
                    <a:pt x="235484" y="291253"/>
                  </a:cubicBezTo>
                  <a:cubicBezTo>
                    <a:pt x="241560" y="318554"/>
                    <a:pt x="249916" y="343580"/>
                    <a:pt x="259031" y="364056"/>
                  </a:cubicBezTo>
                  <a:lnTo>
                    <a:pt x="161803" y="364056"/>
                  </a:lnTo>
                  <a:close/>
                  <a:moveTo>
                    <a:pt x="323545" y="203271"/>
                  </a:moveTo>
                  <a:cubicBezTo>
                    <a:pt x="297709" y="203271"/>
                    <a:pt x="276432" y="224515"/>
                    <a:pt x="276432" y="250310"/>
                  </a:cubicBezTo>
                  <a:cubicBezTo>
                    <a:pt x="276432" y="276106"/>
                    <a:pt x="297709" y="297349"/>
                    <a:pt x="323545" y="297349"/>
                  </a:cubicBezTo>
                  <a:cubicBezTo>
                    <a:pt x="349381" y="297349"/>
                    <a:pt x="370658" y="276106"/>
                    <a:pt x="370658" y="250310"/>
                  </a:cubicBezTo>
                  <a:cubicBezTo>
                    <a:pt x="370658" y="224515"/>
                    <a:pt x="349381" y="203271"/>
                    <a:pt x="323545" y="203271"/>
                  </a:cubicBezTo>
                  <a:close/>
                  <a:moveTo>
                    <a:pt x="323545" y="182028"/>
                  </a:moveTo>
                  <a:cubicBezTo>
                    <a:pt x="365339" y="182028"/>
                    <a:pt x="388896" y="201754"/>
                    <a:pt x="394215" y="241206"/>
                  </a:cubicBezTo>
                  <a:cubicBezTo>
                    <a:pt x="395735" y="255621"/>
                    <a:pt x="394975" y="270795"/>
                    <a:pt x="391936" y="286728"/>
                  </a:cubicBezTo>
                  <a:cubicBezTo>
                    <a:pt x="375978" y="362597"/>
                    <a:pt x="338743" y="411912"/>
                    <a:pt x="323545" y="429362"/>
                  </a:cubicBezTo>
                  <a:cubicBezTo>
                    <a:pt x="308347" y="411912"/>
                    <a:pt x="271112" y="362597"/>
                    <a:pt x="255155" y="286728"/>
                  </a:cubicBezTo>
                  <a:cubicBezTo>
                    <a:pt x="254395" y="282176"/>
                    <a:pt x="253635" y="277623"/>
                    <a:pt x="252875" y="273071"/>
                  </a:cubicBezTo>
                  <a:cubicBezTo>
                    <a:pt x="252115" y="261691"/>
                    <a:pt x="251355" y="251069"/>
                    <a:pt x="252875" y="241206"/>
                  </a:cubicBezTo>
                  <a:cubicBezTo>
                    <a:pt x="258194" y="201754"/>
                    <a:pt x="280991" y="182028"/>
                    <a:pt x="323545" y="182028"/>
                  </a:cubicBezTo>
                  <a:close/>
                  <a:moveTo>
                    <a:pt x="323554" y="161550"/>
                  </a:moveTo>
                  <a:cubicBezTo>
                    <a:pt x="271148" y="161550"/>
                    <a:pt x="240008" y="188096"/>
                    <a:pt x="233172" y="238912"/>
                  </a:cubicBezTo>
                  <a:cubicBezTo>
                    <a:pt x="231653" y="246497"/>
                    <a:pt x="231653" y="254840"/>
                    <a:pt x="231653" y="263183"/>
                  </a:cubicBezTo>
                  <a:lnTo>
                    <a:pt x="161777" y="263183"/>
                  </a:lnTo>
                  <a:lnTo>
                    <a:pt x="161777" y="232845"/>
                  </a:lnTo>
                  <a:cubicBezTo>
                    <a:pt x="161777" y="226777"/>
                    <a:pt x="157220" y="222226"/>
                    <a:pt x="151904" y="222226"/>
                  </a:cubicBezTo>
                  <a:cubicBezTo>
                    <a:pt x="146587" y="222226"/>
                    <a:pt x="142030" y="226777"/>
                    <a:pt x="142030" y="232845"/>
                  </a:cubicBezTo>
                  <a:lnTo>
                    <a:pt x="142030" y="263183"/>
                  </a:lnTo>
                  <a:lnTo>
                    <a:pt x="91142" y="263183"/>
                  </a:lnTo>
                  <a:cubicBezTo>
                    <a:pt x="85826" y="263183"/>
                    <a:pt x="81268" y="267733"/>
                    <a:pt x="81268" y="273042"/>
                  </a:cubicBezTo>
                  <a:cubicBezTo>
                    <a:pt x="81268" y="278352"/>
                    <a:pt x="85826" y="282902"/>
                    <a:pt x="91142" y="282902"/>
                  </a:cubicBezTo>
                  <a:lnTo>
                    <a:pt x="142030" y="282902"/>
                  </a:lnTo>
                  <a:lnTo>
                    <a:pt x="142030" y="364057"/>
                  </a:lnTo>
                  <a:lnTo>
                    <a:pt x="91142" y="364057"/>
                  </a:lnTo>
                  <a:cubicBezTo>
                    <a:pt x="85826" y="364057"/>
                    <a:pt x="81268" y="368607"/>
                    <a:pt x="81268" y="373916"/>
                  </a:cubicBezTo>
                  <a:cubicBezTo>
                    <a:pt x="81268" y="379984"/>
                    <a:pt x="85826" y="384535"/>
                    <a:pt x="91142" y="384535"/>
                  </a:cubicBezTo>
                  <a:lnTo>
                    <a:pt x="142030" y="384535"/>
                  </a:lnTo>
                  <a:lnTo>
                    <a:pt x="142030" y="464931"/>
                  </a:lnTo>
                  <a:lnTo>
                    <a:pt x="91142" y="464931"/>
                  </a:lnTo>
                  <a:cubicBezTo>
                    <a:pt x="85826" y="464931"/>
                    <a:pt x="81268" y="469481"/>
                    <a:pt x="81268" y="475549"/>
                  </a:cubicBezTo>
                  <a:cubicBezTo>
                    <a:pt x="81268" y="480858"/>
                    <a:pt x="85826" y="485409"/>
                    <a:pt x="91142" y="485409"/>
                  </a:cubicBezTo>
                  <a:lnTo>
                    <a:pt x="142030" y="485409"/>
                  </a:lnTo>
                  <a:lnTo>
                    <a:pt x="142030" y="515747"/>
                  </a:lnTo>
                  <a:cubicBezTo>
                    <a:pt x="142030" y="521056"/>
                    <a:pt x="146587" y="525607"/>
                    <a:pt x="151904" y="525607"/>
                  </a:cubicBezTo>
                  <a:cubicBezTo>
                    <a:pt x="157220" y="525607"/>
                    <a:pt x="161777" y="521056"/>
                    <a:pt x="161777" y="515747"/>
                  </a:cubicBezTo>
                  <a:lnTo>
                    <a:pt x="161777" y="485409"/>
                  </a:lnTo>
                  <a:lnTo>
                    <a:pt x="425330" y="485409"/>
                  </a:lnTo>
                  <a:lnTo>
                    <a:pt x="425330" y="525607"/>
                  </a:lnTo>
                  <a:cubicBezTo>
                    <a:pt x="425330" y="531674"/>
                    <a:pt x="429887" y="536225"/>
                    <a:pt x="435204" y="536225"/>
                  </a:cubicBezTo>
                  <a:cubicBezTo>
                    <a:pt x="441280" y="536225"/>
                    <a:pt x="445837" y="531674"/>
                    <a:pt x="445837" y="525607"/>
                  </a:cubicBezTo>
                  <a:lnTo>
                    <a:pt x="445837" y="485409"/>
                  </a:lnTo>
                  <a:lnTo>
                    <a:pt x="516472" y="485409"/>
                  </a:lnTo>
                  <a:cubicBezTo>
                    <a:pt x="521789" y="485409"/>
                    <a:pt x="526346" y="480858"/>
                    <a:pt x="526346" y="475549"/>
                  </a:cubicBezTo>
                  <a:cubicBezTo>
                    <a:pt x="526346" y="469481"/>
                    <a:pt x="521789" y="464931"/>
                    <a:pt x="516472" y="464931"/>
                  </a:cubicBezTo>
                  <a:lnTo>
                    <a:pt x="445837" y="464931"/>
                  </a:lnTo>
                  <a:lnTo>
                    <a:pt x="445837" y="384535"/>
                  </a:lnTo>
                  <a:lnTo>
                    <a:pt x="516472" y="384535"/>
                  </a:lnTo>
                  <a:cubicBezTo>
                    <a:pt x="521789" y="384535"/>
                    <a:pt x="526346" y="379984"/>
                    <a:pt x="526346" y="373916"/>
                  </a:cubicBezTo>
                  <a:cubicBezTo>
                    <a:pt x="526346" y="368607"/>
                    <a:pt x="521789" y="364057"/>
                    <a:pt x="516472" y="364057"/>
                  </a:cubicBezTo>
                  <a:lnTo>
                    <a:pt x="445837" y="364057"/>
                  </a:lnTo>
                  <a:lnTo>
                    <a:pt x="445837" y="333719"/>
                  </a:lnTo>
                  <a:cubicBezTo>
                    <a:pt x="445837" y="328409"/>
                    <a:pt x="441280" y="323859"/>
                    <a:pt x="435204" y="323859"/>
                  </a:cubicBezTo>
                  <a:cubicBezTo>
                    <a:pt x="429887" y="323859"/>
                    <a:pt x="425330" y="328409"/>
                    <a:pt x="425330" y="333719"/>
                  </a:cubicBezTo>
                  <a:lnTo>
                    <a:pt x="425330" y="364057"/>
                  </a:lnTo>
                  <a:lnTo>
                    <a:pt x="388113" y="364057"/>
                  </a:lnTo>
                  <a:cubicBezTo>
                    <a:pt x="397228" y="343578"/>
                    <a:pt x="405582" y="318550"/>
                    <a:pt x="411659" y="291245"/>
                  </a:cubicBezTo>
                  <a:cubicBezTo>
                    <a:pt x="411659" y="288211"/>
                    <a:pt x="412418" y="285936"/>
                    <a:pt x="413178" y="282902"/>
                  </a:cubicBezTo>
                  <a:lnTo>
                    <a:pt x="516472" y="282902"/>
                  </a:lnTo>
                  <a:cubicBezTo>
                    <a:pt x="521789" y="282902"/>
                    <a:pt x="526346" y="278352"/>
                    <a:pt x="526346" y="273042"/>
                  </a:cubicBezTo>
                  <a:cubicBezTo>
                    <a:pt x="526346" y="267733"/>
                    <a:pt x="521789" y="263183"/>
                    <a:pt x="516472" y="263183"/>
                  </a:cubicBezTo>
                  <a:lnTo>
                    <a:pt x="414697" y="263183"/>
                  </a:lnTo>
                  <a:cubicBezTo>
                    <a:pt x="415456" y="254840"/>
                    <a:pt x="414697" y="246497"/>
                    <a:pt x="413937" y="238912"/>
                  </a:cubicBezTo>
                  <a:cubicBezTo>
                    <a:pt x="407101" y="188096"/>
                    <a:pt x="375961" y="161550"/>
                    <a:pt x="323554" y="161550"/>
                  </a:cubicBezTo>
                  <a:close/>
                  <a:moveTo>
                    <a:pt x="252986" y="50814"/>
                  </a:moveTo>
                  <a:cubicBezTo>
                    <a:pt x="242353" y="50814"/>
                    <a:pt x="233239" y="59914"/>
                    <a:pt x="233239" y="70531"/>
                  </a:cubicBezTo>
                  <a:cubicBezTo>
                    <a:pt x="233239" y="81907"/>
                    <a:pt x="242353" y="91007"/>
                    <a:pt x="252986" y="91007"/>
                  </a:cubicBezTo>
                  <a:cubicBezTo>
                    <a:pt x="264378" y="91007"/>
                    <a:pt x="273492" y="81907"/>
                    <a:pt x="273492" y="70531"/>
                  </a:cubicBezTo>
                  <a:cubicBezTo>
                    <a:pt x="273492" y="59914"/>
                    <a:pt x="264378" y="50814"/>
                    <a:pt x="252986" y="50814"/>
                  </a:cubicBezTo>
                  <a:close/>
                  <a:moveTo>
                    <a:pt x="161728" y="50814"/>
                  </a:moveTo>
                  <a:cubicBezTo>
                    <a:pt x="151095" y="50814"/>
                    <a:pt x="141981" y="59914"/>
                    <a:pt x="141981" y="70531"/>
                  </a:cubicBezTo>
                  <a:cubicBezTo>
                    <a:pt x="141981" y="81907"/>
                    <a:pt x="151095" y="91007"/>
                    <a:pt x="161728" y="91007"/>
                  </a:cubicBezTo>
                  <a:cubicBezTo>
                    <a:pt x="173120" y="91007"/>
                    <a:pt x="182234" y="81907"/>
                    <a:pt x="182234" y="70531"/>
                  </a:cubicBezTo>
                  <a:cubicBezTo>
                    <a:pt x="182234" y="59914"/>
                    <a:pt x="173120" y="50814"/>
                    <a:pt x="161728" y="50814"/>
                  </a:cubicBezTo>
                  <a:close/>
                  <a:moveTo>
                    <a:pt x="70592" y="50814"/>
                  </a:moveTo>
                  <a:cubicBezTo>
                    <a:pt x="59959" y="50814"/>
                    <a:pt x="50845" y="59914"/>
                    <a:pt x="50845" y="70531"/>
                  </a:cubicBezTo>
                  <a:cubicBezTo>
                    <a:pt x="50845" y="81907"/>
                    <a:pt x="59959" y="91007"/>
                    <a:pt x="70592" y="91007"/>
                  </a:cubicBezTo>
                  <a:cubicBezTo>
                    <a:pt x="81984" y="91007"/>
                    <a:pt x="91098" y="81907"/>
                    <a:pt x="91098" y="70531"/>
                  </a:cubicBezTo>
                  <a:cubicBezTo>
                    <a:pt x="91098" y="59914"/>
                    <a:pt x="81984" y="50814"/>
                    <a:pt x="70592" y="50814"/>
                  </a:cubicBezTo>
                  <a:close/>
                  <a:moveTo>
                    <a:pt x="252986" y="30338"/>
                  </a:moveTo>
                  <a:cubicBezTo>
                    <a:pt x="275771" y="30338"/>
                    <a:pt x="293999" y="48539"/>
                    <a:pt x="293999" y="70531"/>
                  </a:cubicBezTo>
                  <a:cubicBezTo>
                    <a:pt x="293999" y="93282"/>
                    <a:pt x="275771" y="111483"/>
                    <a:pt x="252986" y="111483"/>
                  </a:cubicBezTo>
                  <a:cubicBezTo>
                    <a:pt x="230960" y="111483"/>
                    <a:pt x="212732" y="93282"/>
                    <a:pt x="212732" y="70531"/>
                  </a:cubicBezTo>
                  <a:cubicBezTo>
                    <a:pt x="212732" y="48539"/>
                    <a:pt x="230960" y="30338"/>
                    <a:pt x="252986" y="30338"/>
                  </a:cubicBezTo>
                  <a:close/>
                  <a:moveTo>
                    <a:pt x="161728" y="30338"/>
                  </a:moveTo>
                  <a:cubicBezTo>
                    <a:pt x="184513" y="30338"/>
                    <a:pt x="202741" y="48539"/>
                    <a:pt x="202741" y="70531"/>
                  </a:cubicBezTo>
                  <a:cubicBezTo>
                    <a:pt x="202741" y="93282"/>
                    <a:pt x="184513" y="111483"/>
                    <a:pt x="161728" y="111483"/>
                  </a:cubicBezTo>
                  <a:cubicBezTo>
                    <a:pt x="139702" y="111483"/>
                    <a:pt x="121474" y="93282"/>
                    <a:pt x="121474" y="70531"/>
                  </a:cubicBezTo>
                  <a:cubicBezTo>
                    <a:pt x="121474" y="48539"/>
                    <a:pt x="139702" y="30338"/>
                    <a:pt x="161728" y="30338"/>
                  </a:cubicBezTo>
                  <a:close/>
                  <a:moveTo>
                    <a:pt x="70592" y="30338"/>
                  </a:moveTo>
                  <a:cubicBezTo>
                    <a:pt x="93377" y="30338"/>
                    <a:pt x="111605" y="48539"/>
                    <a:pt x="111605" y="70531"/>
                  </a:cubicBezTo>
                  <a:cubicBezTo>
                    <a:pt x="111605" y="93282"/>
                    <a:pt x="93377" y="111483"/>
                    <a:pt x="70592" y="111483"/>
                  </a:cubicBezTo>
                  <a:cubicBezTo>
                    <a:pt x="48566" y="111483"/>
                    <a:pt x="30338" y="93282"/>
                    <a:pt x="30338" y="70531"/>
                  </a:cubicBezTo>
                  <a:cubicBezTo>
                    <a:pt x="30338" y="48539"/>
                    <a:pt x="48566" y="30338"/>
                    <a:pt x="70592" y="30338"/>
                  </a:cubicBezTo>
                  <a:close/>
                  <a:moveTo>
                    <a:pt x="20507" y="20478"/>
                  </a:moveTo>
                  <a:lnTo>
                    <a:pt x="20507" y="121352"/>
                  </a:lnTo>
                  <a:lnTo>
                    <a:pt x="587107" y="121352"/>
                  </a:lnTo>
                  <a:lnTo>
                    <a:pt x="587107" y="20478"/>
                  </a:lnTo>
                  <a:close/>
                  <a:moveTo>
                    <a:pt x="0" y="0"/>
                  </a:moveTo>
                  <a:lnTo>
                    <a:pt x="607614" y="0"/>
                  </a:lnTo>
                  <a:lnTo>
                    <a:pt x="607614" y="121352"/>
                  </a:lnTo>
                  <a:lnTo>
                    <a:pt x="607614" y="141830"/>
                  </a:lnTo>
                  <a:lnTo>
                    <a:pt x="607614" y="606761"/>
                  </a:lnTo>
                  <a:lnTo>
                    <a:pt x="0" y="606761"/>
                  </a:lnTo>
                  <a:lnTo>
                    <a:pt x="0" y="141830"/>
                  </a:lnTo>
                  <a:lnTo>
                    <a:pt x="0" y="121352"/>
                  </a:lnTo>
                  <a:close/>
                </a:path>
              </a:pathLst>
            </a:custGeom>
            <a:solidFill>
              <a:srgbClr val="1BB746"/>
            </a:solidFill>
            <a:ln>
              <a:noFill/>
            </a:ln>
          </p:spPr>
        </p:sp>
        <p:sp>
          <p:nvSpPr>
            <p:cNvPr id="79" name="band-aid-forming-a-cross-mark_26590">
              <a:extLst>
                <a:ext uri="{FF2B5EF4-FFF2-40B4-BE49-F238E27FC236}">
                  <a16:creationId xmlns:a16="http://schemas.microsoft.com/office/drawing/2014/main" xmlns="" id="{F4973990-CB3B-402F-91FE-CF5FD42551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78060" y="2845194"/>
              <a:ext cx="486761" cy="486000"/>
            </a:xfrm>
            <a:custGeom>
              <a:avLst/>
              <a:gdLst>
                <a:gd name="connsiteX0" fmla="*/ 529827 w 607769"/>
                <a:gd name="connsiteY0" fmla="*/ 507324 h 606819"/>
                <a:gd name="connsiteX1" fmla="*/ 514479 w 607769"/>
                <a:gd name="connsiteY1" fmla="*/ 513675 h 606819"/>
                <a:gd name="connsiteX2" fmla="*/ 514479 w 607769"/>
                <a:gd name="connsiteY2" fmla="*/ 544324 h 606819"/>
                <a:gd name="connsiteX3" fmla="*/ 545176 w 607769"/>
                <a:gd name="connsiteY3" fmla="*/ 544324 h 606819"/>
                <a:gd name="connsiteX4" fmla="*/ 545176 w 607769"/>
                <a:gd name="connsiteY4" fmla="*/ 513675 h 606819"/>
                <a:gd name="connsiteX5" fmla="*/ 529827 w 607769"/>
                <a:gd name="connsiteY5" fmla="*/ 507324 h 606819"/>
                <a:gd name="connsiteX6" fmla="*/ 456495 w 607769"/>
                <a:gd name="connsiteY6" fmla="*/ 482934 h 606819"/>
                <a:gd name="connsiteX7" fmla="*/ 441100 w 607769"/>
                <a:gd name="connsiteY7" fmla="*/ 489284 h 606819"/>
                <a:gd name="connsiteX8" fmla="*/ 441100 w 607769"/>
                <a:gd name="connsiteY8" fmla="*/ 519934 h 606819"/>
                <a:gd name="connsiteX9" fmla="*/ 471890 w 607769"/>
                <a:gd name="connsiteY9" fmla="*/ 519934 h 606819"/>
                <a:gd name="connsiteX10" fmla="*/ 471890 w 607769"/>
                <a:gd name="connsiteY10" fmla="*/ 489284 h 606819"/>
                <a:gd name="connsiteX11" fmla="*/ 456495 w 607769"/>
                <a:gd name="connsiteY11" fmla="*/ 482934 h 606819"/>
                <a:gd name="connsiteX12" fmla="*/ 383151 w 607769"/>
                <a:gd name="connsiteY12" fmla="*/ 458451 h 606819"/>
                <a:gd name="connsiteX13" fmla="*/ 367722 w 607769"/>
                <a:gd name="connsiteY13" fmla="*/ 464802 h 606819"/>
                <a:gd name="connsiteX14" fmla="*/ 367722 w 607769"/>
                <a:gd name="connsiteY14" fmla="*/ 495543 h 606819"/>
                <a:gd name="connsiteX15" fmla="*/ 398511 w 607769"/>
                <a:gd name="connsiteY15" fmla="*/ 495543 h 606819"/>
                <a:gd name="connsiteX16" fmla="*/ 398511 w 607769"/>
                <a:gd name="connsiteY16" fmla="*/ 464802 h 606819"/>
                <a:gd name="connsiteX17" fmla="*/ 383151 w 607769"/>
                <a:gd name="connsiteY17" fmla="*/ 458451 h 606819"/>
                <a:gd name="connsiteX18" fmla="*/ 505398 w 607769"/>
                <a:gd name="connsiteY18" fmla="*/ 434060 h 606819"/>
                <a:gd name="connsiteX19" fmla="*/ 490050 w 607769"/>
                <a:gd name="connsiteY19" fmla="*/ 440411 h 606819"/>
                <a:gd name="connsiteX20" fmla="*/ 490050 w 607769"/>
                <a:gd name="connsiteY20" fmla="*/ 471152 h 606819"/>
                <a:gd name="connsiteX21" fmla="*/ 520747 w 607769"/>
                <a:gd name="connsiteY21" fmla="*/ 471152 h 606819"/>
                <a:gd name="connsiteX22" fmla="*/ 520747 w 607769"/>
                <a:gd name="connsiteY22" fmla="*/ 440411 h 606819"/>
                <a:gd name="connsiteX23" fmla="*/ 505398 w 607769"/>
                <a:gd name="connsiteY23" fmla="*/ 434060 h 606819"/>
                <a:gd name="connsiteX24" fmla="*/ 432020 w 607769"/>
                <a:gd name="connsiteY24" fmla="*/ 409670 h 606819"/>
                <a:gd name="connsiteX25" fmla="*/ 416672 w 607769"/>
                <a:gd name="connsiteY25" fmla="*/ 416020 h 606819"/>
                <a:gd name="connsiteX26" fmla="*/ 416672 w 607769"/>
                <a:gd name="connsiteY26" fmla="*/ 446670 h 606819"/>
                <a:gd name="connsiteX27" fmla="*/ 447369 w 607769"/>
                <a:gd name="connsiteY27" fmla="*/ 446670 h 606819"/>
                <a:gd name="connsiteX28" fmla="*/ 447369 w 607769"/>
                <a:gd name="connsiteY28" fmla="*/ 416020 h 606819"/>
                <a:gd name="connsiteX29" fmla="*/ 432020 w 607769"/>
                <a:gd name="connsiteY29" fmla="*/ 409670 h 606819"/>
                <a:gd name="connsiteX30" fmla="*/ 480958 w 607769"/>
                <a:gd name="connsiteY30" fmla="*/ 360797 h 606819"/>
                <a:gd name="connsiteX31" fmla="*/ 465529 w 607769"/>
                <a:gd name="connsiteY31" fmla="*/ 367147 h 606819"/>
                <a:gd name="connsiteX32" fmla="*/ 465529 w 607769"/>
                <a:gd name="connsiteY32" fmla="*/ 397889 h 606819"/>
                <a:gd name="connsiteX33" fmla="*/ 496318 w 607769"/>
                <a:gd name="connsiteY33" fmla="*/ 397889 h 606819"/>
                <a:gd name="connsiteX34" fmla="*/ 496318 w 607769"/>
                <a:gd name="connsiteY34" fmla="*/ 367147 h 606819"/>
                <a:gd name="connsiteX35" fmla="*/ 480958 w 607769"/>
                <a:gd name="connsiteY35" fmla="*/ 360797 h 606819"/>
                <a:gd name="connsiteX36" fmla="*/ 95985 w 607769"/>
                <a:gd name="connsiteY36" fmla="*/ 325708 h 606819"/>
                <a:gd name="connsiteX37" fmla="*/ 281586 w 607769"/>
                <a:gd name="connsiteY37" fmla="*/ 510998 h 606819"/>
                <a:gd name="connsiteX38" fmla="*/ 224053 w 607769"/>
                <a:gd name="connsiteY38" fmla="*/ 568435 h 606819"/>
                <a:gd name="connsiteX39" fmla="*/ 38451 w 607769"/>
                <a:gd name="connsiteY39" fmla="*/ 568435 h 606819"/>
                <a:gd name="connsiteX40" fmla="*/ 38451 w 607769"/>
                <a:gd name="connsiteY40" fmla="*/ 383237 h 606819"/>
                <a:gd name="connsiteX41" fmla="*/ 126846 w 607769"/>
                <a:gd name="connsiteY41" fmla="*/ 202580 h 606819"/>
                <a:gd name="connsiteX42" fmla="*/ 111451 w 607769"/>
                <a:gd name="connsiteY42" fmla="*/ 208930 h 606819"/>
                <a:gd name="connsiteX43" fmla="*/ 111451 w 607769"/>
                <a:gd name="connsiteY43" fmla="*/ 239672 h 606819"/>
                <a:gd name="connsiteX44" fmla="*/ 142240 w 607769"/>
                <a:gd name="connsiteY44" fmla="*/ 239672 h 606819"/>
                <a:gd name="connsiteX45" fmla="*/ 142240 w 607769"/>
                <a:gd name="connsiteY45" fmla="*/ 208930 h 606819"/>
                <a:gd name="connsiteX46" fmla="*/ 126846 w 607769"/>
                <a:gd name="connsiteY46" fmla="*/ 202580 h 606819"/>
                <a:gd name="connsiteX47" fmla="*/ 282682 w 607769"/>
                <a:gd name="connsiteY47" fmla="*/ 186611 h 606819"/>
                <a:gd name="connsiteX48" fmla="*/ 214973 w 607769"/>
                <a:gd name="connsiteY48" fmla="*/ 214637 h 606819"/>
                <a:gd name="connsiteX49" fmla="*/ 214973 w 607769"/>
                <a:gd name="connsiteY49" fmla="*/ 349844 h 606819"/>
                <a:gd name="connsiteX50" fmla="*/ 257378 w 607769"/>
                <a:gd name="connsiteY50" fmla="*/ 392182 h 606819"/>
                <a:gd name="connsiteX51" fmla="*/ 392796 w 607769"/>
                <a:gd name="connsiteY51" fmla="*/ 392182 h 606819"/>
                <a:gd name="connsiteX52" fmla="*/ 392796 w 607769"/>
                <a:gd name="connsiteY52" fmla="*/ 256975 h 606819"/>
                <a:gd name="connsiteX53" fmla="*/ 350391 w 607769"/>
                <a:gd name="connsiteY53" fmla="*/ 214637 h 606819"/>
                <a:gd name="connsiteX54" fmla="*/ 282682 w 607769"/>
                <a:gd name="connsiteY54" fmla="*/ 186611 h 606819"/>
                <a:gd name="connsiteX55" fmla="*/ 175749 w 607769"/>
                <a:gd name="connsiteY55" fmla="*/ 153799 h 606819"/>
                <a:gd name="connsiteX56" fmla="*/ 160401 w 607769"/>
                <a:gd name="connsiteY56" fmla="*/ 160149 h 606819"/>
                <a:gd name="connsiteX57" fmla="*/ 160401 w 607769"/>
                <a:gd name="connsiteY57" fmla="*/ 190799 h 606819"/>
                <a:gd name="connsiteX58" fmla="*/ 191098 w 607769"/>
                <a:gd name="connsiteY58" fmla="*/ 190799 h 606819"/>
                <a:gd name="connsiteX59" fmla="*/ 191098 w 607769"/>
                <a:gd name="connsiteY59" fmla="*/ 160149 h 606819"/>
                <a:gd name="connsiteX60" fmla="*/ 175749 w 607769"/>
                <a:gd name="connsiteY60" fmla="*/ 153799 h 606819"/>
                <a:gd name="connsiteX61" fmla="*/ 102383 w 607769"/>
                <a:gd name="connsiteY61" fmla="*/ 129408 h 606819"/>
                <a:gd name="connsiteX62" fmla="*/ 87022 w 607769"/>
                <a:gd name="connsiteY62" fmla="*/ 135759 h 606819"/>
                <a:gd name="connsiteX63" fmla="*/ 87022 w 607769"/>
                <a:gd name="connsiteY63" fmla="*/ 166408 h 606819"/>
                <a:gd name="connsiteX64" fmla="*/ 117812 w 607769"/>
                <a:gd name="connsiteY64" fmla="*/ 166408 h 606819"/>
                <a:gd name="connsiteX65" fmla="*/ 117812 w 607769"/>
                <a:gd name="connsiteY65" fmla="*/ 135759 h 606819"/>
                <a:gd name="connsiteX66" fmla="*/ 102383 w 607769"/>
                <a:gd name="connsiteY66" fmla="*/ 129408 h 606819"/>
                <a:gd name="connsiteX67" fmla="*/ 224653 w 607769"/>
                <a:gd name="connsiteY67" fmla="*/ 104925 h 606819"/>
                <a:gd name="connsiteX68" fmla="*/ 209258 w 607769"/>
                <a:gd name="connsiteY68" fmla="*/ 111276 h 606819"/>
                <a:gd name="connsiteX69" fmla="*/ 209258 w 607769"/>
                <a:gd name="connsiteY69" fmla="*/ 142017 h 606819"/>
                <a:gd name="connsiteX70" fmla="*/ 240047 w 607769"/>
                <a:gd name="connsiteY70" fmla="*/ 142017 h 606819"/>
                <a:gd name="connsiteX71" fmla="*/ 240047 w 607769"/>
                <a:gd name="connsiteY71" fmla="*/ 111276 h 606819"/>
                <a:gd name="connsiteX72" fmla="*/ 224653 w 607769"/>
                <a:gd name="connsiteY72" fmla="*/ 104925 h 606819"/>
                <a:gd name="connsiteX73" fmla="*/ 151321 w 607769"/>
                <a:gd name="connsiteY73" fmla="*/ 80535 h 606819"/>
                <a:gd name="connsiteX74" fmla="*/ 135972 w 607769"/>
                <a:gd name="connsiteY74" fmla="*/ 86885 h 606819"/>
                <a:gd name="connsiteX75" fmla="*/ 135972 w 607769"/>
                <a:gd name="connsiteY75" fmla="*/ 117627 h 606819"/>
                <a:gd name="connsiteX76" fmla="*/ 166669 w 607769"/>
                <a:gd name="connsiteY76" fmla="*/ 117627 h 606819"/>
                <a:gd name="connsiteX77" fmla="*/ 166669 w 607769"/>
                <a:gd name="connsiteY77" fmla="*/ 86885 h 606819"/>
                <a:gd name="connsiteX78" fmla="*/ 151321 w 607769"/>
                <a:gd name="connsiteY78" fmla="*/ 80535 h 606819"/>
                <a:gd name="connsiteX79" fmla="*/ 77942 w 607769"/>
                <a:gd name="connsiteY79" fmla="*/ 56144 h 606819"/>
                <a:gd name="connsiteX80" fmla="*/ 62594 w 607769"/>
                <a:gd name="connsiteY80" fmla="*/ 62495 h 606819"/>
                <a:gd name="connsiteX81" fmla="*/ 62594 w 607769"/>
                <a:gd name="connsiteY81" fmla="*/ 93144 h 606819"/>
                <a:gd name="connsiteX82" fmla="*/ 93291 w 607769"/>
                <a:gd name="connsiteY82" fmla="*/ 93144 h 606819"/>
                <a:gd name="connsiteX83" fmla="*/ 93291 w 607769"/>
                <a:gd name="connsiteY83" fmla="*/ 62495 h 606819"/>
                <a:gd name="connsiteX84" fmla="*/ 77942 w 607769"/>
                <a:gd name="connsiteY84" fmla="*/ 56144 h 606819"/>
                <a:gd name="connsiteX85" fmla="*/ 476599 w 607769"/>
                <a:gd name="connsiteY85" fmla="*/ 1 h 606819"/>
                <a:gd name="connsiteX86" fmla="*/ 569331 w 607769"/>
                <a:gd name="connsiteY86" fmla="*/ 38384 h 606819"/>
                <a:gd name="connsiteX87" fmla="*/ 569331 w 607769"/>
                <a:gd name="connsiteY87" fmla="*/ 223674 h 606819"/>
                <a:gd name="connsiteX88" fmla="*/ 511811 w 607769"/>
                <a:gd name="connsiteY88" fmla="*/ 281111 h 606819"/>
                <a:gd name="connsiteX89" fmla="*/ 326254 w 607769"/>
                <a:gd name="connsiteY89" fmla="*/ 95821 h 606819"/>
                <a:gd name="connsiteX90" fmla="*/ 383866 w 607769"/>
                <a:gd name="connsiteY90" fmla="*/ 38384 h 606819"/>
                <a:gd name="connsiteX91" fmla="*/ 476599 w 607769"/>
                <a:gd name="connsiteY91" fmla="*/ 1 h 606819"/>
                <a:gd name="connsiteX92" fmla="*/ 131224 w 607769"/>
                <a:gd name="connsiteY92" fmla="*/ 0 h 606819"/>
                <a:gd name="connsiteX93" fmla="*/ 224007 w 607769"/>
                <a:gd name="connsiteY93" fmla="*/ 38380 h 606819"/>
                <a:gd name="connsiteX94" fmla="*/ 569328 w 607769"/>
                <a:gd name="connsiteY94" fmla="*/ 383254 h 606819"/>
                <a:gd name="connsiteX95" fmla="*/ 569328 w 607769"/>
                <a:gd name="connsiteY95" fmla="*/ 568439 h 606819"/>
                <a:gd name="connsiteX96" fmla="*/ 383854 w 607769"/>
                <a:gd name="connsiteY96" fmla="*/ 568439 h 606819"/>
                <a:gd name="connsiteX97" fmla="*/ 38441 w 607769"/>
                <a:gd name="connsiteY97" fmla="*/ 223657 h 606819"/>
                <a:gd name="connsiteX98" fmla="*/ 38441 w 607769"/>
                <a:gd name="connsiteY98" fmla="*/ 38380 h 606819"/>
                <a:gd name="connsiteX99" fmla="*/ 131224 w 607769"/>
                <a:gd name="connsiteY99" fmla="*/ 0 h 60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7769" h="606819">
                  <a:moveTo>
                    <a:pt x="529827" y="507324"/>
                  </a:moveTo>
                  <a:cubicBezTo>
                    <a:pt x="524273" y="507324"/>
                    <a:pt x="518719" y="509441"/>
                    <a:pt x="514479" y="513675"/>
                  </a:cubicBezTo>
                  <a:cubicBezTo>
                    <a:pt x="505998" y="522143"/>
                    <a:pt x="505998" y="535857"/>
                    <a:pt x="514479" y="544324"/>
                  </a:cubicBezTo>
                  <a:cubicBezTo>
                    <a:pt x="522960" y="552792"/>
                    <a:pt x="536695" y="552792"/>
                    <a:pt x="545176" y="544324"/>
                  </a:cubicBezTo>
                  <a:cubicBezTo>
                    <a:pt x="553657" y="535857"/>
                    <a:pt x="553657" y="522143"/>
                    <a:pt x="545176" y="513675"/>
                  </a:cubicBezTo>
                  <a:cubicBezTo>
                    <a:pt x="540935" y="509441"/>
                    <a:pt x="535382" y="507324"/>
                    <a:pt x="529827" y="507324"/>
                  </a:cubicBezTo>
                  <a:close/>
                  <a:moveTo>
                    <a:pt x="456495" y="482934"/>
                  </a:moveTo>
                  <a:cubicBezTo>
                    <a:pt x="450918" y="482934"/>
                    <a:pt x="445341" y="485050"/>
                    <a:pt x="441100" y="489284"/>
                  </a:cubicBezTo>
                  <a:cubicBezTo>
                    <a:pt x="432619" y="497752"/>
                    <a:pt x="432619" y="511466"/>
                    <a:pt x="441100" y="519934"/>
                  </a:cubicBezTo>
                  <a:cubicBezTo>
                    <a:pt x="449581" y="528401"/>
                    <a:pt x="463409" y="528401"/>
                    <a:pt x="471890" y="519934"/>
                  </a:cubicBezTo>
                  <a:cubicBezTo>
                    <a:pt x="480371" y="511466"/>
                    <a:pt x="480371" y="497752"/>
                    <a:pt x="471890" y="489284"/>
                  </a:cubicBezTo>
                  <a:cubicBezTo>
                    <a:pt x="467649" y="485050"/>
                    <a:pt x="462072" y="482934"/>
                    <a:pt x="456495" y="482934"/>
                  </a:cubicBezTo>
                  <a:close/>
                  <a:moveTo>
                    <a:pt x="383151" y="458451"/>
                  </a:moveTo>
                  <a:cubicBezTo>
                    <a:pt x="377586" y="458451"/>
                    <a:pt x="372009" y="460568"/>
                    <a:pt x="367722" y="464802"/>
                  </a:cubicBezTo>
                  <a:cubicBezTo>
                    <a:pt x="359241" y="473361"/>
                    <a:pt x="359241" y="487075"/>
                    <a:pt x="367722" y="495543"/>
                  </a:cubicBezTo>
                  <a:cubicBezTo>
                    <a:pt x="376295" y="504011"/>
                    <a:pt x="390031" y="504011"/>
                    <a:pt x="398511" y="495543"/>
                  </a:cubicBezTo>
                  <a:cubicBezTo>
                    <a:pt x="406992" y="487075"/>
                    <a:pt x="406992" y="473361"/>
                    <a:pt x="398511" y="464802"/>
                  </a:cubicBezTo>
                  <a:cubicBezTo>
                    <a:pt x="394271" y="460568"/>
                    <a:pt x="388717" y="458451"/>
                    <a:pt x="383151" y="458451"/>
                  </a:cubicBezTo>
                  <a:close/>
                  <a:moveTo>
                    <a:pt x="505398" y="434060"/>
                  </a:moveTo>
                  <a:cubicBezTo>
                    <a:pt x="499844" y="434060"/>
                    <a:pt x="494290" y="436177"/>
                    <a:pt x="490050" y="440411"/>
                  </a:cubicBezTo>
                  <a:cubicBezTo>
                    <a:pt x="481569" y="448879"/>
                    <a:pt x="481569" y="462685"/>
                    <a:pt x="490050" y="471152"/>
                  </a:cubicBezTo>
                  <a:cubicBezTo>
                    <a:pt x="498531" y="479620"/>
                    <a:pt x="512266" y="479620"/>
                    <a:pt x="520747" y="471152"/>
                  </a:cubicBezTo>
                  <a:cubicBezTo>
                    <a:pt x="529228" y="462685"/>
                    <a:pt x="529228" y="448879"/>
                    <a:pt x="520747" y="440411"/>
                  </a:cubicBezTo>
                  <a:cubicBezTo>
                    <a:pt x="516507" y="436177"/>
                    <a:pt x="510953" y="434060"/>
                    <a:pt x="505398" y="434060"/>
                  </a:cubicBezTo>
                  <a:close/>
                  <a:moveTo>
                    <a:pt x="432020" y="409670"/>
                  </a:moveTo>
                  <a:cubicBezTo>
                    <a:pt x="426466" y="409670"/>
                    <a:pt x="420912" y="411786"/>
                    <a:pt x="416672" y="416020"/>
                  </a:cubicBezTo>
                  <a:cubicBezTo>
                    <a:pt x="408191" y="424488"/>
                    <a:pt x="408191" y="438202"/>
                    <a:pt x="416672" y="446670"/>
                  </a:cubicBezTo>
                  <a:cubicBezTo>
                    <a:pt x="425153" y="455137"/>
                    <a:pt x="438888" y="455230"/>
                    <a:pt x="447369" y="446670"/>
                  </a:cubicBezTo>
                  <a:cubicBezTo>
                    <a:pt x="455942" y="438202"/>
                    <a:pt x="455942" y="424488"/>
                    <a:pt x="447369" y="416020"/>
                  </a:cubicBezTo>
                  <a:cubicBezTo>
                    <a:pt x="443128" y="411786"/>
                    <a:pt x="437574" y="409670"/>
                    <a:pt x="432020" y="409670"/>
                  </a:cubicBezTo>
                  <a:close/>
                  <a:moveTo>
                    <a:pt x="480958" y="360797"/>
                  </a:moveTo>
                  <a:cubicBezTo>
                    <a:pt x="475393" y="360797"/>
                    <a:pt x="469816" y="362913"/>
                    <a:pt x="465529" y="367147"/>
                  </a:cubicBezTo>
                  <a:cubicBezTo>
                    <a:pt x="457048" y="375707"/>
                    <a:pt x="457048" y="389421"/>
                    <a:pt x="465529" y="397889"/>
                  </a:cubicBezTo>
                  <a:cubicBezTo>
                    <a:pt x="474102" y="406356"/>
                    <a:pt x="487838" y="406356"/>
                    <a:pt x="496318" y="397889"/>
                  </a:cubicBezTo>
                  <a:cubicBezTo>
                    <a:pt x="504799" y="389421"/>
                    <a:pt x="504799" y="375707"/>
                    <a:pt x="496318" y="367147"/>
                  </a:cubicBezTo>
                  <a:cubicBezTo>
                    <a:pt x="492078" y="362913"/>
                    <a:pt x="486524" y="360797"/>
                    <a:pt x="480958" y="360797"/>
                  </a:cubicBezTo>
                  <a:close/>
                  <a:moveTo>
                    <a:pt x="95985" y="325708"/>
                  </a:moveTo>
                  <a:lnTo>
                    <a:pt x="281586" y="510998"/>
                  </a:lnTo>
                  <a:lnTo>
                    <a:pt x="224053" y="568435"/>
                  </a:lnTo>
                  <a:cubicBezTo>
                    <a:pt x="172789" y="619613"/>
                    <a:pt x="89715" y="619613"/>
                    <a:pt x="38451" y="568435"/>
                  </a:cubicBezTo>
                  <a:cubicBezTo>
                    <a:pt x="-12813" y="517349"/>
                    <a:pt x="-12813" y="434323"/>
                    <a:pt x="38451" y="383237"/>
                  </a:cubicBezTo>
                  <a:close/>
                  <a:moveTo>
                    <a:pt x="126846" y="202580"/>
                  </a:moveTo>
                  <a:cubicBezTo>
                    <a:pt x="121269" y="202580"/>
                    <a:pt x="115692" y="204697"/>
                    <a:pt x="111451" y="208930"/>
                  </a:cubicBezTo>
                  <a:cubicBezTo>
                    <a:pt x="102970" y="217398"/>
                    <a:pt x="102970" y="231204"/>
                    <a:pt x="111451" y="239672"/>
                  </a:cubicBezTo>
                  <a:cubicBezTo>
                    <a:pt x="119932" y="248139"/>
                    <a:pt x="133760" y="248139"/>
                    <a:pt x="142240" y="239672"/>
                  </a:cubicBezTo>
                  <a:cubicBezTo>
                    <a:pt x="150721" y="231204"/>
                    <a:pt x="150721" y="217398"/>
                    <a:pt x="142240" y="208930"/>
                  </a:cubicBezTo>
                  <a:cubicBezTo>
                    <a:pt x="138000" y="204697"/>
                    <a:pt x="132423" y="202580"/>
                    <a:pt x="126846" y="202580"/>
                  </a:cubicBezTo>
                  <a:close/>
                  <a:moveTo>
                    <a:pt x="282682" y="186611"/>
                  </a:moveTo>
                  <a:cubicBezTo>
                    <a:pt x="258185" y="186611"/>
                    <a:pt x="233687" y="195953"/>
                    <a:pt x="214973" y="214637"/>
                  </a:cubicBezTo>
                  <a:cubicBezTo>
                    <a:pt x="177547" y="252005"/>
                    <a:pt x="177547" y="312475"/>
                    <a:pt x="214973" y="349844"/>
                  </a:cubicBezTo>
                  <a:lnTo>
                    <a:pt x="257378" y="392182"/>
                  </a:lnTo>
                  <a:cubicBezTo>
                    <a:pt x="294805" y="429550"/>
                    <a:pt x="355462" y="429550"/>
                    <a:pt x="392796" y="392182"/>
                  </a:cubicBezTo>
                  <a:cubicBezTo>
                    <a:pt x="430223" y="354906"/>
                    <a:pt x="430223" y="294344"/>
                    <a:pt x="392796" y="256975"/>
                  </a:cubicBezTo>
                  <a:lnTo>
                    <a:pt x="350391" y="214637"/>
                  </a:lnTo>
                  <a:cubicBezTo>
                    <a:pt x="331678" y="195953"/>
                    <a:pt x="307180" y="186611"/>
                    <a:pt x="282682" y="186611"/>
                  </a:cubicBezTo>
                  <a:close/>
                  <a:moveTo>
                    <a:pt x="175749" y="153799"/>
                  </a:moveTo>
                  <a:cubicBezTo>
                    <a:pt x="170195" y="153799"/>
                    <a:pt x="164641" y="155916"/>
                    <a:pt x="160401" y="160149"/>
                  </a:cubicBezTo>
                  <a:cubicBezTo>
                    <a:pt x="151920" y="168617"/>
                    <a:pt x="151920" y="182331"/>
                    <a:pt x="160401" y="190799"/>
                  </a:cubicBezTo>
                  <a:cubicBezTo>
                    <a:pt x="168882" y="199266"/>
                    <a:pt x="182617" y="199266"/>
                    <a:pt x="191098" y="190799"/>
                  </a:cubicBezTo>
                  <a:cubicBezTo>
                    <a:pt x="199579" y="182331"/>
                    <a:pt x="199579" y="168617"/>
                    <a:pt x="191098" y="160149"/>
                  </a:cubicBezTo>
                  <a:cubicBezTo>
                    <a:pt x="186857" y="155916"/>
                    <a:pt x="181303" y="153799"/>
                    <a:pt x="175749" y="153799"/>
                  </a:cubicBezTo>
                  <a:close/>
                  <a:moveTo>
                    <a:pt x="102383" y="129408"/>
                  </a:moveTo>
                  <a:cubicBezTo>
                    <a:pt x="96817" y="129408"/>
                    <a:pt x="91263" y="131525"/>
                    <a:pt x="87022" y="135759"/>
                  </a:cubicBezTo>
                  <a:cubicBezTo>
                    <a:pt x="78541" y="144226"/>
                    <a:pt x="78541" y="157940"/>
                    <a:pt x="87022" y="166408"/>
                  </a:cubicBezTo>
                  <a:cubicBezTo>
                    <a:pt x="95503" y="174876"/>
                    <a:pt x="109239" y="174876"/>
                    <a:pt x="117812" y="166408"/>
                  </a:cubicBezTo>
                  <a:cubicBezTo>
                    <a:pt x="126293" y="157940"/>
                    <a:pt x="126293" y="144226"/>
                    <a:pt x="117812" y="135759"/>
                  </a:cubicBezTo>
                  <a:cubicBezTo>
                    <a:pt x="113525" y="131525"/>
                    <a:pt x="107948" y="129408"/>
                    <a:pt x="102383" y="129408"/>
                  </a:cubicBezTo>
                  <a:close/>
                  <a:moveTo>
                    <a:pt x="224653" y="104925"/>
                  </a:moveTo>
                  <a:cubicBezTo>
                    <a:pt x="219076" y="104925"/>
                    <a:pt x="213499" y="107042"/>
                    <a:pt x="209258" y="111276"/>
                  </a:cubicBezTo>
                  <a:cubicBezTo>
                    <a:pt x="200777" y="119744"/>
                    <a:pt x="200777" y="133550"/>
                    <a:pt x="209258" y="142017"/>
                  </a:cubicBezTo>
                  <a:cubicBezTo>
                    <a:pt x="217739" y="150485"/>
                    <a:pt x="231567" y="150485"/>
                    <a:pt x="240047" y="142017"/>
                  </a:cubicBezTo>
                  <a:cubicBezTo>
                    <a:pt x="248528" y="133550"/>
                    <a:pt x="248528" y="119744"/>
                    <a:pt x="240047" y="111276"/>
                  </a:cubicBezTo>
                  <a:cubicBezTo>
                    <a:pt x="235807" y="107042"/>
                    <a:pt x="230230" y="104925"/>
                    <a:pt x="224653" y="104925"/>
                  </a:cubicBezTo>
                  <a:close/>
                  <a:moveTo>
                    <a:pt x="151321" y="80535"/>
                  </a:moveTo>
                  <a:cubicBezTo>
                    <a:pt x="145766" y="80535"/>
                    <a:pt x="140212" y="82652"/>
                    <a:pt x="135972" y="86885"/>
                  </a:cubicBezTo>
                  <a:cubicBezTo>
                    <a:pt x="127491" y="95353"/>
                    <a:pt x="127491" y="109067"/>
                    <a:pt x="135972" y="117627"/>
                  </a:cubicBezTo>
                  <a:cubicBezTo>
                    <a:pt x="144453" y="126094"/>
                    <a:pt x="158188" y="126094"/>
                    <a:pt x="166669" y="117627"/>
                  </a:cubicBezTo>
                  <a:cubicBezTo>
                    <a:pt x="175150" y="109067"/>
                    <a:pt x="175150" y="95353"/>
                    <a:pt x="166669" y="86885"/>
                  </a:cubicBezTo>
                  <a:cubicBezTo>
                    <a:pt x="162429" y="82652"/>
                    <a:pt x="156875" y="80535"/>
                    <a:pt x="151321" y="80535"/>
                  </a:cubicBezTo>
                  <a:close/>
                  <a:moveTo>
                    <a:pt x="77942" y="56144"/>
                  </a:moveTo>
                  <a:cubicBezTo>
                    <a:pt x="72388" y="56144"/>
                    <a:pt x="66834" y="58261"/>
                    <a:pt x="62594" y="62495"/>
                  </a:cubicBezTo>
                  <a:cubicBezTo>
                    <a:pt x="54113" y="70962"/>
                    <a:pt x="54113" y="84676"/>
                    <a:pt x="62594" y="93144"/>
                  </a:cubicBezTo>
                  <a:cubicBezTo>
                    <a:pt x="71075" y="101612"/>
                    <a:pt x="84810" y="101612"/>
                    <a:pt x="93291" y="93144"/>
                  </a:cubicBezTo>
                  <a:cubicBezTo>
                    <a:pt x="101772" y="84676"/>
                    <a:pt x="101772" y="70962"/>
                    <a:pt x="93291" y="62495"/>
                  </a:cubicBezTo>
                  <a:cubicBezTo>
                    <a:pt x="89050" y="58261"/>
                    <a:pt x="83496" y="56144"/>
                    <a:pt x="77942" y="56144"/>
                  </a:cubicBezTo>
                  <a:close/>
                  <a:moveTo>
                    <a:pt x="476599" y="1"/>
                  </a:moveTo>
                  <a:cubicBezTo>
                    <a:pt x="510175" y="1"/>
                    <a:pt x="543751" y="12795"/>
                    <a:pt x="569331" y="38384"/>
                  </a:cubicBezTo>
                  <a:cubicBezTo>
                    <a:pt x="620582" y="89562"/>
                    <a:pt x="620582" y="172496"/>
                    <a:pt x="569331" y="223674"/>
                  </a:cubicBezTo>
                  <a:lnTo>
                    <a:pt x="511811" y="281111"/>
                  </a:lnTo>
                  <a:lnTo>
                    <a:pt x="326254" y="95821"/>
                  </a:lnTo>
                  <a:lnTo>
                    <a:pt x="383866" y="38384"/>
                  </a:lnTo>
                  <a:cubicBezTo>
                    <a:pt x="409446" y="12795"/>
                    <a:pt x="443022" y="1"/>
                    <a:pt x="476599" y="1"/>
                  </a:cubicBezTo>
                  <a:close/>
                  <a:moveTo>
                    <a:pt x="131224" y="0"/>
                  </a:moveTo>
                  <a:cubicBezTo>
                    <a:pt x="164802" y="0"/>
                    <a:pt x="198380" y="12793"/>
                    <a:pt x="224007" y="38380"/>
                  </a:cubicBezTo>
                  <a:lnTo>
                    <a:pt x="569328" y="383254"/>
                  </a:lnTo>
                  <a:cubicBezTo>
                    <a:pt x="620582" y="434336"/>
                    <a:pt x="620582" y="517357"/>
                    <a:pt x="569328" y="568439"/>
                  </a:cubicBezTo>
                  <a:cubicBezTo>
                    <a:pt x="518166" y="619613"/>
                    <a:pt x="435016" y="619613"/>
                    <a:pt x="383854" y="568439"/>
                  </a:cubicBezTo>
                  <a:lnTo>
                    <a:pt x="38441" y="223657"/>
                  </a:lnTo>
                  <a:cubicBezTo>
                    <a:pt x="-12813" y="172483"/>
                    <a:pt x="-12813" y="89555"/>
                    <a:pt x="38441" y="38380"/>
                  </a:cubicBezTo>
                  <a:cubicBezTo>
                    <a:pt x="64069" y="12793"/>
                    <a:pt x="97647" y="0"/>
                    <a:pt x="131224" y="0"/>
                  </a:cubicBezTo>
                  <a:close/>
                </a:path>
              </a:pathLst>
            </a:custGeom>
            <a:solidFill>
              <a:srgbClr val="CBDA72"/>
            </a:solidFill>
            <a:ln>
              <a:noFill/>
            </a:ln>
          </p:spPr>
        </p:sp>
        <p:sp>
          <p:nvSpPr>
            <p:cNvPr id="80" name="rack-servers_31726">
              <a:extLst>
                <a:ext uri="{FF2B5EF4-FFF2-40B4-BE49-F238E27FC236}">
                  <a16:creationId xmlns:a16="http://schemas.microsoft.com/office/drawing/2014/main" xmlns="" id="{4E692832-C4BF-4B53-AE41-0290E93B12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01694" y="2497658"/>
              <a:ext cx="258760" cy="326846"/>
            </a:xfrm>
            <a:custGeom>
              <a:avLst/>
              <a:gdLst>
                <a:gd name="T0" fmla="*/ 278945 h 440259"/>
                <a:gd name="T1" fmla="*/ 278945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88862 h 440259"/>
                <a:gd name="T9" fmla="*/ 88862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88862 h 440259"/>
                <a:gd name="T19" fmla="*/ 88862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88862 h 440259"/>
                <a:gd name="T29" fmla="*/ 88862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88862 h 440259"/>
                <a:gd name="T39" fmla="*/ 88862 h 440259"/>
                <a:gd name="T40" fmla="*/ 278945 h 440259"/>
                <a:gd name="T41" fmla="*/ 278945 h 440259"/>
                <a:gd name="T42" fmla="*/ 278945 h 440259"/>
                <a:gd name="T43" fmla="*/ 278945 h 440259"/>
                <a:gd name="T44" fmla="*/ 88862 h 440259"/>
                <a:gd name="T45" fmla="*/ 88862 h 440259"/>
                <a:gd name="T46" fmla="*/ 278945 h 440259"/>
                <a:gd name="T47" fmla="*/ 278945 h 440259"/>
                <a:gd name="T48" fmla="*/ 278945 h 440259"/>
                <a:gd name="T49" fmla="*/ 278945 h 440259"/>
                <a:gd name="T50" fmla="*/ 278945 h 440259"/>
                <a:gd name="T51" fmla="*/ 278945 h 440259"/>
                <a:gd name="T52" fmla="*/ 278945 h 440259"/>
                <a:gd name="T53" fmla="*/ 278945 h 440259"/>
                <a:gd name="T54" fmla="*/ 88862 h 440259"/>
                <a:gd name="T55" fmla="*/ 88862 h 440259"/>
                <a:gd name="T56" fmla="*/ 278945 h 440259"/>
                <a:gd name="T57" fmla="*/ 278945 h 440259"/>
                <a:gd name="T58" fmla="*/ 278945 h 440259"/>
                <a:gd name="T59" fmla="*/ 278945 h 440259"/>
                <a:gd name="T60" fmla="*/ 278945 h 440259"/>
                <a:gd name="T61" fmla="*/ 278945 h 440259"/>
                <a:gd name="T62" fmla="*/ 278945 h 440259"/>
                <a:gd name="T63" fmla="*/ 278945 h 440259"/>
                <a:gd name="T64" fmla="*/ 88862 h 440259"/>
                <a:gd name="T65" fmla="*/ 88862 h 440259"/>
                <a:gd name="T66" fmla="*/ 278945 h 440259"/>
                <a:gd name="T67" fmla="*/ 278945 h 440259"/>
                <a:gd name="T68" fmla="*/ 278945 h 440259"/>
                <a:gd name="T69" fmla="*/ 278945 h 440259"/>
                <a:gd name="T70" fmla="*/ 278945 h 440259"/>
                <a:gd name="T71" fmla="*/ 278945 h 440259"/>
                <a:gd name="T72" fmla="*/ 278945 h 440259"/>
                <a:gd name="T73" fmla="*/ 278945 h 440259"/>
                <a:gd name="T74" fmla="*/ 88862 h 440259"/>
                <a:gd name="T75" fmla="*/ 88862 h 440259"/>
                <a:gd name="T76" fmla="*/ 278945 h 440259"/>
                <a:gd name="T77" fmla="*/ 278945 h 440259"/>
                <a:gd name="T78" fmla="*/ 278945 h 440259"/>
                <a:gd name="T79" fmla="*/ 278945 h 440259"/>
                <a:gd name="T80" fmla="*/ 278945 h 440259"/>
                <a:gd name="T81" fmla="*/ 278945 h 440259"/>
                <a:gd name="T82" fmla="*/ 278945 h 440259"/>
                <a:gd name="T83" fmla="*/ 278945 h 440259"/>
                <a:gd name="T84" fmla="*/ 278945 h 440259"/>
                <a:gd name="T85" fmla="*/ 278945 h 440259"/>
                <a:gd name="T86" fmla="*/ 278945 h 440259"/>
                <a:gd name="T87" fmla="*/ 278945 h 440259"/>
                <a:gd name="T88" fmla="*/ 278945 h 440259"/>
                <a:gd name="T89" fmla="*/ 278945 h 440259"/>
                <a:gd name="T90" fmla="*/ 88862 h 440259"/>
                <a:gd name="T91" fmla="*/ 88862 h 440259"/>
                <a:gd name="T92" fmla="*/ 278945 h 440259"/>
                <a:gd name="T93" fmla="*/ 278945 h 440259"/>
                <a:gd name="T94" fmla="*/ 278945 h 440259"/>
                <a:gd name="T95" fmla="*/ 278945 h 440259"/>
                <a:gd name="T96" fmla="*/ 278945 h 440259"/>
                <a:gd name="T97" fmla="*/ 278945 h 440259"/>
                <a:gd name="T98" fmla="*/ 278945 h 440259"/>
                <a:gd name="T99" fmla="*/ 278945 h 440259"/>
                <a:gd name="T100" fmla="*/ 88862 h 440259"/>
                <a:gd name="T101" fmla="*/ 88862 h 440259"/>
                <a:gd name="T102" fmla="*/ 278945 h 440259"/>
                <a:gd name="T103" fmla="*/ 278945 h 440259"/>
                <a:gd name="T104" fmla="*/ 278945 h 440259"/>
                <a:gd name="T105" fmla="*/ 278945 h 440259"/>
                <a:gd name="T106" fmla="*/ 278945 h 440259"/>
                <a:gd name="T107" fmla="*/ 278945 h 440259"/>
                <a:gd name="T108" fmla="*/ 278945 h 440259"/>
                <a:gd name="T109" fmla="*/ 278945 h 440259"/>
                <a:gd name="T110" fmla="*/ 88862 h 440259"/>
                <a:gd name="T111" fmla="*/ 88862 h 440259"/>
                <a:gd name="T112" fmla="*/ 278945 h 440259"/>
                <a:gd name="T113" fmla="*/ 278945 h 440259"/>
                <a:gd name="T114" fmla="*/ 278945 h 440259"/>
                <a:gd name="T115" fmla="*/ 278945 h 440259"/>
                <a:gd name="T116" fmla="*/ 278945 h 440259"/>
                <a:gd name="T117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74" h="6040">
                  <a:moveTo>
                    <a:pt x="4774" y="768"/>
                  </a:moveTo>
                  <a:lnTo>
                    <a:pt x="4774" y="0"/>
                  </a:lnTo>
                  <a:lnTo>
                    <a:pt x="0" y="0"/>
                  </a:lnTo>
                  <a:lnTo>
                    <a:pt x="0" y="768"/>
                  </a:lnTo>
                  <a:lnTo>
                    <a:pt x="234" y="768"/>
                  </a:lnTo>
                  <a:lnTo>
                    <a:pt x="234" y="1104"/>
                  </a:lnTo>
                  <a:lnTo>
                    <a:pt x="0" y="1104"/>
                  </a:lnTo>
                  <a:lnTo>
                    <a:pt x="0" y="1871"/>
                  </a:lnTo>
                  <a:lnTo>
                    <a:pt x="4774" y="1871"/>
                  </a:lnTo>
                  <a:lnTo>
                    <a:pt x="4774" y="1104"/>
                  </a:lnTo>
                  <a:lnTo>
                    <a:pt x="4504" y="1104"/>
                  </a:lnTo>
                  <a:lnTo>
                    <a:pt x="4504" y="768"/>
                  </a:lnTo>
                  <a:lnTo>
                    <a:pt x="4774" y="768"/>
                  </a:lnTo>
                  <a:lnTo>
                    <a:pt x="4774" y="768"/>
                  </a:lnTo>
                  <a:close/>
                  <a:moveTo>
                    <a:pt x="852" y="1557"/>
                  </a:moveTo>
                  <a:lnTo>
                    <a:pt x="520" y="1557"/>
                  </a:lnTo>
                  <a:lnTo>
                    <a:pt x="520" y="1232"/>
                  </a:lnTo>
                  <a:lnTo>
                    <a:pt x="852" y="1232"/>
                  </a:lnTo>
                  <a:lnTo>
                    <a:pt x="852" y="1557"/>
                  </a:lnTo>
                  <a:close/>
                  <a:moveTo>
                    <a:pt x="852" y="1094"/>
                  </a:moveTo>
                  <a:lnTo>
                    <a:pt x="520" y="1094"/>
                  </a:lnTo>
                  <a:lnTo>
                    <a:pt x="520" y="769"/>
                  </a:lnTo>
                  <a:lnTo>
                    <a:pt x="852" y="769"/>
                  </a:lnTo>
                  <a:lnTo>
                    <a:pt x="852" y="1094"/>
                  </a:lnTo>
                  <a:close/>
                  <a:moveTo>
                    <a:pt x="852" y="639"/>
                  </a:moveTo>
                  <a:lnTo>
                    <a:pt x="520" y="639"/>
                  </a:lnTo>
                  <a:lnTo>
                    <a:pt x="520" y="314"/>
                  </a:lnTo>
                  <a:lnTo>
                    <a:pt x="852" y="314"/>
                  </a:lnTo>
                  <a:lnTo>
                    <a:pt x="852" y="639"/>
                  </a:lnTo>
                  <a:close/>
                  <a:moveTo>
                    <a:pt x="1342" y="1557"/>
                  </a:moveTo>
                  <a:lnTo>
                    <a:pt x="1010" y="1557"/>
                  </a:lnTo>
                  <a:lnTo>
                    <a:pt x="1010" y="1232"/>
                  </a:lnTo>
                  <a:lnTo>
                    <a:pt x="1342" y="1232"/>
                  </a:lnTo>
                  <a:lnTo>
                    <a:pt x="1342" y="1557"/>
                  </a:lnTo>
                  <a:close/>
                  <a:moveTo>
                    <a:pt x="1342" y="1094"/>
                  </a:moveTo>
                  <a:lnTo>
                    <a:pt x="1010" y="1094"/>
                  </a:lnTo>
                  <a:lnTo>
                    <a:pt x="1010" y="769"/>
                  </a:lnTo>
                  <a:lnTo>
                    <a:pt x="1342" y="769"/>
                  </a:lnTo>
                  <a:lnTo>
                    <a:pt x="1342" y="1094"/>
                  </a:lnTo>
                  <a:close/>
                  <a:moveTo>
                    <a:pt x="1342" y="639"/>
                  </a:moveTo>
                  <a:lnTo>
                    <a:pt x="1010" y="639"/>
                  </a:lnTo>
                  <a:lnTo>
                    <a:pt x="1010" y="314"/>
                  </a:lnTo>
                  <a:lnTo>
                    <a:pt x="1342" y="314"/>
                  </a:lnTo>
                  <a:lnTo>
                    <a:pt x="1342" y="639"/>
                  </a:lnTo>
                  <a:close/>
                  <a:moveTo>
                    <a:pt x="1825" y="1557"/>
                  </a:moveTo>
                  <a:lnTo>
                    <a:pt x="1494" y="1557"/>
                  </a:lnTo>
                  <a:lnTo>
                    <a:pt x="1494" y="1232"/>
                  </a:lnTo>
                  <a:lnTo>
                    <a:pt x="1825" y="1232"/>
                  </a:lnTo>
                  <a:lnTo>
                    <a:pt x="1825" y="1557"/>
                  </a:lnTo>
                  <a:close/>
                  <a:moveTo>
                    <a:pt x="1825" y="1094"/>
                  </a:moveTo>
                  <a:lnTo>
                    <a:pt x="1494" y="1094"/>
                  </a:lnTo>
                  <a:lnTo>
                    <a:pt x="1494" y="769"/>
                  </a:lnTo>
                  <a:lnTo>
                    <a:pt x="1825" y="769"/>
                  </a:lnTo>
                  <a:lnTo>
                    <a:pt x="1825" y="1094"/>
                  </a:lnTo>
                  <a:close/>
                  <a:moveTo>
                    <a:pt x="1825" y="639"/>
                  </a:moveTo>
                  <a:lnTo>
                    <a:pt x="1494" y="639"/>
                  </a:lnTo>
                  <a:lnTo>
                    <a:pt x="1494" y="314"/>
                  </a:lnTo>
                  <a:lnTo>
                    <a:pt x="1825" y="314"/>
                  </a:lnTo>
                  <a:lnTo>
                    <a:pt x="1825" y="639"/>
                  </a:lnTo>
                  <a:close/>
                  <a:moveTo>
                    <a:pt x="2304" y="1557"/>
                  </a:moveTo>
                  <a:lnTo>
                    <a:pt x="1972" y="1557"/>
                  </a:lnTo>
                  <a:lnTo>
                    <a:pt x="1972" y="1232"/>
                  </a:lnTo>
                  <a:lnTo>
                    <a:pt x="2304" y="1232"/>
                  </a:lnTo>
                  <a:lnTo>
                    <a:pt x="2304" y="1557"/>
                  </a:lnTo>
                  <a:close/>
                  <a:moveTo>
                    <a:pt x="2304" y="1094"/>
                  </a:moveTo>
                  <a:lnTo>
                    <a:pt x="1972" y="1094"/>
                  </a:lnTo>
                  <a:lnTo>
                    <a:pt x="1972" y="769"/>
                  </a:lnTo>
                  <a:lnTo>
                    <a:pt x="2304" y="769"/>
                  </a:lnTo>
                  <a:lnTo>
                    <a:pt x="2304" y="1094"/>
                  </a:lnTo>
                  <a:close/>
                  <a:moveTo>
                    <a:pt x="2304" y="639"/>
                  </a:moveTo>
                  <a:lnTo>
                    <a:pt x="1972" y="639"/>
                  </a:lnTo>
                  <a:lnTo>
                    <a:pt x="1972" y="314"/>
                  </a:lnTo>
                  <a:lnTo>
                    <a:pt x="2304" y="314"/>
                  </a:lnTo>
                  <a:lnTo>
                    <a:pt x="2304" y="639"/>
                  </a:lnTo>
                  <a:close/>
                  <a:moveTo>
                    <a:pt x="2794" y="1557"/>
                  </a:moveTo>
                  <a:lnTo>
                    <a:pt x="2463" y="1557"/>
                  </a:lnTo>
                  <a:lnTo>
                    <a:pt x="2463" y="1232"/>
                  </a:lnTo>
                  <a:lnTo>
                    <a:pt x="2794" y="1232"/>
                  </a:lnTo>
                  <a:lnTo>
                    <a:pt x="2794" y="1557"/>
                  </a:lnTo>
                  <a:close/>
                  <a:moveTo>
                    <a:pt x="2794" y="1094"/>
                  </a:moveTo>
                  <a:lnTo>
                    <a:pt x="2463" y="1094"/>
                  </a:lnTo>
                  <a:lnTo>
                    <a:pt x="2463" y="769"/>
                  </a:lnTo>
                  <a:lnTo>
                    <a:pt x="2794" y="769"/>
                  </a:lnTo>
                  <a:lnTo>
                    <a:pt x="2794" y="1094"/>
                  </a:lnTo>
                  <a:close/>
                  <a:moveTo>
                    <a:pt x="2794" y="639"/>
                  </a:moveTo>
                  <a:lnTo>
                    <a:pt x="2463" y="639"/>
                  </a:lnTo>
                  <a:lnTo>
                    <a:pt x="2463" y="314"/>
                  </a:lnTo>
                  <a:lnTo>
                    <a:pt x="2794" y="314"/>
                  </a:lnTo>
                  <a:lnTo>
                    <a:pt x="2794" y="639"/>
                  </a:lnTo>
                  <a:close/>
                  <a:moveTo>
                    <a:pt x="3278" y="1557"/>
                  </a:moveTo>
                  <a:lnTo>
                    <a:pt x="2946" y="1557"/>
                  </a:lnTo>
                  <a:lnTo>
                    <a:pt x="2946" y="1232"/>
                  </a:lnTo>
                  <a:lnTo>
                    <a:pt x="3278" y="1232"/>
                  </a:lnTo>
                  <a:lnTo>
                    <a:pt x="3278" y="1557"/>
                  </a:lnTo>
                  <a:close/>
                  <a:moveTo>
                    <a:pt x="3278" y="1094"/>
                  </a:moveTo>
                  <a:lnTo>
                    <a:pt x="2946" y="1094"/>
                  </a:lnTo>
                  <a:lnTo>
                    <a:pt x="2946" y="769"/>
                  </a:lnTo>
                  <a:lnTo>
                    <a:pt x="3278" y="769"/>
                  </a:lnTo>
                  <a:lnTo>
                    <a:pt x="3278" y="1094"/>
                  </a:lnTo>
                  <a:close/>
                  <a:moveTo>
                    <a:pt x="3278" y="639"/>
                  </a:moveTo>
                  <a:lnTo>
                    <a:pt x="2946" y="639"/>
                  </a:lnTo>
                  <a:lnTo>
                    <a:pt x="2946" y="314"/>
                  </a:lnTo>
                  <a:lnTo>
                    <a:pt x="3278" y="314"/>
                  </a:lnTo>
                  <a:lnTo>
                    <a:pt x="3278" y="639"/>
                  </a:lnTo>
                  <a:close/>
                  <a:moveTo>
                    <a:pt x="4020" y="1547"/>
                  </a:moveTo>
                  <a:lnTo>
                    <a:pt x="3592" y="1547"/>
                  </a:lnTo>
                  <a:lnTo>
                    <a:pt x="3592" y="1349"/>
                  </a:lnTo>
                  <a:lnTo>
                    <a:pt x="4020" y="1349"/>
                  </a:lnTo>
                  <a:lnTo>
                    <a:pt x="4020" y="1547"/>
                  </a:lnTo>
                  <a:close/>
                  <a:moveTo>
                    <a:pt x="3804" y="992"/>
                  </a:moveTo>
                  <a:cubicBezTo>
                    <a:pt x="3615" y="992"/>
                    <a:pt x="3462" y="839"/>
                    <a:pt x="3462" y="650"/>
                  </a:cubicBezTo>
                  <a:cubicBezTo>
                    <a:pt x="3462" y="461"/>
                    <a:pt x="3615" y="308"/>
                    <a:pt x="3804" y="308"/>
                  </a:cubicBezTo>
                  <a:cubicBezTo>
                    <a:pt x="3993" y="308"/>
                    <a:pt x="4146" y="461"/>
                    <a:pt x="4146" y="650"/>
                  </a:cubicBezTo>
                  <a:cubicBezTo>
                    <a:pt x="4146" y="839"/>
                    <a:pt x="3993" y="992"/>
                    <a:pt x="3804" y="992"/>
                  </a:cubicBezTo>
                  <a:close/>
                  <a:moveTo>
                    <a:pt x="4020" y="648"/>
                  </a:moveTo>
                  <a:cubicBezTo>
                    <a:pt x="4020" y="766"/>
                    <a:pt x="3924" y="862"/>
                    <a:pt x="3806" y="862"/>
                  </a:cubicBezTo>
                  <a:cubicBezTo>
                    <a:pt x="3688" y="862"/>
                    <a:pt x="3592" y="766"/>
                    <a:pt x="3592" y="648"/>
                  </a:cubicBezTo>
                  <a:cubicBezTo>
                    <a:pt x="3592" y="529"/>
                    <a:pt x="3688" y="434"/>
                    <a:pt x="3806" y="434"/>
                  </a:cubicBezTo>
                  <a:cubicBezTo>
                    <a:pt x="3924" y="434"/>
                    <a:pt x="4020" y="529"/>
                    <a:pt x="4020" y="648"/>
                  </a:cubicBezTo>
                  <a:close/>
                  <a:moveTo>
                    <a:pt x="0" y="2871"/>
                  </a:moveTo>
                  <a:lnTo>
                    <a:pt x="234" y="2871"/>
                  </a:lnTo>
                  <a:lnTo>
                    <a:pt x="234" y="3207"/>
                  </a:lnTo>
                  <a:lnTo>
                    <a:pt x="0" y="3207"/>
                  </a:lnTo>
                  <a:lnTo>
                    <a:pt x="0" y="3975"/>
                  </a:lnTo>
                  <a:lnTo>
                    <a:pt x="4774" y="3975"/>
                  </a:lnTo>
                  <a:lnTo>
                    <a:pt x="4774" y="3207"/>
                  </a:lnTo>
                  <a:lnTo>
                    <a:pt x="4504" y="3207"/>
                  </a:lnTo>
                  <a:lnTo>
                    <a:pt x="4504" y="2871"/>
                  </a:lnTo>
                  <a:lnTo>
                    <a:pt x="4774" y="2871"/>
                  </a:lnTo>
                  <a:lnTo>
                    <a:pt x="4774" y="2104"/>
                  </a:lnTo>
                  <a:lnTo>
                    <a:pt x="0" y="2104"/>
                  </a:lnTo>
                  <a:lnTo>
                    <a:pt x="0" y="2871"/>
                  </a:lnTo>
                  <a:close/>
                  <a:moveTo>
                    <a:pt x="4020" y="3651"/>
                  </a:moveTo>
                  <a:lnTo>
                    <a:pt x="3592" y="3651"/>
                  </a:lnTo>
                  <a:lnTo>
                    <a:pt x="3592" y="3453"/>
                  </a:lnTo>
                  <a:lnTo>
                    <a:pt x="4020" y="3453"/>
                  </a:lnTo>
                  <a:lnTo>
                    <a:pt x="4020" y="3651"/>
                  </a:lnTo>
                  <a:close/>
                  <a:moveTo>
                    <a:pt x="3804" y="2412"/>
                  </a:moveTo>
                  <a:cubicBezTo>
                    <a:pt x="3993" y="2412"/>
                    <a:pt x="4146" y="2565"/>
                    <a:pt x="4146" y="2754"/>
                  </a:cubicBezTo>
                  <a:cubicBezTo>
                    <a:pt x="4146" y="2942"/>
                    <a:pt x="3993" y="3095"/>
                    <a:pt x="3804" y="3095"/>
                  </a:cubicBezTo>
                  <a:cubicBezTo>
                    <a:pt x="3615" y="3095"/>
                    <a:pt x="3462" y="2942"/>
                    <a:pt x="3462" y="2754"/>
                  </a:cubicBezTo>
                  <a:cubicBezTo>
                    <a:pt x="3463" y="2565"/>
                    <a:pt x="3615" y="2412"/>
                    <a:pt x="3804" y="2412"/>
                  </a:cubicBezTo>
                  <a:close/>
                  <a:moveTo>
                    <a:pt x="2946" y="2418"/>
                  </a:moveTo>
                  <a:lnTo>
                    <a:pt x="3278" y="2418"/>
                  </a:lnTo>
                  <a:lnTo>
                    <a:pt x="3278" y="2743"/>
                  </a:lnTo>
                  <a:lnTo>
                    <a:pt x="2946" y="2743"/>
                  </a:lnTo>
                  <a:lnTo>
                    <a:pt x="2946" y="2418"/>
                  </a:lnTo>
                  <a:close/>
                  <a:moveTo>
                    <a:pt x="2946" y="2873"/>
                  </a:moveTo>
                  <a:lnTo>
                    <a:pt x="3278" y="2873"/>
                  </a:lnTo>
                  <a:lnTo>
                    <a:pt x="3278" y="3197"/>
                  </a:lnTo>
                  <a:lnTo>
                    <a:pt x="2946" y="3197"/>
                  </a:lnTo>
                  <a:lnTo>
                    <a:pt x="2946" y="2873"/>
                  </a:lnTo>
                  <a:close/>
                  <a:moveTo>
                    <a:pt x="2946" y="3336"/>
                  </a:moveTo>
                  <a:lnTo>
                    <a:pt x="3278" y="3336"/>
                  </a:lnTo>
                  <a:lnTo>
                    <a:pt x="3278" y="3661"/>
                  </a:lnTo>
                  <a:lnTo>
                    <a:pt x="2946" y="3661"/>
                  </a:lnTo>
                  <a:lnTo>
                    <a:pt x="2946" y="3336"/>
                  </a:lnTo>
                  <a:close/>
                  <a:moveTo>
                    <a:pt x="2463" y="2418"/>
                  </a:moveTo>
                  <a:lnTo>
                    <a:pt x="2794" y="2418"/>
                  </a:lnTo>
                  <a:lnTo>
                    <a:pt x="2794" y="2743"/>
                  </a:lnTo>
                  <a:lnTo>
                    <a:pt x="2463" y="2743"/>
                  </a:lnTo>
                  <a:lnTo>
                    <a:pt x="2463" y="2418"/>
                  </a:lnTo>
                  <a:close/>
                  <a:moveTo>
                    <a:pt x="2463" y="2873"/>
                  </a:moveTo>
                  <a:lnTo>
                    <a:pt x="2794" y="2873"/>
                  </a:lnTo>
                  <a:lnTo>
                    <a:pt x="2794" y="3197"/>
                  </a:lnTo>
                  <a:lnTo>
                    <a:pt x="2463" y="3197"/>
                  </a:lnTo>
                  <a:lnTo>
                    <a:pt x="2463" y="2873"/>
                  </a:lnTo>
                  <a:close/>
                  <a:moveTo>
                    <a:pt x="2463" y="3336"/>
                  </a:moveTo>
                  <a:lnTo>
                    <a:pt x="2794" y="3336"/>
                  </a:lnTo>
                  <a:lnTo>
                    <a:pt x="2794" y="3661"/>
                  </a:lnTo>
                  <a:lnTo>
                    <a:pt x="2463" y="3661"/>
                  </a:lnTo>
                  <a:lnTo>
                    <a:pt x="2463" y="3336"/>
                  </a:lnTo>
                  <a:close/>
                  <a:moveTo>
                    <a:pt x="1972" y="2418"/>
                  </a:moveTo>
                  <a:lnTo>
                    <a:pt x="2304" y="2418"/>
                  </a:lnTo>
                  <a:lnTo>
                    <a:pt x="2304" y="2743"/>
                  </a:lnTo>
                  <a:lnTo>
                    <a:pt x="1972" y="2743"/>
                  </a:lnTo>
                  <a:lnTo>
                    <a:pt x="1972" y="2418"/>
                  </a:lnTo>
                  <a:close/>
                  <a:moveTo>
                    <a:pt x="1972" y="2873"/>
                  </a:moveTo>
                  <a:lnTo>
                    <a:pt x="2304" y="2873"/>
                  </a:lnTo>
                  <a:lnTo>
                    <a:pt x="2304" y="3197"/>
                  </a:lnTo>
                  <a:lnTo>
                    <a:pt x="1972" y="3197"/>
                  </a:lnTo>
                  <a:lnTo>
                    <a:pt x="1972" y="2873"/>
                  </a:lnTo>
                  <a:close/>
                  <a:moveTo>
                    <a:pt x="1972" y="3336"/>
                  </a:moveTo>
                  <a:lnTo>
                    <a:pt x="2304" y="3336"/>
                  </a:lnTo>
                  <a:lnTo>
                    <a:pt x="2304" y="3661"/>
                  </a:lnTo>
                  <a:lnTo>
                    <a:pt x="1972" y="3661"/>
                  </a:lnTo>
                  <a:lnTo>
                    <a:pt x="1972" y="3336"/>
                  </a:lnTo>
                  <a:close/>
                  <a:moveTo>
                    <a:pt x="1494" y="2418"/>
                  </a:moveTo>
                  <a:lnTo>
                    <a:pt x="1825" y="2418"/>
                  </a:lnTo>
                  <a:lnTo>
                    <a:pt x="1825" y="2743"/>
                  </a:lnTo>
                  <a:lnTo>
                    <a:pt x="1494" y="2743"/>
                  </a:lnTo>
                  <a:lnTo>
                    <a:pt x="1494" y="2418"/>
                  </a:lnTo>
                  <a:close/>
                  <a:moveTo>
                    <a:pt x="1494" y="2873"/>
                  </a:moveTo>
                  <a:lnTo>
                    <a:pt x="1825" y="2873"/>
                  </a:lnTo>
                  <a:lnTo>
                    <a:pt x="1825" y="3197"/>
                  </a:lnTo>
                  <a:lnTo>
                    <a:pt x="1494" y="3197"/>
                  </a:lnTo>
                  <a:lnTo>
                    <a:pt x="1494" y="2873"/>
                  </a:lnTo>
                  <a:close/>
                  <a:moveTo>
                    <a:pt x="1494" y="3336"/>
                  </a:moveTo>
                  <a:lnTo>
                    <a:pt x="1825" y="3336"/>
                  </a:lnTo>
                  <a:lnTo>
                    <a:pt x="1825" y="3661"/>
                  </a:lnTo>
                  <a:lnTo>
                    <a:pt x="1494" y="3661"/>
                  </a:lnTo>
                  <a:lnTo>
                    <a:pt x="1494" y="3336"/>
                  </a:lnTo>
                  <a:close/>
                  <a:moveTo>
                    <a:pt x="1010" y="2418"/>
                  </a:moveTo>
                  <a:lnTo>
                    <a:pt x="1342" y="2418"/>
                  </a:lnTo>
                  <a:lnTo>
                    <a:pt x="1342" y="2743"/>
                  </a:lnTo>
                  <a:lnTo>
                    <a:pt x="1010" y="2743"/>
                  </a:lnTo>
                  <a:lnTo>
                    <a:pt x="1010" y="2418"/>
                  </a:lnTo>
                  <a:close/>
                  <a:moveTo>
                    <a:pt x="1010" y="2873"/>
                  </a:moveTo>
                  <a:lnTo>
                    <a:pt x="1342" y="2873"/>
                  </a:lnTo>
                  <a:lnTo>
                    <a:pt x="1342" y="3197"/>
                  </a:lnTo>
                  <a:lnTo>
                    <a:pt x="1010" y="3197"/>
                  </a:lnTo>
                  <a:lnTo>
                    <a:pt x="1010" y="2873"/>
                  </a:lnTo>
                  <a:close/>
                  <a:moveTo>
                    <a:pt x="1010" y="3336"/>
                  </a:moveTo>
                  <a:lnTo>
                    <a:pt x="1342" y="3336"/>
                  </a:lnTo>
                  <a:lnTo>
                    <a:pt x="1342" y="3661"/>
                  </a:lnTo>
                  <a:lnTo>
                    <a:pt x="1010" y="3661"/>
                  </a:lnTo>
                  <a:lnTo>
                    <a:pt x="1010" y="3336"/>
                  </a:lnTo>
                  <a:close/>
                  <a:moveTo>
                    <a:pt x="520" y="2418"/>
                  </a:moveTo>
                  <a:lnTo>
                    <a:pt x="852" y="2418"/>
                  </a:lnTo>
                  <a:lnTo>
                    <a:pt x="852" y="2743"/>
                  </a:lnTo>
                  <a:lnTo>
                    <a:pt x="520" y="2743"/>
                  </a:lnTo>
                  <a:lnTo>
                    <a:pt x="520" y="2418"/>
                  </a:lnTo>
                  <a:close/>
                  <a:moveTo>
                    <a:pt x="520" y="2873"/>
                  </a:moveTo>
                  <a:lnTo>
                    <a:pt x="852" y="2873"/>
                  </a:lnTo>
                  <a:lnTo>
                    <a:pt x="852" y="3197"/>
                  </a:lnTo>
                  <a:lnTo>
                    <a:pt x="520" y="3197"/>
                  </a:lnTo>
                  <a:lnTo>
                    <a:pt x="520" y="2873"/>
                  </a:lnTo>
                  <a:close/>
                  <a:moveTo>
                    <a:pt x="520" y="3336"/>
                  </a:moveTo>
                  <a:lnTo>
                    <a:pt x="852" y="3336"/>
                  </a:lnTo>
                  <a:lnTo>
                    <a:pt x="852" y="3661"/>
                  </a:lnTo>
                  <a:lnTo>
                    <a:pt x="520" y="3661"/>
                  </a:lnTo>
                  <a:lnTo>
                    <a:pt x="520" y="3336"/>
                  </a:lnTo>
                  <a:close/>
                  <a:moveTo>
                    <a:pt x="3592" y="2751"/>
                  </a:moveTo>
                  <a:cubicBezTo>
                    <a:pt x="3592" y="2633"/>
                    <a:pt x="3688" y="2537"/>
                    <a:pt x="3806" y="2537"/>
                  </a:cubicBezTo>
                  <a:cubicBezTo>
                    <a:pt x="3924" y="2537"/>
                    <a:pt x="4020" y="2633"/>
                    <a:pt x="4020" y="2751"/>
                  </a:cubicBezTo>
                  <a:cubicBezTo>
                    <a:pt x="4020" y="2870"/>
                    <a:pt x="3924" y="2966"/>
                    <a:pt x="3806" y="2966"/>
                  </a:cubicBezTo>
                  <a:cubicBezTo>
                    <a:pt x="3688" y="2966"/>
                    <a:pt x="3592" y="2870"/>
                    <a:pt x="3592" y="2751"/>
                  </a:cubicBezTo>
                  <a:close/>
                  <a:moveTo>
                    <a:pt x="0" y="4937"/>
                  </a:moveTo>
                  <a:lnTo>
                    <a:pt x="234" y="4937"/>
                  </a:lnTo>
                  <a:lnTo>
                    <a:pt x="234" y="5273"/>
                  </a:lnTo>
                  <a:lnTo>
                    <a:pt x="0" y="5273"/>
                  </a:lnTo>
                  <a:lnTo>
                    <a:pt x="0" y="6040"/>
                  </a:lnTo>
                  <a:lnTo>
                    <a:pt x="4774" y="6040"/>
                  </a:lnTo>
                  <a:lnTo>
                    <a:pt x="4774" y="5273"/>
                  </a:lnTo>
                  <a:lnTo>
                    <a:pt x="4504" y="5273"/>
                  </a:lnTo>
                  <a:lnTo>
                    <a:pt x="4504" y="4937"/>
                  </a:lnTo>
                  <a:lnTo>
                    <a:pt x="4774" y="4937"/>
                  </a:lnTo>
                  <a:lnTo>
                    <a:pt x="4774" y="4169"/>
                  </a:lnTo>
                  <a:lnTo>
                    <a:pt x="0" y="4169"/>
                  </a:lnTo>
                  <a:lnTo>
                    <a:pt x="0" y="4937"/>
                  </a:lnTo>
                  <a:close/>
                  <a:moveTo>
                    <a:pt x="4020" y="5716"/>
                  </a:moveTo>
                  <a:lnTo>
                    <a:pt x="3592" y="5716"/>
                  </a:lnTo>
                  <a:lnTo>
                    <a:pt x="3592" y="5518"/>
                  </a:lnTo>
                  <a:lnTo>
                    <a:pt x="4020" y="5518"/>
                  </a:lnTo>
                  <a:lnTo>
                    <a:pt x="4020" y="5716"/>
                  </a:lnTo>
                  <a:close/>
                  <a:moveTo>
                    <a:pt x="3804" y="4477"/>
                  </a:moveTo>
                  <a:cubicBezTo>
                    <a:pt x="3993" y="4477"/>
                    <a:pt x="4146" y="4630"/>
                    <a:pt x="4146" y="4819"/>
                  </a:cubicBezTo>
                  <a:cubicBezTo>
                    <a:pt x="4146" y="5008"/>
                    <a:pt x="3993" y="5161"/>
                    <a:pt x="3804" y="5161"/>
                  </a:cubicBezTo>
                  <a:cubicBezTo>
                    <a:pt x="3615" y="5161"/>
                    <a:pt x="3462" y="5008"/>
                    <a:pt x="3462" y="4819"/>
                  </a:cubicBezTo>
                  <a:cubicBezTo>
                    <a:pt x="3463" y="4630"/>
                    <a:pt x="3615" y="4477"/>
                    <a:pt x="3804" y="4477"/>
                  </a:cubicBezTo>
                  <a:close/>
                  <a:moveTo>
                    <a:pt x="2946" y="4483"/>
                  </a:moveTo>
                  <a:lnTo>
                    <a:pt x="3278" y="4483"/>
                  </a:lnTo>
                  <a:lnTo>
                    <a:pt x="3278" y="4808"/>
                  </a:lnTo>
                  <a:lnTo>
                    <a:pt x="2946" y="4808"/>
                  </a:lnTo>
                  <a:lnTo>
                    <a:pt x="2946" y="4483"/>
                  </a:lnTo>
                  <a:close/>
                  <a:moveTo>
                    <a:pt x="2946" y="4938"/>
                  </a:moveTo>
                  <a:lnTo>
                    <a:pt x="3278" y="4938"/>
                  </a:lnTo>
                  <a:lnTo>
                    <a:pt x="3278" y="5262"/>
                  </a:lnTo>
                  <a:lnTo>
                    <a:pt x="2946" y="5262"/>
                  </a:lnTo>
                  <a:lnTo>
                    <a:pt x="2946" y="4938"/>
                  </a:lnTo>
                  <a:close/>
                  <a:moveTo>
                    <a:pt x="2946" y="5401"/>
                  </a:moveTo>
                  <a:lnTo>
                    <a:pt x="3278" y="5401"/>
                  </a:lnTo>
                  <a:lnTo>
                    <a:pt x="3278" y="5726"/>
                  </a:lnTo>
                  <a:lnTo>
                    <a:pt x="2946" y="5726"/>
                  </a:lnTo>
                  <a:lnTo>
                    <a:pt x="2946" y="5401"/>
                  </a:lnTo>
                  <a:close/>
                  <a:moveTo>
                    <a:pt x="2463" y="4483"/>
                  </a:moveTo>
                  <a:lnTo>
                    <a:pt x="2794" y="4483"/>
                  </a:lnTo>
                  <a:lnTo>
                    <a:pt x="2794" y="4808"/>
                  </a:lnTo>
                  <a:lnTo>
                    <a:pt x="2463" y="4808"/>
                  </a:lnTo>
                  <a:lnTo>
                    <a:pt x="2463" y="4483"/>
                  </a:lnTo>
                  <a:close/>
                  <a:moveTo>
                    <a:pt x="2463" y="4938"/>
                  </a:moveTo>
                  <a:lnTo>
                    <a:pt x="2794" y="4938"/>
                  </a:lnTo>
                  <a:lnTo>
                    <a:pt x="2794" y="5262"/>
                  </a:lnTo>
                  <a:lnTo>
                    <a:pt x="2463" y="5262"/>
                  </a:lnTo>
                  <a:lnTo>
                    <a:pt x="2463" y="4938"/>
                  </a:lnTo>
                  <a:close/>
                  <a:moveTo>
                    <a:pt x="2463" y="5401"/>
                  </a:moveTo>
                  <a:lnTo>
                    <a:pt x="2794" y="5401"/>
                  </a:lnTo>
                  <a:lnTo>
                    <a:pt x="2794" y="5726"/>
                  </a:lnTo>
                  <a:lnTo>
                    <a:pt x="2463" y="5726"/>
                  </a:lnTo>
                  <a:lnTo>
                    <a:pt x="2463" y="5401"/>
                  </a:lnTo>
                  <a:close/>
                  <a:moveTo>
                    <a:pt x="1972" y="4483"/>
                  </a:moveTo>
                  <a:lnTo>
                    <a:pt x="2304" y="4483"/>
                  </a:lnTo>
                  <a:lnTo>
                    <a:pt x="2304" y="4808"/>
                  </a:lnTo>
                  <a:lnTo>
                    <a:pt x="1972" y="4808"/>
                  </a:lnTo>
                  <a:lnTo>
                    <a:pt x="1972" y="4483"/>
                  </a:lnTo>
                  <a:close/>
                  <a:moveTo>
                    <a:pt x="1972" y="4938"/>
                  </a:moveTo>
                  <a:lnTo>
                    <a:pt x="2304" y="4938"/>
                  </a:lnTo>
                  <a:lnTo>
                    <a:pt x="2304" y="5262"/>
                  </a:lnTo>
                  <a:lnTo>
                    <a:pt x="1972" y="5262"/>
                  </a:lnTo>
                  <a:lnTo>
                    <a:pt x="1972" y="4938"/>
                  </a:lnTo>
                  <a:close/>
                  <a:moveTo>
                    <a:pt x="1972" y="5401"/>
                  </a:moveTo>
                  <a:lnTo>
                    <a:pt x="2304" y="5401"/>
                  </a:lnTo>
                  <a:lnTo>
                    <a:pt x="2304" y="5726"/>
                  </a:lnTo>
                  <a:lnTo>
                    <a:pt x="1972" y="5726"/>
                  </a:lnTo>
                  <a:lnTo>
                    <a:pt x="1972" y="5401"/>
                  </a:lnTo>
                  <a:close/>
                  <a:moveTo>
                    <a:pt x="1494" y="4483"/>
                  </a:moveTo>
                  <a:lnTo>
                    <a:pt x="1825" y="4483"/>
                  </a:lnTo>
                  <a:lnTo>
                    <a:pt x="1825" y="4808"/>
                  </a:lnTo>
                  <a:lnTo>
                    <a:pt x="1494" y="4808"/>
                  </a:lnTo>
                  <a:lnTo>
                    <a:pt x="1494" y="4483"/>
                  </a:lnTo>
                  <a:close/>
                  <a:moveTo>
                    <a:pt x="1494" y="4938"/>
                  </a:moveTo>
                  <a:lnTo>
                    <a:pt x="1825" y="4938"/>
                  </a:lnTo>
                  <a:lnTo>
                    <a:pt x="1825" y="5262"/>
                  </a:lnTo>
                  <a:lnTo>
                    <a:pt x="1494" y="5262"/>
                  </a:lnTo>
                  <a:lnTo>
                    <a:pt x="1494" y="4938"/>
                  </a:lnTo>
                  <a:close/>
                  <a:moveTo>
                    <a:pt x="1494" y="5401"/>
                  </a:moveTo>
                  <a:lnTo>
                    <a:pt x="1825" y="5401"/>
                  </a:lnTo>
                  <a:lnTo>
                    <a:pt x="1825" y="5726"/>
                  </a:lnTo>
                  <a:lnTo>
                    <a:pt x="1494" y="5726"/>
                  </a:lnTo>
                  <a:lnTo>
                    <a:pt x="1494" y="5401"/>
                  </a:lnTo>
                  <a:close/>
                  <a:moveTo>
                    <a:pt x="1010" y="4483"/>
                  </a:moveTo>
                  <a:lnTo>
                    <a:pt x="1342" y="4483"/>
                  </a:lnTo>
                  <a:lnTo>
                    <a:pt x="1342" y="4808"/>
                  </a:lnTo>
                  <a:lnTo>
                    <a:pt x="1010" y="4808"/>
                  </a:lnTo>
                  <a:lnTo>
                    <a:pt x="1010" y="4483"/>
                  </a:lnTo>
                  <a:close/>
                  <a:moveTo>
                    <a:pt x="1010" y="4938"/>
                  </a:moveTo>
                  <a:lnTo>
                    <a:pt x="1342" y="4938"/>
                  </a:lnTo>
                  <a:lnTo>
                    <a:pt x="1342" y="5262"/>
                  </a:lnTo>
                  <a:lnTo>
                    <a:pt x="1010" y="5262"/>
                  </a:lnTo>
                  <a:lnTo>
                    <a:pt x="1010" y="4938"/>
                  </a:lnTo>
                  <a:close/>
                  <a:moveTo>
                    <a:pt x="1010" y="5401"/>
                  </a:moveTo>
                  <a:lnTo>
                    <a:pt x="1342" y="5401"/>
                  </a:lnTo>
                  <a:lnTo>
                    <a:pt x="1342" y="5726"/>
                  </a:lnTo>
                  <a:lnTo>
                    <a:pt x="1010" y="5726"/>
                  </a:lnTo>
                  <a:lnTo>
                    <a:pt x="1010" y="5401"/>
                  </a:lnTo>
                  <a:close/>
                  <a:moveTo>
                    <a:pt x="520" y="4483"/>
                  </a:moveTo>
                  <a:lnTo>
                    <a:pt x="852" y="4483"/>
                  </a:lnTo>
                  <a:lnTo>
                    <a:pt x="852" y="4808"/>
                  </a:lnTo>
                  <a:lnTo>
                    <a:pt x="520" y="4808"/>
                  </a:lnTo>
                  <a:lnTo>
                    <a:pt x="520" y="4483"/>
                  </a:lnTo>
                  <a:close/>
                  <a:moveTo>
                    <a:pt x="520" y="4938"/>
                  </a:moveTo>
                  <a:lnTo>
                    <a:pt x="852" y="4938"/>
                  </a:lnTo>
                  <a:lnTo>
                    <a:pt x="852" y="5262"/>
                  </a:lnTo>
                  <a:lnTo>
                    <a:pt x="520" y="5262"/>
                  </a:lnTo>
                  <a:lnTo>
                    <a:pt x="520" y="4938"/>
                  </a:lnTo>
                  <a:close/>
                  <a:moveTo>
                    <a:pt x="520" y="5401"/>
                  </a:moveTo>
                  <a:lnTo>
                    <a:pt x="852" y="5401"/>
                  </a:lnTo>
                  <a:lnTo>
                    <a:pt x="852" y="5726"/>
                  </a:lnTo>
                  <a:lnTo>
                    <a:pt x="520" y="5726"/>
                  </a:lnTo>
                  <a:lnTo>
                    <a:pt x="520" y="5401"/>
                  </a:lnTo>
                  <a:close/>
                  <a:moveTo>
                    <a:pt x="3592" y="4817"/>
                  </a:moveTo>
                  <a:cubicBezTo>
                    <a:pt x="3592" y="4698"/>
                    <a:pt x="3688" y="4603"/>
                    <a:pt x="3806" y="4603"/>
                  </a:cubicBezTo>
                  <a:cubicBezTo>
                    <a:pt x="3924" y="4603"/>
                    <a:pt x="4020" y="4698"/>
                    <a:pt x="4020" y="4817"/>
                  </a:cubicBezTo>
                  <a:cubicBezTo>
                    <a:pt x="4020" y="4935"/>
                    <a:pt x="3924" y="5031"/>
                    <a:pt x="3806" y="5031"/>
                  </a:cubicBezTo>
                  <a:cubicBezTo>
                    <a:pt x="3688" y="5031"/>
                    <a:pt x="3592" y="4935"/>
                    <a:pt x="3592" y="4817"/>
                  </a:cubicBezTo>
                  <a:close/>
                </a:path>
              </a:pathLst>
            </a:custGeom>
            <a:solidFill>
              <a:srgbClr val="165DA9"/>
            </a:solidFill>
            <a:ln>
              <a:noFill/>
            </a:ln>
          </p:spPr>
        </p:sp>
        <p:sp>
          <p:nvSpPr>
            <p:cNvPr id="81" name="settings-icon_69559">
              <a:extLst>
                <a:ext uri="{FF2B5EF4-FFF2-40B4-BE49-F238E27FC236}">
                  <a16:creationId xmlns:a16="http://schemas.microsoft.com/office/drawing/2014/main" xmlns="" id="{D9565CA2-D243-4BEB-AD34-38208DD39B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35209" y="2291549"/>
              <a:ext cx="384322" cy="378999"/>
            </a:xfrm>
            <a:custGeom>
              <a:avLst/>
              <a:gdLst>
                <a:gd name="connsiteX0" fmla="*/ 210237 w 587192"/>
                <a:gd name="connsiteY0" fmla="*/ 487697 h 579060"/>
                <a:gd name="connsiteX1" fmla="*/ 199202 w 587192"/>
                <a:gd name="connsiteY1" fmla="*/ 498628 h 579060"/>
                <a:gd name="connsiteX2" fmla="*/ 199202 w 587192"/>
                <a:gd name="connsiteY2" fmla="*/ 521647 h 579060"/>
                <a:gd name="connsiteX3" fmla="*/ 210237 w 587192"/>
                <a:gd name="connsiteY3" fmla="*/ 532667 h 579060"/>
                <a:gd name="connsiteX4" fmla="*/ 295575 w 587192"/>
                <a:gd name="connsiteY4" fmla="*/ 532667 h 579060"/>
                <a:gd name="connsiteX5" fmla="*/ 306521 w 587192"/>
                <a:gd name="connsiteY5" fmla="*/ 521647 h 579060"/>
                <a:gd name="connsiteX6" fmla="*/ 306521 w 587192"/>
                <a:gd name="connsiteY6" fmla="*/ 498628 h 579060"/>
                <a:gd name="connsiteX7" fmla="*/ 295575 w 587192"/>
                <a:gd name="connsiteY7" fmla="*/ 487697 h 579060"/>
                <a:gd name="connsiteX8" fmla="*/ 210237 w 587192"/>
                <a:gd name="connsiteY8" fmla="*/ 390112 h 579060"/>
                <a:gd name="connsiteX9" fmla="*/ 199202 w 587192"/>
                <a:gd name="connsiteY9" fmla="*/ 401133 h 579060"/>
                <a:gd name="connsiteX10" fmla="*/ 199202 w 587192"/>
                <a:gd name="connsiteY10" fmla="*/ 424062 h 579060"/>
                <a:gd name="connsiteX11" fmla="*/ 210237 w 587192"/>
                <a:gd name="connsiteY11" fmla="*/ 435083 h 579060"/>
                <a:gd name="connsiteX12" fmla="*/ 295575 w 587192"/>
                <a:gd name="connsiteY12" fmla="*/ 435083 h 579060"/>
                <a:gd name="connsiteX13" fmla="*/ 306521 w 587192"/>
                <a:gd name="connsiteY13" fmla="*/ 424062 h 579060"/>
                <a:gd name="connsiteX14" fmla="*/ 306521 w 587192"/>
                <a:gd name="connsiteY14" fmla="*/ 401133 h 579060"/>
                <a:gd name="connsiteX15" fmla="*/ 295575 w 587192"/>
                <a:gd name="connsiteY15" fmla="*/ 390112 h 579060"/>
                <a:gd name="connsiteX16" fmla="*/ 210237 w 587192"/>
                <a:gd name="connsiteY16" fmla="*/ 292527 h 579060"/>
                <a:gd name="connsiteX17" fmla="*/ 199202 w 587192"/>
                <a:gd name="connsiteY17" fmla="*/ 303459 h 579060"/>
                <a:gd name="connsiteX18" fmla="*/ 199202 w 587192"/>
                <a:gd name="connsiteY18" fmla="*/ 326478 h 579060"/>
                <a:gd name="connsiteX19" fmla="*/ 210237 w 587192"/>
                <a:gd name="connsiteY19" fmla="*/ 337498 h 579060"/>
                <a:gd name="connsiteX20" fmla="*/ 295575 w 587192"/>
                <a:gd name="connsiteY20" fmla="*/ 337498 h 579060"/>
                <a:gd name="connsiteX21" fmla="*/ 306521 w 587192"/>
                <a:gd name="connsiteY21" fmla="*/ 326478 h 579060"/>
                <a:gd name="connsiteX22" fmla="*/ 306521 w 587192"/>
                <a:gd name="connsiteY22" fmla="*/ 303459 h 579060"/>
                <a:gd name="connsiteX23" fmla="*/ 295575 w 587192"/>
                <a:gd name="connsiteY23" fmla="*/ 292527 h 579060"/>
                <a:gd name="connsiteX24" fmla="*/ 412250 w 587192"/>
                <a:gd name="connsiteY24" fmla="*/ 268713 h 579060"/>
                <a:gd name="connsiteX25" fmla="*/ 485772 w 587192"/>
                <a:gd name="connsiteY25" fmla="*/ 342022 h 579060"/>
                <a:gd name="connsiteX26" fmla="*/ 412250 w 587192"/>
                <a:gd name="connsiteY26" fmla="*/ 415419 h 579060"/>
                <a:gd name="connsiteX27" fmla="*/ 401658 w 587192"/>
                <a:gd name="connsiteY27" fmla="*/ 414353 h 579060"/>
                <a:gd name="connsiteX28" fmla="*/ 401658 w 587192"/>
                <a:gd name="connsiteY28" fmla="*/ 395692 h 579060"/>
                <a:gd name="connsiteX29" fmla="*/ 401658 w 587192"/>
                <a:gd name="connsiteY29" fmla="*/ 288440 h 579060"/>
                <a:gd name="connsiteX30" fmla="*/ 401658 w 587192"/>
                <a:gd name="connsiteY30" fmla="*/ 269691 h 579060"/>
                <a:gd name="connsiteX31" fmla="*/ 412250 w 587192"/>
                <a:gd name="connsiteY31" fmla="*/ 268713 h 579060"/>
                <a:gd name="connsiteX32" fmla="*/ 170993 w 587192"/>
                <a:gd name="connsiteY32" fmla="*/ 231737 h 579060"/>
                <a:gd name="connsiteX33" fmla="*/ 334819 w 587192"/>
                <a:gd name="connsiteY33" fmla="*/ 231737 h 579060"/>
                <a:gd name="connsiteX34" fmla="*/ 362494 w 587192"/>
                <a:gd name="connsiteY34" fmla="*/ 259377 h 579060"/>
                <a:gd name="connsiteX35" fmla="*/ 362494 w 587192"/>
                <a:gd name="connsiteY35" fmla="*/ 579060 h 579060"/>
                <a:gd name="connsiteX36" fmla="*/ 143318 w 587192"/>
                <a:gd name="connsiteY36" fmla="*/ 579060 h 579060"/>
                <a:gd name="connsiteX37" fmla="*/ 143318 w 587192"/>
                <a:gd name="connsiteY37" fmla="*/ 259377 h 579060"/>
                <a:gd name="connsiteX38" fmla="*/ 170993 w 587192"/>
                <a:gd name="connsiteY38" fmla="*/ 231737 h 579060"/>
                <a:gd name="connsiteX39" fmla="*/ 385391 w 587192"/>
                <a:gd name="connsiteY39" fmla="*/ 159196 h 579060"/>
                <a:gd name="connsiteX40" fmla="*/ 439244 w 587192"/>
                <a:gd name="connsiteY40" fmla="*/ 159196 h 579060"/>
                <a:gd name="connsiteX41" fmla="*/ 460518 w 587192"/>
                <a:gd name="connsiteY41" fmla="*/ 180435 h 579060"/>
                <a:gd name="connsiteX42" fmla="*/ 460518 w 587192"/>
                <a:gd name="connsiteY42" fmla="*/ 206918 h 579060"/>
                <a:gd name="connsiteX43" fmla="*/ 505469 w 587192"/>
                <a:gd name="connsiteY43" fmla="*/ 232778 h 579060"/>
                <a:gd name="connsiteX44" fmla="*/ 528345 w 587192"/>
                <a:gd name="connsiteY44" fmla="*/ 219626 h 579060"/>
                <a:gd name="connsiteX45" fmla="*/ 557363 w 587192"/>
                <a:gd name="connsiteY45" fmla="*/ 227357 h 579060"/>
                <a:gd name="connsiteX46" fmla="*/ 584334 w 587192"/>
                <a:gd name="connsiteY46" fmla="*/ 273924 h 579060"/>
                <a:gd name="connsiteX47" fmla="*/ 576590 w 587192"/>
                <a:gd name="connsiteY47" fmla="*/ 302894 h 579060"/>
                <a:gd name="connsiteX48" fmla="*/ 553625 w 587192"/>
                <a:gd name="connsiteY48" fmla="*/ 316136 h 579060"/>
                <a:gd name="connsiteX49" fmla="*/ 556028 w 587192"/>
                <a:gd name="connsiteY49" fmla="*/ 341996 h 579060"/>
                <a:gd name="connsiteX50" fmla="*/ 553625 w 587192"/>
                <a:gd name="connsiteY50" fmla="*/ 367945 h 579060"/>
                <a:gd name="connsiteX51" fmla="*/ 576590 w 587192"/>
                <a:gd name="connsiteY51" fmla="*/ 381187 h 579060"/>
                <a:gd name="connsiteX52" fmla="*/ 584334 w 587192"/>
                <a:gd name="connsiteY52" fmla="*/ 410157 h 579060"/>
                <a:gd name="connsiteX53" fmla="*/ 557363 w 587192"/>
                <a:gd name="connsiteY53" fmla="*/ 456724 h 579060"/>
                <a:gd name="connsiteX54" fmla="*/ 544546 w 587192"/>
                <a:gd name="connsiteY54" fmla="*/ 466588 h 579060"/>
                <a:gd name="connsiteX55" fmla="*/ 528345 w 587192"/>
                <a:gd name="connsiteY55" fmla="*/ 464455 h 579060"/>
                <a:gd name="connsiteX56" fmla="*/ 505469 w 587192"/>
                <a:gd name="connsiteY56" fmla="*/ 451214 h 579060"/>
                <a:gd name="connsiteX57" fmla="*/ 460518 w 587192"/>
                <a:gd name="connsiteY57" fmla="*/ 477074 h 579060"/>
                <a:gd name="connsiteX58" fmla="*/ 460518 w 587192"/>
                <a:gd name="connsiteY58" fmla="*/ 503557 h 579060"/>
                <a:gd name="connsiteX59" fmla="*/ 439244 w 587192"/>
                <a:gd name="connsiteY59" fmla="*/ 524796 h 579060"/>
                <a:gd name="connsiteX60" fmla="*/ 401680 w 587192"/>
                <a:gd name="connsiteY60" fmla="*/ 524796 h 579060"/>
                <a:gd name="connsiteX61" fmla="*/ 401680 w 587192"/>
                <a:gd name="connsiteY61" fmla="*/ 476363 h 579060"/>
                <a:gd name="connsiteX62" fmla="*/ 401680 w 587192"/>
                <a:gd name="connsiteY62" fmla="*/ 434151 h 579060"/>
                <a:gd name="connsiteX63" fmla="*/ 412273 w 587192"/>
                <a:gd name="connsiteY63" fmla="*/ 434951 h 579060"/>
                <a:gd name="connsiteX64" fmla="*/ 505380 w 587192"/>
                <a:gd name="connsiteY64" fmla="*/ 341996 h 579060"/>
                <a:gd name="connsiteX65" fmla="*/ 412273 w 587192"/>
                <a:gd name="connsiteY65" fmla="*/ 249130 h 579060"/>
                <a:gd name="connsiteX66" fmla="*/ 400701 w 587192"/>
                <a:gd name="connsiteY66" fmla="*/ 249930 h 579060"/>
                <a:gd name="connsiteX67" fmla="*/ 364117 w 587192"/>
                <a:gd name="connsiteY67" fmla="*/ 199719 h 579060"/>
                <a:gd name="connsiteX68" fmla="*/ 364117 w 587192"/>
                <a:gd name="connsiteY68" fmla="*/ 180435 h 579060"/>
                <a:gd name="connsiteX69" fmla="*/ 385391 w 587192"/>
                <a:gd name="connsiteY69" fmla="*/ 159196 h 579060"/>
                <a:gd name="connsiteX70" fmla="*/ 189325 w 587192"/>
                <a:gd name="connsiteY70" fmla="*/ 75016 h 579060"/>
                <a:gd name="connsiteX71" fmla="*/ 178288 w 587192"/>
                <a:gd name="connsiteY71" fmla="*/ 86037 h 579060"/>
                <a:gd name="connsiteX72" fmla="*/ 178288 w 587192"/>
                <a:gd name="connsiteY72" fmla="*/ 129677 h 579060"/>
                <a:gd name="connsiteX73" fmla="*/ 189325 w 587192"/>
                <a:gd name="connsiteY73" fmla="*/ 140699 h 579060"/>
                <a:gd name="connsiteX74" fmla="*/ 233029 w 587192"/>
                <a:gd name="connsiteY74" fmla="*/ 140699 h 579060"/>
                <a:gd name="connsiteX75" fmla="*/ 244067 w 587192"/>
                <a:gd name="connsiteY75" fmla="*/ 129677 h 579060"/>
                <a:gd name="connsiteX76" fmla="*/ 244067 w 587192"/>
                <a:gd name="connsiteY76" fmla="*/ 86037 h 579060"/>
                <a:gd name="connsiteX77" fmla="*/ 233029 w 587192"/>
                <a:gd name="connsiteY77" fmla="*/ 75016 h 579060"/>
                <a:gd name="connsiteX78" fmla="*/ 55988 w 587192"/>
                <a:gd name="connsiteY78" fmla="*/ 75016 h 579060"/>
                <a:gd name="connsiteX79" fmla="*/ 44950 w 587192"/>
                <a:gd name="connsiteY79" fmla="*/ 86037 h 579060"/>
                <a:gd name="connsiteX80" fmla="*/ 44950 w 587192"/>
                <a:gd name="connsiteY80" fmla="*/ 129677 h 579060"/>
                <a:gd name="connsiteX81" fmla="*/ 55988 w 587192"/>
                <a:gd name="connsiteY81" fmla="*/ 140699 h 579060"/>
                <a:gd name="connsiteX82" fmla="*/ 99692 w 587192"/>
                <a:gd name="connsiteY82" fmla="*/ 140699 h 579060"/>
                <a:gd name="connsiteX83" fmla="*/ 110729 w 587192"/>
                <a:gd name="connsiteY83" fmla="*/ 129677 h 579060"/>
                <a:gd name="connsiteX84" fmla="*/ 110729 w 587192"/>
                <a:gd name="connsiteY84" fmla="*/ 86037 h 579060"/>
                <a:gd name="connsiteX85" fmla="*/ 99692 w 587192"/>
                <a:gd name="connsiteY85" fmla="*/ 75016 h 579060"/>
                <a:gd name="connsiteX86" fmla="*/ 27682 w 587192"/>
                <a:gd name="connsiteY86" fmla="*/ 0 h 579060"/>
                <a:gd name="connsiteX87" fmla="*/ 261424 w 587192"/>
                <a:gd name="connsiteY87" fmla="*/ 0 h 579060"/>
                <a:gd name="connsiteX88" fmla="*/ 289106 w 587192"/>
                <a:gd name="connsiteY88" fmla="*/ 27642 h 579060"/>
                <a:gd name="connsiteX89" fmla="*/ 289106 w 587192"/>
                <a:gd name="connsiteY89" fmla="*/ 192605 h 579060"/>
                <a:gd name="connsiteX90" fmla="*/ 170989 w 587192"/>
                <a:gd name="connsiteY90" fmla="*/ 192605 h 579060"/>
                <a:gd name="connsiteX91" fmla="*/ 110729 w 587192"/>
                <a:gd name="connsiteY91" fmla="*/ 230913 h 579060"/>
                <a:gd name="connsiteX92" fmla="*/ 110729 w 587192"/>
                <a:gd name="connsiteY92" fmla="*/ 222825 h 579060"/>
                <a:gd name="connsiteX93" fmla="*/ 99692 w 587192"/>
                <a:gd name="connsiteY93" fmla="*/ 211803 h 579060"/>
                <a:gd name="connsiteX94" fmla="*/ 55988 w 587192"/>
                <a:gd name="connsiteY94" fmla="*/ 211803 h 579060"/>
                <a:gd name="connsiteX95" fmla="*/ 44950 w 587192"/>
                <a:gd name="connsiteY95" fmla="*/ 222825 h 579060"/>
                <a:gd name="connsiteX96" fmla="*/ 44950 w 587192"/>
                <a:gd name="connsiteY96" fmla="*/ 266554 h 579060"/>
                <a:gd name="connsiteX97" fmla="*/ 55988 w 587192"/>
                <a:gd name="connsiteY97" fmla="*/ 277487 h 579060"/>
                <a:gd name="connsiteX98" fmla="*/ 99692 w 587192"/>
                <a:gd name="connsiteY98" fmla="*/ 277487 h 579060"/>
                <a:gd name="connsiteX99" fmla="*/ 104142 w 587192"/>
                <a:gd name="connsiteY99" fmla="*/ 276598 h 579060"/>
                <a:gd name="connsiteX100" fmla="*/ 104142 w 587192"/>
                <a:gd name="connsiteY100" fmla="*/ 349569 h 579060"/>
                <a:gd name="connsiteX101" fmla="*/ 99692 w 587192"/>
                <a:gd name="connsiteY101" fmla="*/ 348680 h 579060"/>
                <a:gd name="connsiteX102" fmla="*/ 55988 w 587192"/>
                <a:gd name="connsiteY102" fmla="*/ 348680 h 579060"/>
                <a:gd name="connsiteX103" fmla="*/ 44950 w 587192"/>
                <a:gd name="connsiteY103" fmla="*/ 359613 h 579060"/>
                <a:gd name="connsiteX104" fmla="*/ 44950 w 587192"/>
                <a:gd name="connsiteY104" fmla="*/ 403342 h 579060"/>
                <a:gd name="connsiteX105" fmla="*/ 55988 w 587192"/>
                <a:gd name="connsiteY105" fmla="*/ 414364 h 579060"/>
                <a:gd name="connsiteX106" fmla="*/ 99692 w 587192"/>
                <a:gd name="connsiteY106" fmla="*/ 414364 h 579060"/>
                <a:gd name="connsiteX107" fmla="*/ 104142 w 587192"/>
                <a:gd name="connsiteY107" fmla="*/ 413386 h 579060"/>
                <a:gd name="connsiteX108" fmla="*/ 104142 w 587192"/>
                <a:gd name="connsiteY108" fmla="*/ 579060 h 579060"/>
                <a:gd name="connsiteX109" fmla="*/ 27682 w 587192"/>
                <a:gd name="connsiteY109" fmla="*/ 579060 h 579060"/>
                <a:gd name="connsiteX110" fmla="*/ 0 w 587192"/>
                <a:gd name="connsiteY110" fmla="*/ 551329 h 579060"/>
                <a:gd name="connsiteX111" fmla="*/ 0 w 587192"/>
                <a:gd name="connsiteY111" fmla="*/ 27642 h 579060"/>
                <a:gd name="connsiteX112" fmla="*/ 27682 w 587192"/>
                <a:gd name="connsiteY112" fmla="*/ 0 h 57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87192" h="579060">
                  <a:moveTo>
                    <a:pt x="210237" y="487697"/>
                  </a:moveTo>
                  <a:cubicBezTo>
                    <a:pt x="204096" y="487697"/>
                    <a:pt x="199202" y="492585"/>
                    <a:pt x="199202" y="498628"/>
                  </a:cubicBezTo>
                  <a:lnTo>
                    <a:pt x="199202" y="521647"/>
                  </a:lnTo>
                  <a:cubicBezTo>
                    <a:pt x="199202" y="527690"/>
                    <a:pt x="204096" y="532667"/>
                    <a:pt x="210237" y="532667"/>
                  </a:cubicBezTo>
                  <a:lnTo>
                    <a:pt x="295575" y="532667"/>
                  </a:lnTo>
                  <a:cubicBezTo>
                    <a:pt x="301627" y="532667"/>
                    <a:pt x="306521" y="527690"/>
                    <a:pt x="306521" y="521647"/>
                  </a:cubicBezTo>
                  <a:lnTo>
                    <a:pt x="306521" y="498628"/>
                  </a:lnTo>
                  <a:cubicBezTo>
                    <a:pt x="306521" y="492585"/>
                    <a:pt x="301627" y="487697"/>
                    <a:pt x="295575" y="487697"/>
                  </a:cubicBezTo>
                  <a:close/>
                  <a:moveTo>
                    <a:pt x="210237" y="390112"/>
                  </a:moveTo>
                  <a:cubicBezTo>
                    <a:pt x="204096" y="390112"/>
                    <a:pt x="199202" y="395000"/>
                    <a:pt x="199202" y="401133"/>
                  </a:cubicBezTo>
                  <a:lnTo>
                    <a:pt x="199202" y="424062"/>
                  </a:lnTo>
                  <a:cubicBezTo>
                    <a:pt x="199202" y="430106"/>
                    <a:pt x="204096" y="435083"/>
                    <a:pt x="210237" y="435083"/>
                  </a:cubicBezTo>
                  <a:lnTo>
                    <a:pt x="295575" y="435083"/>
                  </a:lnTo>
                  <a:cubicBezTo>
                    <a:pt x="301627" y="435083"/>
                    <a:pt x="306521" y="430106"/>
                    <a:pt x="306521" y="424062"/>
                  </a:cubicBezTo>
                  <a:lnTo>
                    <a:pt x="306521" y="401133"/>
                  </a:lnTo>
                  <a:cubicBezTo>
                    <a:pt x="306521" y="395000"/>
                    <a:pt x="301627" y="390112"/>
                    <a:pt x="295575" y="390112"/>
                  </a:cubicBezTo>
                  <a:close/>
                  <a:moveTo>
                    <a:pt x="210237" y="292527"/>
                  </a:moveTo>
                  <a:cubicBezTo>
                    <a:pt x="204096" y="292527"/>
                    <a:pt x="199202" y="297416"/>
                    <a:pt x="199202" y="303459"/>
                  </a:cubicBezTo>
                  <a:lnTo>
                    <a:pt x="199202" y="326478"/>
                  </a:lnTo>
                  <a:cubicBezTo>
                    <a:pt x="199202" y="332521"/>
                    <a:pt x="204096" y="337498"/>
                    <a:pt x="210237" y="337498"/>
                  </a:cubicBezTo>
                  <a:lnTo>
                    <a:pt x="295575" y="337498"/>
                  </a:lnTo>
                  <a:cubicBezTo>
                    <a:pt x="301627" y="337498"/>
                    <a:pt x="306521" y="332521"/>
                    <a:pt x="306521" y="326478"/>
                  </a:cubicBezTo>
                  <a:lnTo>
                    <a:pt x="306521" y="303459"/>
                  </a:lnTo>
                  <a:cubicBezTo>
                    <a:pt x="306521" y="297416"/>
                    <a:pt x="301627" y="292527"/>
                    <a:pt x="295575" y="292527"/>
                  </a:cubicBezTo>
                  <a:close/>
                  <a:moveTo>
                    <a:pt x="412250" y="268713"/>
                  </a:moveTo>
                  <a:cubicBezTo>
                    <a:pt x="452838" y="268713"/>
                    <a:pt x="485772" y="301591"/>
                    <a:pt x="485772" y="342022"/>
                  </a:cubicBezTo>
                  <a:cubicBezTo>
                    <a:pt x="485772" y="382541"/>
                    <a:pt x="452838" y="415419"/>
                    <a:pt x="412250" y="415419"/>
                  </a:cubicBezTo>
                  <a:cubicBezTo>
                    <a:pt x="408690" y="415419"/>
                    <a:pt x="405129" y="414886"/>
                    <a:pt x="401658" y="414353"/>
                  </a:cubicBezTo>
                  <a:lnTo>
                    <a:pt x="401658" y="395692"/>
                  </a:lnTo>
                  <a:lnTo>
                    <a:pt x="401658" y="288440"/>
                  </a:lnTo>
                  <a:lnTo>
                    <a:pt x="401658" y="269691"/>
                  </a:lnTo>
                  <a:cubicBezTo>
                    <a:pt x="405129" y="269157"/>
                    <a:pt x="408690" y="268713"/>
                    <a:pt x="412250" y="268713"/>
                  </a:cubicBezTo>
                  <a:close/>
                  <a:moveTo>
                    <a:pt x="170993" y="231737"/>
                  </a:moveTo>
                  <a:lnTo>
                    <a:pt x="334819" y="231737"/>
                  </a:lnTo>
                  <a:cubicBezTo>
                    <a:pt x="350125" y="231737"/>
                    <a:pt x="362494" y="244091"/>
                    <a:pt x="362494" y="259377"/>
                  </a:cubicBezTo>
                  <a:lnTo>
                    <a:pt x="362494" y="579060"/>
                  </a:lnTo>
                  <a:lnTo>
                    <a:pt x="143318" y="579060"/>
                  </a:lnTo>
                  <a:lnTo>
                    <a:pt x="143318" y="259377"/>
                  </a:lnTo>
                  <a:cubicBezTo>
                    <a:pt x="143318" y="244091"/>
                    <a:pt x="155687" y="231737"/>
                    <a:pt x="170993" y="231737"/>
                  </a:cubicBezTo>
                  <a:close/>
                  <a:moveTo>
                    <a:pt x="385391" y="159196"/>
                  </a:moveTo>
                  <a:lnTo>
                    <a:pt x="439244" y="159196"/>
                  </a:lnTo>
                  <a:cubicBezTo>
                    <a:pt x="450993" y="159196"/>
                    <a:pt x="460518" y="168705"/>
                    <a:pt x="460518" y="180435"/>
                  </a:cubicBezTo>
                  <a:lnTo>
                    <a:pt x="460518" y="206918"/>
                  </a:lnTo>
                  <a:cubicBezTo>
                    <a:pt x="477074" y="212872"/>
                    <a:pt x="492295" y="221581"/>
                    <a:pt x="505469" y="232778"/>
                  </a:cubicBezTo>
                  <a:lnTo>
                    <a:pt x="528345" y="219626"/>
                  </a:lnTo>
                  <a:cubicBezTo>
                    <a:pt x="538582" y="213760"/>
                    <a:pt x="551578" y="217226"/>
                    <a:pt x="557363" y="227357"/>
                  </a:cubicBezTo>
                  <a:lnTo>
                    <a:pt x="584334" y="273924"/>
                  </a:lnTo>
                  <a:cubicBezTo>
                    <a:pt x="590209" y="284055"/>
                    <a:pt x="586738" y="297029"/>
                    <a:pt x="576590" y="302894"/>
                  </a:cubicBezTo>
                  <a:lnTo>
                    <a:pt x="553625" y="316136"/>
                  </a:lnTo>
                  <a:cubicBezTo>
                    <a:pt x="555138" y="324578"/>
                    <a:pt x="556028" y="333198"/>
                    <a:pt x="556028" y="341996"/>
                  </a:cubicBezTo>
                  <a:cubicBezTo>
                    <a:pt x="556028" y="350883"/>
                    <a:pt x="555138" y="359503"/>
                    <a:pt x="553625" y="367945"/>
                  </a:cubicBezTo>
                  <a:lnTo>
                    <a:pt x="576590" y="381187"/>
                  </a:lnTo>
                  <a:cubicBezTo>
                    <a:pt x="586738" y="387052"/>
                    <a:pt x="590209" y="400026"/>
                    <a:pt x="584334" y="410157"/>
                  </a:cubicBezTo>
                  <a:lnTo>
                    <a:pt x="557363" y="456724"/>
                  </a:lnTo>
                  <a:cubicBezTo>
                    <a:pt x="554604" y="461611"/>
                    <a:pt x="549975" y="465166"/>
                    <a:pt x="544546" y="466588"/>
                  </a:cubicBezTo>
                  <a:cubicBezTo>
                    <a:pt x="539027" y="468010"/>
                    <a:pt x="533241" y="467299"/>
                    <a:pt x="528345" y="464455"/>
                  </a:cubicBezTo>
                  <a:lnTo>
                    <a:pt x="505469" y="451214"/>
                  </a:lnTo>
                  <a:cubicBezTo>
                    <a:pt x="492295" y="462411"/>
                    <a:pt x="477074" y="471209"/>
                    <a:pt x="460518" y="477074"/>
                  </a:cubicBezTo>
                  <a:lnTo>
                    <a:pt x="460518" y="503557"/>
                  </a:lnTo>
                  <a:cubicBezTo>
                    <a:pt x="460518" y="515287"/>
                    <a:pt x="450993" y="524796"/>
                    <a:pt x="439244" y="524796"/>
                  </a:cubicBezTo>
                  <a:lnTo>
                    <a:pt x="401680" y="524796"/>
                  </a:lnTo>
                  <a:lnTo>
                    <a:pt x="401680" y="476363"/>
                  </a:lnTo>
                  <a:lnTo>
                    <a:pt x="401680" y="434151"/>
                  </a:lnTo>
                  <a:cubicBezTo>
                    <a:pt x="405152" y="434596"/>
                    <a:pt x="408712" y="434951"/>
                    <a:pt x="412273" y="434951"/>
                  </a:cubicBezTo>
                  <a:cubicBezTo>
                    <a:pt x="463633" y="434951"/>
                    <a:pt x="505380" y="393272"/>
                    <a:pt x="505380" y="341996"/>
                  </a:cubicBezTo>
                  <a:cubicBezTo>
                    <a:pt x="505380" y="290809"/>
                    <a:pt x="463633" y="249130"/>
                    <a:pt x="412273" y="249130"/>
                  </a:cubicBezTo>
                  <a:cubicBezTo>
                    <a:pt x="408356" y="249130"/>
                    <a:pt x="404529" y="249485"/>
                    <a:pt x="400701" y="249930"/>
                  </a:cubicBezTo>
                  <a:cubicBezTo>
                    <a:pt x="397497" y="227801"/>
                    <a:pt x="383522" y="209228"/>
                    <a:pt x="364117" y="199719"/>
                  </a:cubicBezTo>
                  <a:lnTo>
                    <a:pt x="364117" y="180435"/>
                  </a:lnTo>
                  <a:cubicBezTo>
                    <a:pt x="364117" y="168705"/>
                    <a:pt x="373641" y="159196"/>
                    <a:pt x="385391" y="159196"/>
                  </a:cubicBezTo>
                  <a:close/>
                  <a:moveTo>
                    <a:pt x="189325" y="75016"/>
                  </a:moveTo>
                  <a:cubicBezTo>
                    <a:pt x="183273" y="75016"/>
                    <a:pt x="178288" y="79904"/>
                    <a:pt x="178288" y="86037"/>
                  </a:cubicBezTo>
                  <a:lnTo>
                    <a:pt x="178288" y="129677"/>
                  </a:lnTo>
                  <a:cubicBezTo>
                    <a:pt x="178288" y="135810"/>
                    <a:pt x="183273" y="140699"/>
                    <a:pt x="189325" y="140699"/>
                  </a:cubicBezTo>
                  <a:lnTo>
                    <a:pt x="233029" y="140699"/>
                  </a:lnTo>
                  <a:cubicBezTo>
                    <a:pt x="239171" y="140699"/>
                    <a:pt x="244067" y="135810"/>
                    <a:pt x="244067" y="129677"/>
                  </a:cubicBezTo>
                  <a:lnTo>
                    <a:pt x="244067" y="86037"/>
                  </a:lnTo>
                  <a:cubicBezTo>
                    <a:pt x="244067" y="79904"/>
                    <a:pt x="239171" y="75016"/>
                    <a:pt x="233029" y="75016"/>
                  </a:cubicBezTo>
                  <a:close/>
                  <a:moveTo>
                    <a:pt x="55988" y="75016"/>
                  </a:moveTo>
                  <a:cubicBezTo>
                    <a:pt x="49846" y="75016"/>
                    <a:pt x="44950" y="79904"/>
                    <a:pt x="44950" y="86037"/>
                  </a:cubicBezTo>
                  <a:lnTo>
                    <a:pt x="44950" y="129677"/>
                  </a:lnTo>
                  <a:cubicBezTo>
                    <a:pt x="44950" y="135810"/>
                    <a:pt x="49846" y="140699"/>
                    <a:pt x="55988" y="140699"/>
                  </a:cubicBezTo>
                  <a:lnTo>
                    <a:pt x="99692" y="140699"/>
                  </a:lnTo>
                  <a:cubicBezTo>
                    <a:pt x="105833" y="140699"/>
                    <a:pt x="110729" y="135810"/>
                    <a:pt x="110729" y="129677"/>
                  </a:cubicBezTo>
                  <a:lnTo>
                    <a:pt x="110729" y="86037"/>
                  </a:lnTo>
                  <a:cubicBezTo>
                    <a:pt x="110729" y="79904"/>
                    <a:pt x="105833" y="75016"/>
                    <a:pt x="99692" y="75016"/>
                  </a:cubicBezTo>
                  <a:close/>
                  <a:moveTo>
                    <a:pt x="27682" y="0"/>
                  </a:moveTo>
                  <a:lnTo>
                    <a:pt x="261424" y="0"/>
                  </a:lnTo>
                  <a:cubicBezTo>
                    <a:pt x="276645" y="0"/>
                    <a:pt x="289106" y="12354"/>
                    <a:pt x="289106" y="27642"/>
                  </a:cubicBezTo>
                  <a:lnTo>
                    <a:pt x="289106" y="192605"/>
                  </a:lnTo>
                  <a:lnTo>
                    <a:pt x="170989" y="192605"/>
                  </a:lnTo>
                  <a:cubicBezTo>
                    <a:pt x="144375" y="192605"/>
                    <a:pt x="121499" y="208337"/>
                    <a:pt x="110729" y="230913"/>
                  </a:cubicBezTo>
                  <a:lnTo>
                    <a:pt x="110729" y="222825"/>
                  </a:lnTo>
                  <a:cubicBezTo>
                    <a:pt x="110729" y="216781"/>
                    <a:pt x="105833" y="211803"/>
                    <a:pt x="99692" y="211803"/>
                  </a:cubicBezTo>
                  <a:lnTo>
                    <a:pt x="55988" y="211803"/>
                  </a:lnTo>
                  <a:cubicBezTo>
                    <a:pt x="49846" y="211803"/>
                    <a:pt x="44950" y="216781"/>
                    <a:pt x="44950" y="222825"/>
                  </a:cubicBezTo>
                  <a:lnTo>
                    <a:pt x="44950" y="266554"/>
                  </a:lnTo>
                  <a:cubicBezTo>
                    <a:pt x="44950" y="272598"/>
                    <a:pt x="49846" y="277487"/>
                    <a:pt x="55988" y="277487"/>
                  </a:cubicBezTo>
                  <a:lnTo>
                    <a:pt x="99692" y="277487"/>
                  </a:lnTo>
                  <a:cubicBezTo>
                    <a:pt x="101294" y="277487"/>
                    <a:pt x="102807" y="277131"/>
                    <a:pt x="104142" y="276598"/>
                  </a:cubicBezTo>
                  <a:lnTo>
                    <a:pt x="104142" y="349569"/>
                  </a:lnTo>
                  <a:cubicBezTo>
                    <a:pt x="102807" y="349036"/>
                    <a:pt x="101294" y="348680"/>
                    <a:pt x="99692" y="348680"/>
                  </a:cubicBezTo>
                  <a:lnTo>
                    <a:pt x="55988" y="348680"/>
                  </a:lnTo>
                  <a:cubicBezTo>
                    <a:pt x="49846" y="348680"/>
                    <a:pt x="44950" y="353569"/>
                    <a:pt x="44950" y="359613"/>
                  </a:cubicBezTo>
                  <a:lnTo>
                    <a:pt x="44950" y="403342"/>
                  </a:lnTo>
                  <a:cubicBezTo>
                    <a:pt x="44950" y="409475"/>
                    <a:pt x="49846" y="414364"/>
                    <a:pt x="55988" y="414364"/>
                  </a:cubicBezTo>
                  <a:lnTo>
                    <a:pt x="99692" y="414364"/>
                  </a:lnTo>
                  <a:cubicBezTo>
                    <a:pt x="101294" y="414364"/>
                    <a:pt x="102807" y="414008"/>
                    <a:pt x="104142" y="413386"/>
                  </a:cubicBezTo>
                  <a:lnTo>
                    <a:pt x="104142" y="579060"/>
                  </a:lnTo>
                  <a:lnTo>
                    <a:pt x="27682" y="579060"/>
                  </a:lnTo>
                  <a:cubicBezTo>
                    <a:pt x="12372" y="579060"/>
                    <a:pt x="0" y="566617"/>
                    <a:pt x="0" y="551329"/>
                  </a:cubicBezTo>
                  <a:lnTo>
                    <a:pt x="0" y="27642"/>
                  </a:lnTo>
                  <a:cubicBezTo>
                    <a:pt x="0" y="12354"/>
                    <a:pt x="12372" y="0"/>
                    <a:pt x="27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2" name="wifi_348171">
              <a:extLst>
                <a:ext uri="{FF2B5EF4-FFF2-40B4-BE49-F238E27FC236}">
                  <a16:creationId xmlns:a16="http://schemas.microsoft.com/office/drawing/2014/main" xmlns="" id="{1A6AC5FB-9018-4611-BE8A-720554B0C7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45510" y="1300945"/>
              <a:ext cx="363793" cy="363286"/>
            </a:xfrm>
            <a:custGeom>
              <a:avLst/>
              <a:gdLst>
                <a:gd name="connsiteX0" fmla="*/ 303432 w 606933"/>
                <a:gd name="connsiteY0" fmla="*/ 462698 h 606088"/>
                <a:gd name="connsiteX1" fmla="*/ 375127 w 606933"/>
                <a:gd name="connsiteY1" fmla="*/ 534393 h 606088"/>
                <a:gd name="connsiteX2" fmla="*/ 303432 w 606933"/>
                <a:gd name="connsiteY2" fmla="*/ 606088 h 606088"/>
                <a:gd name="connsiteX3" fmla="*/ 231737 w 606933"/>
                <a:gd name="connsiteY3" fmla="*/ 534393 h 606088"/>
                <a:gd name="connsiteX4" fmla="*/ 303432 w 606933"/>
                <a:gd name="connsiteY4" fmla="*/ 462698 h 606088"/>
                <a:gd name="connsiteX5" fmla="*/ 303467 w 606933"/>
                <a:gd name="connsiteY5" fmla="*/ 386134 h 606088"/>
                <a:gd name="connsiteX6" fmla="*/ 423957 w 606933"/>
                <a:gd name="connsiteY6" fmla="*/ 437067 h 606088"/>
                <a:gd name="connsiteX7" fmla="*/ 405850 w 606933"/>
                <a:gd name="connsiteY7" fmla="*/ 454653 h 606088"/>
                <a:gd name="connsiteX8" fmla="*/ 303467 w 606933"/>
                <a:gd name="connsiteY8" fmla="*/ 411312 h 606088"/>
                <a:gd name="connsiteX9" fmla="*/ 201084 w 606933"/>
                <a:gd name="connsiteY9" fmla="*/ 454653 h 606088"/>
                <a:gd name="connsiteX10" fmla="*/ 182976 w 606933"/>
                <a:gd name="connsiteY10" fmla="*/ 437067 h 606088"/>
                <a:gd name="connsiteX11" fmla="*/ 303467 w 606933"/>
                <a:gd name="connsiteY11" fmla="*/ 386134 h 606088"/>
                <a:gd name="connsiteX12" fmla="*/ 303479 w 606933"/>
                <a:gd name="connsiteY12" fmla="*/ 306677 h 606088"/>
                <a:gd name="connsiteX13" fmla="*/ 398522 w 606933"/>
                <a:gd name="connsiteY13" fmla="*/ 325726 h 606088"/>
                <a:gd name="connsiteX14" fmla="*/ 478927 w 606933"/>
                <a:gd name="connsiteY14" fmla="*/ 380852 h 606088"/>
                <a:gd name="connsiteX15" fmla="*/ 460824 w 606933"/>
                <a:gd name="connsiteY15" fmla="*/ 398554 h 606088"/>
                <a:gd name="connsiteX16" fmla="*/ 388700 w 606933"/>
                <a:gd name="connsiteY16" fmla="*/ 349008 h 606088"/>
                <a:gd name="connsiteX17" fmla="*/ 218259 w 606933"/>
                <a:gd name="connsiteY17" fmla="*/ 349008 h 606088"/>
                <a:gd name="connsiteX18" fmla="*/ 146039 w 606933"/>
                <a:gd name="connsiteY18" fmla="*/ 398554 h 606088"/>
                <a:gd name="connsiteX19" fmla="*/ 127935 w 606933"/>
                <a:gd name="connsiteY19" fmla="*/ 380852 h 606088"/>
                <a:gd name="connsiteX20" fmla="*/ 208437 w 606933"/>
                <a:gd name="connsiteY20" fmla="*/ 325726 h 606088"/>
                <a:gd name="connsiteX21" fmla="*/ 303479 w 606933"/>
                <a:gd name="connsiteY21" fmla="*/ 306677 h 606088"/>
                <a:gd name="connsiteX22" fmla="*/ 303467 w 606933"/>
                <a:gd name="connsiteY22" fmla="*/ 227080 h 606088"/>
                <a:gd name="connsiteX23" fmla="*/ 534039 w 606933"/>
                <a:gd name="connsiteY23" fmla="*/ 324555 h 606088"/>
                <a:gd name="connsiteX24" fmla="*/ 515932 w 606933"/>
                <a:gd name="connsiteY24" fmla="*/ 342243 h 606088"/>
                <a:gd name="connsiteX25" fmla="*/ 303467 w 606933"/>
                <a:gd name="connsiteY25" fmla="*/ 252266 h 606088"/>
                <a:gd name="connsiteX26" fmla="*/ 91001 w 606933"/>
                <a:gd name="connsiteY26" fmla="*/ 342243 h 606088"/>
                <a:gd name="connsiteX27" fmla="*/ 72894 w 606933"/>
                <a:gd name="connsiteY27" fmla="*/ 324555 h 606088"/>
                <a:gd name="connsiteX28" fmla="*/ 303467 w 606933"/>
                <a:gd name="connsiteY28" fmla="*/ 227080 h 606088"/>
                <a:gd name="connsiteX29" fmla="*/ 380417 w 606933"/>
                <a:gd name="connsiteY29" fmla="*/ 0 h 606088"/>
                <a:gd name="connsiteX30" fmla="*/ 381573 w 606933"/>
                <a:gd name="connsiteY30" fmla="*/ 0 h 606088"/>
                <a:gd name="connsiteX31" fmla="*/ 527383 w 606933"/>
                <a:gd name="connsiteY31" fmla="*/ 133962 h 606088"/>
                <a:gd name="connsiteX32" fmla="*/ 520834 w 606933"/>
                <a:gd name="connsiteY32" fmla="*/ 184931 h 606088"/>
                <a:gd name="connsiteX33" fmla="*/ 606933 w 606933"/>
                <a:gd name="connsiteY33" fmla="*/ 288696 h 606088"/>
                <a:gd name="connsiteX34" fmla="*/ 500994 w 606933"/>
                <a:gd name="connsiteY34" fmla="*/ 394673 h 606088"/>
                <a:gd name="connsiteX35" fmla="*/ 569758 w 606933"/>
                <a:gd name="connsiteY35" fmla="*/ 324952 h 606088"/>
                <a:gd name="connsiteX36" fmla="*/ 552134 w 606933"/>
                <a:gd name="connsiteY36" fmla="*/ 306968 h 606088"/>
                <a:gd name="connsiteX37" fmla="*/ 303467 w 606933"/>
                <a:gd name="connsiteY37" fmla="*/ 201760 h 606088"/>
                <a:gd name="connsiteX38" fmla="*/ 54799 w 606933"/>
                <a:gd name="connsiteY38" fmla="*/ 306968 h 606088"/>
                <a:gd name="connsiteX39" fmla="*/ 37175 w 606933"/>
                <a:gd name="connsiteY39" fmla="*/ 324952 h 606088"/>
                <a:gd name="connsiteX40" fmla="*/ 105939 w 606933"/>
                <a:gd name="connsiteY40" fmla="*/ 394673 h 606088"/>
                <a:gd name="connsiteX41" fmla="*/ 0 w 606933"/>
                <a:gd name="connsiteY41" fmla="*/ 288696 h 606088"/>
                <a:gd name="connsiteX42" fmla="*/ 63949 w 606933"/>
                <a:gd name="connsiteY42" fmla="*/ 191663 h 606088"/>
                <a:gd name="connsiteX43" fmla="*/ 68764 w 606933"/>
                <a:gd name="connsiteY43" fmla="*/ 138963 h 606088"/>
                <a:gd name="connsiteX44" fmla="*/ 162087 w 606933"/>
                <a:gd name="connsiteY44" fmla="*/ 67702 h 606088"/>
                <a:gd name="connsiteX45" fmla="*/ 243178 w 606933"/>
                <a:gd name="connsiteY45" fmla="*/ 91360 h 606088"/>
                <a:gd name="connsiteX46" fmla="*/ 380417 w 606933"/>
                <a:gd name="connsiteY46" fmla="*/ 0 h 6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8">
                  <a:moveTo>
                    <a:pt x="303432" y="462698"/>
                  </a:moveTo>
                  <a:cubicBezTo>
                    <a:pt x="343028" y="462698"/>
                    <a:pt x="375127" y="494797"/>
                    <a:pt x="375127" y="534393"/>
                  </a:cubicBezTo>
                  <a:cubicBezTo>
                    <a:pt x="375127" y="573989"/>
                    <a:pt x="343028" y="606088"/>
                    <a:pt x="303432" y="606088"/>
                  </a:cubicBezTo>
                  <a:cubicBezTo>
                    <a:pt x="263836" y="606088"/>
                    <a:pt x="231737" y="573989"/>
                    <a:pt x="231737" y="534393"/>
                  </a:cubicBezTo>
                  <a:cubicBezTo>
                    <a:pt x="231737" y="494797"/>
                    <a:pt x="263836" y="462698"/>
                    <a:pt x="303432" y="462698"/>
                  </a:cubicBezTo>
                  <a:close/>
                  <a:moveTo>
                    <a:pt x="303467" y="386134"/>
                  </a:moveTo>
                  <a:cubicBezTo>
                    <a:pt x="348928" y="386134"/>
                    <a:pt x="391788" y="404201"/>
                    <a:pt x="423957" y="437067"/>
                  </a:cubicBezTo>
                  <a:lnTo>
                    <a:pt x="405850" y="454653"/>
                  </a:lnTo>
                  <a:cubicBezTo>
                    <a:pt x="378496" y="426784"/>
                    <a:pt x="342089" y="411312"/>
                    <a:pt x="303467" y="411312"/>
                  </a:cubicBezTo>
                  <a:cubicBezTo>
                    <a:pt x="264748" y="411312"/>
                    <a:pt x="228437" y="426784"/>
                    <a:pt x="201084" y="454653"/>
                  </a:cubicBezTo>
                  <a:lnTo>
                    <a:pt x="182976" y="437067"/>
                  </a:lnTo>
                  <a:cubicBezTo>
                    <a:pt x="215146" y="404201"/>
                    <a:pt x="257910" y="386134"/>
                    <a:pt x="303467" y="386134"/>
                  </a:cubicBezTo>
                  <a:close/>
                  <a:moveTo>
                    <a:pt x="303479" y="306677"/>
                  </a:moveTo>
                  <a:cubicBezTo>
                    <a:pt x="335955" y="306677"/>
                    <a:pt x="368430" y="313027"/>
                    <a:pt x="398522" y="325726"/>
                  </a:cubicBezTo>
                  <a:cubicBezTo>
                    <a:pt x="428565" y="338521"/>
                    <a:pt x="455624" y="357089"/>
                    <a:pt x="478927" y="380852"/>
                  </a:cubicBezTo>
                  <a:lnTo>
                    <a:pt x="460824" y="398554"/>
                  </a:lnTo>
                  <a:cubicBezTo>
                    <a:pt x="439928" y="377100"/>
                    <a:pt x="415662" y="360456"/>
                    <a:pt x="388700" y="349008"/>
                  </a:cubicBezTo>
                  <a:cubicBezTo>
                    <a:pt x="334775" y="326207"/>
                    <a:pt x="272184" y="326207"/>
                    <a:pt x="218259" y="349008"/>
                  </a:cubicBezTo>
                  <a:cubicBezTo>
                    <a:pt x="191297" y="360456"/>
                    <a:pt x="167031" y="377100"/>
                    <a:pt x="146039" y="398554"/>
                  </a:cubicBezTo>
                  <a:lnTo>
                    <a:pt x="127935" y="380852"/>
                  </a:lnTo>
                  <a:cubicBezTo>
                    <a:pt x="151238" y="357089"/>
                    <a:pt x="178297" y="338521"/>
                    <a:pt x="208437" y="325726"/>
                  </a:cubicBezTo>
                  <a:cubicBezTo>
                    <a:pt x="238529" y="313027"/>
                    <a:pt x="271004" y="306677"/>
                    <a:pt x="303479" y="306677"/>
                  </a:cubicBezTo>
                  <a:close/>
                  <a:moveTo>
                    <a:pt x="303467" y="227080"/>
                  </a:moveTo>
                  <a:cubicBezTo>
                    <a:pt x="390533" y="227080"/>
                    <a:pt x="472399" y="261687"/>
                    <a:pt x="534039" y="324555"/>
                  </a:cubicBezTo>
                  <a:lnTo>
                    <a:pt x="515932" y="342243"/>
                  </a:lnTo>
                  <a:cubicBezTo>
                    <a:pt x="459108" y="284181"/>
                    <a:pt x="383695" y="252266"/>
                    <a:pt x="303467" y="252266"/>
                  </a:cubicBezTo>
                  <a:cubicBezTo>
                    <a:pt x="223238" y="252266"/>
                    <a:pt x="147729" y="284181"/>
                    <a:pt x="91001" y="342243"/>
                  </a:cubicBezTo>
                  <a:lnTo>
                    <a:pt x="72894" y="324555"/>
                  </a:lnTo>
                  <a:cubicBezTo>
                    <a:pt x="134438" y="261687"/>
                    <a:pt x="216304" y="227080"/>
                    <a:pt x="303467" y="227080"/>
                  </a:cubicBezTo>
                  <a:close/>
                  <a:moveTo>
                    <a:pt x="380417" y="0"/>
                  </a:moveTo>
                  <a:lnTo>
                    <a:pt x="381573" y="0"/>
                  </a:lnTo>
                  <a:cubicBezTo>
                    <a:pt x="457463" y="481"/>
                    <a:pt x="522856" y="60586"/>
                    <a:pt x="527383" y="133962"/>
                  </a:cubicBezTo>
                  <a:cubicBezTo>
                    <a:pt x="528346" y="151368"/>
                    <a:pt x="526227" y="168583"/>
                    <a:pt x="520834" y="184931"/>
                  </a:cubicBezTo>
                  <a:cubicBezTo>
                    <a:pt x="569758" y="194259"/>
                    <a:pt x="606933" y="237246"/>
                    <a:pt x="606933" y="288696"/>
                  </a:cubicBezTo>
                  <a:cubicBezTo>
                    <a:pt x="606933" y="347166"/>
                    <a:pt x="559357" y="394673"/>
                    <a:pt x="500994" y="394673"/>
                  </a:cubicBezTo>
                  <a:lnTo>
                    <a:pt x="569758" y="324952"/>
                  </a:lnTo>
                  <a:lnTo>
                    <a:pt x="552134" y="306968"/>
                  </a:lnTo>
                  <a:cubicBezTo>
                    <a:pt x="485681" y="239170"/>
                    <a:pt x="397367" y="201760"/>
                    <a:pt x="303467" y="201760"/>
                  </a:cubicBezTo>
                  <a:cubicBezTo>
                    <a:pt x="209470" y="201760"/>
                    <a:pt x="121156" y="239170"/>
                    <a:pt x="54799" y="306968"/>
                  </a:cubicBezTo>
                  <a:lnTo>
                    <a:pt x="37175" y="324952"/>
                  </a:lnTo>
                  <a:lnTo>
                    <a:pt x="105939" y="394673"/>
                  </a:lnTo>
                  <a:cubicBezTo>
                    <a:pt x="47480" y="394673"/>
                    <a:pt x="0" y="347166"/>
                    <a:pt x="0" y="288696"/>
                  </a:cubicBezTo>
                  <a:cubicBezTo>
                    <a:pt x="0" y="245325"/>
                    <a:pt x="26389" y="207915"/>
                    <a:pt x="63949" y="191663"/>
                  </a:cubicBezTo>
                  <a:cubicBezTo>
                    <a:pt x="60963" y="173872"/>
                    <a:pt x="62312" y="156177"/>
                    <a:pt x="68764" y="138963"/>
                  </a:cubicBezTo>
                  <a:cubicBezTo>
                    <a:pt x="83596" y="99630"/>
                    <a:pt x="120096" y="71741"/>
                    <a:pt x="162087" y="67702"/>
                  </a:cubicBezTo>
                  <a:cubicBezTo>
                    <a:pt x="191653" y="65010"/>
                    <a:pt x="220642" y="73569"/>
                    <a:pt x="243178" y="91360"/>
                  </a:cubicBezTo>
                  <a:cubicBezTo>
                    <a:pt x="264655" y="37217"/>
                    <a:pt x="319261" y="0"/>
                    <a:pt x="380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</p:sp>
        <p:sp>
          <p:nvSpPr>
            <p:cNvPr id="83" name="book-closed-tool_59175">
              <a:extLst>
                <a:ext uri="{FF2B5EF4-FFF2-40B4-BE49-F238E27FC236}">
                  <a16:creationId xmlns:a16="http://schemas.microsoft.com/office/drawing/2014/main" xmlns="" id="{796CAD9F-5F7F-4E3A-8839-A57D5FB9D9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13392" y="2318364"/>
              <a:ext cx="327123" cy="358588"/>
            </a:xfrm>
            <a:custGeom>
              <a:avLst/>
              <a:gdLst>
                <a:gd name="T0" fmla="*/ 1160 w 1187"/>
                <a:gd name="T1" fmla="*/ 0 h 1303"/>
                <a:gd name="T2" fmla="*/ 1098 w 1187"/>
                <a:gd name="T3" fmla="*/ 0 h 1303"/>
                <a:gd name="T4" fmla="*/ 1071 w 1187"/>
                <a:gd name="T5" fmla="*/ 27 h 1303"/>
                <a:gd name="T6" fmla="*/ 1071 w 1187"/>
                <a:gd name="T7" fmla="*/ 1187 h 1303"/>
                <a:gd name="T8" fmla="*/ 342 w 1187"/>
                <a:gd name="T9" fmla="*/ 1187 h 1303"/>
                <a:gd name="T10" fmla="*/ 246 w 1187"/>
                <a:gd name="T11" fmla="*/ 1091 h 1303"/>
                <a:gd name="T12" fmla="*/ 342 w 1187"/>
                <a:gd name="T13" fmla="*/ 994 h 1303"/>
                <a:gd name="T14" fmla="*/ 911 w 1187"/>
                <a:gd name="T15" fmla="*/ 994 h 1303"/>
                <a:gd name="T16" fmla="*/ 938 w 1187"/>
                <a:gd name="T17" fmla="*/ 968 h 1303"/>
                <a:gd name="T18" fmla="*/ 938 w 1187"/>
                <a:gd name="T19" fmla="*/ 27 h 1303"/>
                <a:gd name="T20" fmla="*/ 911 w 1187"/>
                <a:gd name="T21" fmla="*/ 0 h 1303"/>
                <a:gd name="T22" fmla="*/ 306 w 1187"/>
                <a:gd name="T23" fmla="*/ 0 h 1303"/>
                <a:gd name="T24" fmla="*/ 0 w 1187"/>
                <a:gd name="T25" fmla="*/ 306 h 1303"/>
                <a:gd name="T26" fmla="*/ 0 w 1187"/>
                <a:gd name="T27" fmla="*/ 996 h 1303"/>
                <a:gd name="T28" fmla="*/ 307 w 1187"/>
                <a:gd name="T29" fmla="*/ 1303 h 1303"/>
                <a:gd name="T30" fmla="*/ 1160 w 1187"/>
                <a:gd name="T31" fmla="*/ 1303 h 1303"/>
                <a:gd name="T32" fmla="*/ 1187 w 1187"/>
                <a:gd name="T33" fmla="*/ 1276 h 1303"/>
                <a:gd name="T34" fmla="*/ 1187 w 1187"/>
                <a:gd name="T35" fmla="*/ 27 h 1303"/>
                <a:gd name="T36" fmla="*/ 1160 w 1187"/>
                <a:gd name="T37" fmla="*/ 0 h 1303"/>
                <a:gd name="T38" fmla="*/ 331 w 1187"/>
                <a:gd name="T39" fmla="*/ 134 h 1303"/>
                <a:gd name="T40" fmla="*/ 378 w 1187"/>
                <a:gd name="T41" fmla="*/ 87 h 1303"/>
                <a:gd name="T42" fmla="*/ 425 w 1187"/>
                <a:gd name="T43" fmla="*/ 134 h 1303"/>
                <a:gd name="T44" fmla="*/ 425 w 1187"/>
                <a:gd name="T45" fmla="*/ 860 h 1303"/>
                <a:gd name="T46" fmla="*/ 378 w 1187"/>
                <a:gd name="T47" fmla="*/ 907 h 1303"/>
                <a:gd name="T48" fmla="*/ 331 w 1187"/>
                <a:gd name="T49" fmla="*/ 860 h 1303"/>
                <a:gd name="T50" fmla="*/ 331 w 1187"/>
                <a:gd name="T51" fmla="*/ 134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7" h="1303">
                  <a:moveTo>
                    <a:pt x="1160" y="0"/>
                  </a:moveTo>
                  <a:lnTo>
                    <a:pt x="1098" y="0"/>
                  </a:lnTo>
                  <a:cubicBezTo>
                    <a:pt x="1083" y="0"/>
                    <a:pt x="1071" y="12"/>
                    <a:pt x="1071" y="27"/>
                  </a:cubicBezTo>
                  <a:lnTo>
                    <a:pt x="1071" y="1187"/>
                  </a:lnTo>
                  <a:lnTo>
                    <a:pt x="342" y="1187"/>
                  </a:lnTo>
                  <a:cubicBezTo>
                    <a:pt x="289" y="1187"/>
                    <a:pt x="246" y="1144"/>
                    <a:pt x="246" y="1091"/>
                  </a:cubicBezTo>
                  <a:cubicBezTo>
                    <a:pt x="246" y="1037"/>
                    <a:pt x="289" y="994"/>
                    <a:pt x="342" y="994"/>
                  </a:cubicBezTo>
                  <a:lnTo>
                    <a:pt x="911" y="994"/>
                  </a:lnTo>
                  <a:cubicBezTo>
                    <a:pt x="926" y="994"/>
                    <a:pt x="938" y="982"/>
                    <a:pt x="938" y="968"/>
                  </a:cubicBezTo>
                  <a:lnTo>
                    <a:pt x="938" y="27"/>
                  </a:lnTo>
                  <a:cubicBezTo>
                    <a:pt x="938" y="12"/>
                    <a:pt x="926" y="0"/>
                    <a:pt x="911" y="0"/>
                  </a:cubicBezTo>
                  <a:lnTo>
                    <a:pt x="306" y="0"/>
                  </a:lnTo>
                  <a:cubicBezTo>
                    <a:pt x="138" y="0"/>
                    <a:pt x="0" y="137"/>
                    <a:pt x="0" y="306"/>
                  </a:cubicBezTo>
                  <a:lnTo>
                    <a:pt x="0" y="996"/>
                  </a:lnTo>
                  <a:cubicBezTo>
                    <a:pt x="0" y="1165"/>
                    <a:pt x="138" y="1303"/>
                    <a:pt x="307" y="1303"/>
                  </a:cubicBezTo>
                  <a:lnTo>
                    <a:pt x="1160" y="1303"/>
                  </a:lnTo>
                  <a:cubicBezTo>
                    <a:pt x="1175" y="1303"/>
                    <a:pt x="1187" y="1291"/>
                    <a:pt x="1187" y="1276"/>
                  </a:cubicBezTo>
                  <a:lnTo>
                    <a:pt x="1187" y="27"/>
                  </a:lnTo>
                  <a:cubicBezTo>
                    <a:pt x="1187" y="12"/>
                    <a:pt x="1175" y="0"/>
                    <a:pt x="1160" y="0"/>
                  </a:cubicBezTo>
                  <a:close/>
                  <a:moveTo>
                    <a:pt x="331" y="134"/>
                  </a:moveTo>
                  <a:cubicBezTo>
                    <a:pt x="331" y="108"/>
                    <a:pt x="352" y="87"/>
                    <a:pt x="378" y="87"/>
                  </a:cubicBezTo>
                  <a:cubicBezTo>
                    <a:pt x="404" y="87"/>
                    <a:pt x="425" y="108"/>
                    <a:pt x="425" y="134"/>
                  </a:cubicBezTo>
                  <a:lnTo>
                    <a:pt x="425" y="860"/>
                  </a:lnTo>
                  <a:cubicBezTo>
                    <a:pt x="425" y="886"/>
                    <a:pt x="404" y="907"/>
                    <a:pt x="378" y="907"/>
                  </a:cubicBezTo>
                  <a:cubicBezTo>
                    <a:pt x="352" y="907"/>
                    <a:pt x="331" y="886"/>
                    <a:pt x="331" y="860"/>
                  </a:cubicBezTo>
                  <a:lnTo>
                    <a:pt x="331" y="13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</p:sp>
        <p:sp>
          <p:nvSpPr>
            <p:cNvPr id="84" name="ball-bag_125519">
              <a:extLst>
                <a:ext uri="{FF2B5EF4-FFF2-40B4-BE49-F238E27FC236}">
                  <a16:creationId xmlns:a16="http://schemas.microsoft.com/office/drawing/2014/main" xmlns="" id="{DE335EA7-C227-472E-B201-4D1D0C71B4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29648" y="2410770"/>
              <a:ext cx="283699" cy="378999"/>
            </a:xfrm>
            <a:custGeom>
              <a:avLst/>
              <a:gdLst>
                <a:gd name="connsiteX0" fmla="*/ 445574 w 454794"/>
                <a:gd name="connsiteY0" fmla="*/ 395025 h 607568"/>
                <a:gd name="connsiteX1" fmla="*/ 454794 w 454794"/>
                <a:gd name="connsiteY1" fmla="*/ 395025 h 607568"/>
                <a:gd name="connsiteX2" fmla="*/ 454794 w 454794"/>
                <a:gd name="connsiteY2" fmla="*/ 563371 h 607568"/>
                <a:gd name="connsiteX3" fmla="*/ 410538 w 454794"/>
                <a:gd name="connsiteY3" fmla="*/ 607568 h 607568"/>
                <a:gd name="connsiteX4" fmla="*/ 277463 w 454794"/>
                <a:gd name="connsiteY4" fmla="*/ 607568 h 607568"/>
                <a:gd name="connsiteX5" fmla="*/ 277463 w 454794"/>
                <a:gd name="connsiteY5" fmla="*/ 562757 h 607568"/>
                <a:gd name="connsiteX6" fmla="*/ 445574 w 454794"/>
                <a:gd name="connsiteY6" fmla="*/ 395025 h 607568"/>
                <a:gd name="connsiteX7" fmla="*/ 0 w 454794"/>
                <a:gd name="connsiteY7" fmla="*/ 395025 h 607568"/>
                <a:gd name="connsiteX8" fmla="*/ 9217 w 454794"/>
                <a:gd name="connsiteY8" fmla="*/ 395025 h 607568"/>
                <a:gd name="connsiteX9" fmla="*/ 177260 w 454794"/>
                <a:gd name="connsiteY9" fmla="*/ 562757 h 607568"/>
                <a:gd name="connsiteX10" fmla="*/ 177260 w 454794"/>
                <a:gd name="connsiteY10" fmla="*/ 607568 h 607568"/>
                <a:gd name="connsiteX11" fmla="*/ 44238 w 454794"/>
                <a:gd name="connsiteY11" fmla="*/ 607568 h 607568"/>
                <a:gd name="connsiteX12" fmla="*/ 0 w 454794"/>
                <a:gd name="connsiteY12" fmla="*/ 563371 h 607568"/>
                <a:gd name="connsiteX13" fmla="*/ 185144 w 454794"/>
                <a:gd name="connsiteY13" fmla="*/ 153409 h 607568"/>
                <a:gd name="connsiteX14" fmla="*/ 269650 w 454794"/>
                <a:gd name="connsiteY14" fmla="*/ 153409 h 607568"/>
                <a:gd name="connsiteX15" fmla="*/ 454794 w 454794"/>
                <a:gd name="connsiteY15" fmla="*/ 338295 h 607568"/>
                <a:gd name="connsiteX16" fmla="*/ 454794 w 454794"/>
                <a:gd name="connsiteY16" fmla="*/ 365912 h 607568"/>
                <a:gd name="connsiteX17" fmla="*/ 445575 w 454794"/>
                <a:gd name="connsiteY17" fmla="*/ 365912 h 607568"/>
                <a:gd name="connsiteX18" fmla="*/ 248447 w 454794"/>
                <a:gd name="connsiteY18" fmla="*/ 562766 h 607568"/>
                <a:gd name="connsiteX19" fmla="*/ 248447 w 454794"/>
                <a:gd name="connsiteY19" fmla="*/ 607568 h 607568"/>
                <a:gd name="connsiteX20" fmla="*/ 206348 w 454794"/>
                <a:gd name="connsiteY20" fmla="*/ 607568 h 607568"/>
                <a:gd name="connsiteX21" fmla="*/ 206348 w 454794"/>
                <a:gd name="connsiteY21" fmla="*/ 562766 h 607568"/>
                <a:gd name="connsiteX22" fmla="*/ 9219 w 454794"/>
                <a:gd name="connsiteY22" fmla="*/ 365912 h 607568"/>
                <a:gd name="connsiteX23" fmla="*/ 0 w 454794"/>
                <a:gd name="connsiteY23" fmla="*/ 365912 h 607568"/>
                <a:gd name="connsiteX24" fmla="*/ 0 w 454794"/>
                <a:gd name="connsiteY24" fmla="*/ 338295 h 607568"/>
                <a:gd name="connsiteX25" fmla="*/ 185144 w 454794"/>
                <a:gd name="connsiteY25" fmla="*/ 153409 h 607568"/>
                <a:gd name="connsiteX26" fmla="*/ 180337 w 454794"/>
                <a:gd name="connsiteY26" fmla="*/ 0 h 607568"/>
                <a:gd name="connsiteX27" fmla="*/ 274387 w 454794"/>
                <a:gd name="connsiteY27" fmla="*/ 0 h 607568"/>
                <a:gd name="connsiteX28" fmla="*/ 351839 w 454794"/>
                <a:gd name="connsiteY28" fmla="*/ 77329 h 607568"/>
                <a:gd name="connsiteX29" fmla="*/ 351839 w 454794"/>
                <a:gd name="connsiteY29" fmla="*/ 140849 h 607568"/>
                <a:gd name="connsiteX30" fmla="*/ 310347 w 454794"/>
                <a:gd name="connsiteY30" fmla="*/ 128268 h 607568"/>
                <a:gd name="connsiteX31" fmla="*/ 310347 w 454794"/>
                <a:gd name="connsiteY31" fmla="*/ 77329 h 607568"/>
                <a:gd name="connsiteX32" fmla="*/ 274387 w 454794"/>
                <a:gd name="connsiteY32" fmla="*/ 41426 h 607568"/>
                <a:gd name="connsiteX33" fmla="*/ 180337 w 454794"/>
                <a:gd name="connsiteY33" fmla="*/ 41426 h 607568"/>
                <a:gd name="connsiteX34" fmla="*/ 144377 w 454794"/>
                <a:gd name="connsiteY34" fmla="*/ 77329 h 607568"/>
                <a:gd name="connsiteX35" fmla="*/ 144377 w 454794"/>
                <a:gd name="connsiteY35" fmla="*/ 128268 h 607568"/>
                <a:gd name="connsiteX36" fmla="*/ 102884 w 454794"/>
                <a:gd name="connsiteY36" fmla="*/ 140849 h 607568"/>
                <a:gd name="connsiteX37" fmla="*/ 102884 w 454794"/>
                <a:gd name="connsiteY37" fmla="*/ 77329 h 607568"/>
                <a:gd name="connsiteX38" fmla="*/ 180337 w 454794"/>
                <a:gd name="connsiteY38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54794" h="607568">
                  <a:moveTo>
                    <a:pt x="445574" y="395025"/>
                  </a:moveTo>
                  <a:lnTo>
                    <a:pt x="454794" y="395025"/>
                  </a:lnTo>
                  <a:lnTo>
                    <a:pt x="454794" y="563371"/>
                  </a:lnTo>
                  <a:cubicBezTo>
                    <a:pt x="454794" y="587772"/>
                    <a:pt x="434971" y="607568"/>
                    <a:pt x="410538" y="607568"/>
                  </a:cubicBezTo>
                  <a:lnTo>
                    <a:pt x="277463" y="607568"/>
                  </a:lnTo>
                  <a:lnTo>
                    <a:pt x="277463" y="562757"/>
                  </a:lnTo>
                  <a:cubicBezTo>
                    <a:pt x="277463" y="470221"/>
                    <a:pt x="352913" y="395025"/>
                    <a:pt x="445574" y="395025"/>
                  </a:cubicBezTo>
                  <a:close/>
                  <a:moveTo>
                    <a:pt x="0" y="395025"/>
                  </a:moveTo>
                  <a:lnTo>
                    <a:pt x="9217" y="395025"/>
                  </a:lnTo>
                  <a:cubicBezTo>
                    <a:pt x="101840" y="395025"/>
                    <a:pt x="177260" y="470221"/>
                    <a:pt x="177260" y="562757"/>
                  </a:cubicBezTo>
                  <a:lnTo>
                    <a:pt x="177260" y="607568"/>
                  </a:lnTo>
                  <a:lnTo>
                    <a:pt x="44238" y="607568"/>
                  </a:lnTo>
                  <a:cubicBezTo>
                    <a:pt x="19815" y="607568"/>
                    <a:pt x="0" y="587772"/>
                    <a:pt x="0" y="563371"/>
                  </a:cubicBezTo>
                  <a:close/>
                  <a:moveTo>
                    <a:pt x="185144" y="153409"/>
                  </a:moveTo>
                  <a:lnTo>
                    <a:pt x="269650" y="153409"/>
                  </a:lnTo>
                  <a:cubicBezTo>
                    <a:pt x="371671" y="153409"/>
                    <a:pt x="454794" y="236416"/>
                    <a:pt x="454794" y="338295"/>
                  </a:cubicBezTo>
                  <a:lnTo>
                    <a:pt x="454794" y="365912"/>
                  </a:lnTo>
                  <a:lnTo>
                    <a:pt x="445575" y="365912"/>
                  </a:lnTo>
                  <a:cubicBezTo>
                    <a:pt x="336947" y="365912"/>
                    <a:pt x="248447" y="454289"/>
                    <a:pt x="248447" y="562766"/>
                  </a:cubicBezTo>
                  <a:lnTo>
                    <a:pt x="248447" y="607568"/>
                  </a:lnTo>
                  <a:lnTo>
                    <a:pt x="206348" y="607568"/>
                  </a:lnTo>
                  <a:lnTo>
                    <a:pt x="206348" y="562766"/>
                  </a:lnTo>
                  <a:cubicBezTo>
                    <a:pt x="206348" y="454289"/>
                    <a:pt x="117847" y="365912"/>
                    <a:pt x="9219" y="365912"/>
                  </a:cubicBezTo>
                  <a:lnTo>
                    <a:pt x="0" y="365912"/>
                  </a:lnTo>
                  <a:lnTo>
                    <a:pt x="0" y="338295"/>
                  </a:lnTo>
                  <a:cubicBezTo>
                    <a:pt x="0" y="236416"/>
                    <a:pt x="83123" y="153409"/>
                    <a:pt x="185144" y="153409"/>
                  </a:cubicBezTo>
                  <a:close/>
                  <a:moveTo>
                    <a:pt x="180337" y="0"/>
                  </a:moveTo>
                  <a:lnTo>
                    <a:pt x="274387" y="0"/>
                  </a:lnTo>
                  <a:cubicBezTo>
                    <a:pt x="317108" y="0"/>
                    <a:pt x="351839" y="34675"/>
                    <a:pt x="351839" y="77329"/>
                  </a:cubicBezTo>
                  <a:lnTo>
                    <a:pt x="351839" y="140849"/>
                  </a:lnTo>
                  <a:cubicBezTo>
                    <a:pt x="338623" y="135326"/>
                    <a:pt x="324639" y="131029"/>
                    <a:pt x="310347" y="128268"/>
                  </a:cubicBezTo>
                  <a:lnTo>
                    <a:pt x="310347" y="77329"/>
                  </a:lnTo>
                  <a:cubicBezTo>
                    <a:pt x="310347" y="57536"/>
                    <a:pt x="294211" y="41426"/>
                    <a:pt x="274387" y="41426"/>
                  </a:cubicBezTo>
                  <a:lnTo>
                    <a:pt x="180337" y="41426"/>
                  </a:lnTo>
                  <a:cubicBezTo>
                    <a:pt x="160513" y="41426"/>
                    <a:pt x="144377" y="57536"/>
                    <a:pt x="144377" y="77329"/>
                  </a:cubicBezTo>
                  <a:lnTo>
                    <a:pt x="144377" y="128268"/>
                  </a:lnTo>
                  <a:cubicBezTo>
                    <a:pt x="130085" y="131029"/>
                    <a:pt x="116100" y="135326"/>
                    <a:pt x="102884" y="140849"/>
                  </a:cubicBezTo>
                  <a:lnTo>
                    <a:pt x="102884" y="77329"/>
                  </a:lnTo>
                  <a:cubicBezTo>
                    <a:pt x="102884" y="34675"/>
                    <a:pt x="137615" y="0"/>
                    <a:pt x="180337" y="0"/>
                  </a:cubicBezTo>
                  <a:close/>
                </a:path>
              </a:pathLst>
            </a:custGeom>
            <a:solidFill>
              <a:srgbClr val="C8D182"/>
            </a:solidFill>
            <a:ln>
              <a:noFill/>
            </a:ln>
          </p:spPr>
        </p:sp>
        <p:sp>
          <p:nvSpPr>
            <p:cNvPr id="85" name="baby_157684">
              <a:extLst>
                <a:ext uri="{FF2B5EF4-FFF2-40B4-BE49-F238E27FC236}">
                  <a16:creationId xmlns:a16="http://schemas.microsoft.com/office/drawing/2014/main" xmlns="" id="{4C6A676C-16F2-4FFE-BFCB-6AA274FBC7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2234" y="1519740"/>
              <a:ext cx="364796" cy="378998"/>
            </a:xfrm>
            <a:custGeom>
              <a:avLst/>
              <a:gdLst>
                <a:gd name="connsiteX0" fmla="*/ 468001 w 583783"/>
                <a:gd name="connsiteY0" fmla="*/ 409138 h 606510"/>
                <a:gd name="connsiteX1" fmla="*/ 539696 w 583783"/>
                <a:gd name="connsiteY1" fmla="*/ 480727 h 606510"/>
                <a:gd name="connsiteX2" fmla="*/ 468001 w 583783"/>
                <a:gd name="connsiteY2" fmla="*/ 552316 h 606510"/>
                <a:gd name="connsiteX3" fmla="*/ 396306 w 583783"/>
                <a:gd name="connsiteY3" fmla="*/ 480727 h 606510"/>
                <a:gd name="connsiteX4" fmla="*/ 468001 w 583783"/>
                <a:gd name="connsiteY4" fmla="*/ 409138 h 606510"/>
                <a:gd name="connsiteX5" fmla="*/ 79206 w 583783"/>
                <a:gd name="connsiteY5" fmla="*/ 360607 h 606510"/>
                <a:gd name="connsiteX6" fmla="*/ 102022 w 583783"/>
                <a:gd name="connsiteY6" fmla="*/ 376281 h 606510"/>
                <a:gd name="connsiteX7" fmla="*/ 176078 w 583783"/>
                <a:gd name="connsiteY7" fmla="*/ 489810 h 606510"/>
                <a:gd name="connsiteX8" fmla="*/ 300632 w 583783"/>
                <a:gd name="connsiteY8" fmla="*/ 489810 h 606510"/>
                <a:gd name="connsiteX9" fmla="*/ 289365 w 583783"/>
                <a:gd name="connsiteY9" fmla="*/ 401544 h 606510"/>
                <a:gd name="connsiteX10" fmla="*/ 320708 w 583783"/>
                <a:gd name="connsiteY10" fmla="*/ 361144 h 606510"/>
                <a:gd name="connsiteX11" fmla="*/ 361167 w 583783"/>
                <a:gd name="connsiteY11" fmla="*/ 392441 h 606510"/>
                <a:gd name="connsiteX12" fmla="*/ 377454 w 583783"/>
                <a:gd name="connsiteY12" fmla="*/ 520289 h 606510"/>
                <a:gd name="connsiteX13" fmla="*/ 384521 w 583783"/>
                <a:gd name="connsiteY13" fmla="*/ 548211 h 606510"/>
                <a:gd name="connsiteX14" fmla="*/ 326137 w 583783"/>
                <a:gd name="connsiteY14" fmla="*/ 606510 h 606510"/>
                <a:gd name="connsiteX15" fmla="*/ 161636 w 583783"/>
                <a:gd name="connsiteY15" fmla="*/ 606510 h 606510"/>
                <a:gd name="connsiteX16" fmla="*/ 103251 w 583783"/>
                <a:gd name="connsiteY16" fmla="*/ 548211 h 606510"/>
                <a:gd name="connsiteX17" fmla="*/ 110011 w 583783"/>
                <a:gd name="connsiteY17" fmla="*/ 521005 h 606510"/>
                <a:gd name="connsiteX18" fmla="*/ 41384 w 583783"/>
                <a:gd name="connsiteY18" fmla="*/ 415659 h 606510"/>
                <a:gd name="connsiteX19" fmla="*/ 51934 w 583783"/>
                <a:gd name="connsiteY19" fmla="*/ 365645 h 606510"/>
                <a:gd name="connsiteX20" fmla="*/ 79206 w 583783"/>
                <a:gd name="connsiteY20" fmla="*/ 360607 h 606510"/>
                <a:gd name="connsiteX21" fmla="*/ 291853 w 583783"/>
                <a:gd name="connsiteY21" fmla="*/ 0 h 606510"/>
                <a:gd name="connsiteX22" fmla="*/ 575648 w 583783"/>
                <a:gd name="connsiteY22" fmla="*/ 79876 h 606510"/>
                <a:gd name="connsiteX23" fmla="*/ 581281 w 583783"/>
                <a:gd name="connsiteY23" fmla="*/ 103399 h 606510"/>
                <a:gd name="connsiteX24" fmla="*/ 557725 w 583783"/>
                <a:gd name="connsiteY24" fmla="*/ 109025 h 606510"/>
                <a:gd name="connsiteX25" fmla="*/ 513072 w 583783"/>
                <a:gd name="connsiteY25" fmla="*/ 84581 h 606510"/>
                <a:gd name="connsiteX26" fmla="*/ 513072 w 583783"/>
                <a:gd name="connsiteY26" fmla="*/ 176117 h 606510"/>
                <a:gd name="connsiteX27" fmla="*/ 513072 w 583783"/>
                <a:gd name="connsiteY27" fmla="*/ 177139 h 606510"/>
                <a:gd name="connsiteX28" fmla="*/ 523723 w 583783"/>
                <a:gd name="connsiteY28" fmla="*/ 198617 h 606510"/>
                <a:gd name="connsiteX29" fmla="*/ 565407 w 583783"/>
                <a:gd name="connsiteY29" fmla="*/ 204753 h 606510"/>
                <a:gd name="connsiteX30" fmla="*/ 570425 w 583783"/>
                <a:gd name="connsiteY30" fmla="*/ 208947 h 606510"/>
                <a:gd name="connsiteX31" fmla="*/ 568889 w 583783"/>
                <a:gd name="connsiteY31" fmla="*/ 215288 h 606510"/>
                <a:gd name="connsiteX32" fmla="*/ 538676 w 583783"/>
                <a:gd name="connsiteY32" fmla="*/ 244743 h 606510"/>
                <a:gd name="connsiteX33" fmla="*/ 545845 w 583783"/>
                <a:gd name="connsiteY33" fmla="*/ 286266 h 606510"/>
                <a:gd name="connsiteX34" fmla="*/ 543387 w 583783"/>
                <a:gd name="connsiteY34" fmla="*/ 292403 h 606510"/>
                <a:gd name="connsiteX35" fmla="*/ 536833 w 583783"/>
                <a:gd name="connsiteY35" fmla="*/ 292812 h 606510"/>
                <a:gd name="connsiteX36" fmla="*/ 499451 w 583783"/>
                <a:gd name="connsiteY36" fmla="*/ 273175 h 606510"/>
                <a:gd name="connsiteX37" fmla="*/ 462069 w 583783"/>
                <a:gd name="connsiteY37" fmla="*/ 292812 h 606510"/>
                <a:gd name="connsiteX38" fmla="*/ 455514 w 583783"/>
                <a:gd name="connsiteY38" fmla="*/ 292403 h 606510"/>
                <a:gd name="connsiteX39" fmla="*/ 453056 w 583783"/>
                <a:gd name="connsiteY39" fmla="*/ 286266 h 606510"/>
                <a:gd name="connsiteX40" fmla="*/ 460225 w 583783"/>
                <a:gd name="connsiteY40" fmla="*/ 244743 h 606510"/>
                <a:gd name="connsiteX41" fmla="*/ 430012 w 583783"/>
                <a:gd name="connsiteY41" fmla="*/ 215288 h 606510"/>
                <a:gd name="connsiteX42" fmla="*/ 428374 w 583783"/>
                <a:gd name="connsiteY42" fmla="*/ 208947 h 606510"/>
                <a:gd name="connsiteX43" fmla="*/ 433392 w 583783"/>
                <a:gd name="connsiteY43" fmla="*/ 204753 h 606510"/>
                <a:gd name="connsiteX44" fmla="*/ 475178 w 583783"/>
                <a:gd name="connsiteY44" fmla="*/ 198617 h 606510"/>
                <a:gd name="connsiteX45" fmla="*/ 485829 w 583783"/>
                <a:gd name="connsiteY45" fmla="*/ 177139 h 606510"/>
                <a:gd name="connsiteX46" fmla="*/ 485829 w 583783"/>
                <a:gd name="connsiteY46" fmla="*/ 176117 h 606510"/>
                <a:gd name="connsiteX47" fmla="*/ 485829 w 583783"/>
                <a:gd name="connsiteY47" fmla="*/ 73842 h 606510"/>
                <a:gd name="connsiteX48" fmla="*/ 485829 w 583783"/>
                <a:gd name="connsiteY48" fmla="*/ 72308 h 606510"/>
                <a:gd name="connsiteX49" fmla="*/ 324114 w 583783"/>
                <a:gd name="connsiteY49" fmla="*/ 34773 h 606510"/>
                <a:gd name="connsiteX50" fmla="*/ 324114 w 583783"/>
                <a:gd name="connsiteY50" fmla="*/ 192787 h 606510"/>
                <a:gd name="connsiteX51" fmla="*/ 353610 w 583783"/>
                <a:gd name="connsiteY51" fmla="*/ 192890 h 606510"/>
                <a:gd name="connsiteX52" fmla="*/ 358321 w 583783"/>
                <a:gd name="connsiteY52" fmla="*/ 197594 h 606510"/>
                <a:gd name="connsiteX53" fmla="*/ 355965 w 583783"/>
                <a:gd name="connsiteY53" fmla="*/ 203935 h 606510"/>
                <a:gd name="connsiteX54" fmla="*/ 341115 w 583783"/>
                <a:gd name="connsiteY54" fmla="*/ 219583 h 606510"/>
                <a:gd name="connsiteX55" fmla="*/ 358833 w 583783"/>
                <a:gd name="connsiteY55" fmla="*/ 316335 h 606510"/>
                <a:gd name="connsiteX56" fmla="*/ 359345 w 583783"/>
                <a:gd name="connsiteY56" fmla="*/ 316642 h 606510"/>
                <a:gd name="connsiteX57" fmla="*/ 362008 w 583783"/>
                <a:gd name="connsiteY57" fmla="*/ 322778 h 606510"/>
                <a:gd name="connsiteX58" fmla="*/ 357502 w 583783"/>
                <a:gd name="connsiteY58" fmla="*/ 327687 h 606510"/>
                <a:gd name="connsiteX59" fmla="*/ 298920 w 583783"/>
                <a:gd name="connsiteY59" fmla="*/ 318073 h 606510"/>
                <a:gd name="connsiteX60" fmla="*/ 281202 w 583783"/>
                <a:gd name="connsiteY60" fmla="*/ 221322 h 606510"/>
                <a:gd name="connsiteX61" fmla="*/ 296769 w 583783"/>
                <a:gd name="connsiteY61" fmla="*/ 205162 h 606510"/>
                <a:gd name="connsiteX62" fmla="*/ 296769 w 583783"/>
                <a:gd name="connsiteY62" fmla="*/ 204856 h 606510"/>
                <a:gd name="connsiteX63" fmla="*/ 296769 w 583783"/>
                <a:gd name="connsiteY63" fmla="*/ 33751 h 606510"/>
                <a:gd name="connsiteX64" fmla="*/ 144374 w 583783"/>
                <a:gd name="connsiteY64" fmla="*/ 55740 h 606510"/>
                <a:gd name="connsiteX65" fmla="*/ 144374 w 583783"/>
                <a:gd name="connsiteY65" fmla="*/ 147582 h 606510"/>
                <a:gd name="connsiteX66" fmla="*/ 144374 w 583783"/>
                <a:gd name="connsiteY66" fmla="*/ 148605 h 606510"/>
                <a:gd name="connsiteX67" fmla="*/ 155025 w 583783"/>
                <a:gd name="connsiteY67" fmla="*/ 170185 h 606510"/>
                <a:gd name="connsiteX68" fmla="*/ 196708 w 583783"/>
                <a:gd name="connsiteY68" fmla="*/ 176219 h 606510"/>
                <a:gd name="connsiteX69" fmla="*/ 201829 w 583783"/>
                <a:gd name="connsiteY69" fmla="*/ 180514 h 606510"/>
                <a:gd name="connsiteX70" fmla="*/ 200190 w 583783"/>
                <a:gd name="connsiteY70" fmla="*/ 186855 h 606510"/>
                <a:gd name="connsiteX71" fmla="*/ 169978 w 583783"/>
                <a:gd name="connsiteY71" fmla="*/ 216310 h 606510"/>
                <a:gd name="connsiteX72" fmla="*/ 177147 w 583783"/>
                <a:gd name="connsiteY72" fmla="*/ 257834 h 606510"/>
                <a:gd name="connsiteX73" fmla="*/ 174689 w 583783"/>
                <a:gd name="connsiteY73" fmla="*/ 263868 h 606510"/>
                <a:gd name="connsiteX74" fmla="*/ 168134 w 583783"/>
                <a:gd name="connsiteY74" fmla="*/ 264379 h 606510"/>
                <a:gd name="connsiteX75" fmla="*/ 130752 w 583783"/>
                <a:gd name="connsiteY75" fmla="*/ 244743 h 606510"/>
                <a:gd name="connsiteX76" fmla="*/ 93370 w 583783"/>
                <a:gd name="connsiteY76" fmla="*/ 264379 h 606510"/>
                <a:gd name="connsiteX77" fmla="*/ 86816 w 583783"/>
                <a:gd name="connsiteY77" fmla="*/ 263868 h 606510"/>
                <a:gd name="connsiteX78" fmla="*/ 84358 w 583783"/>
                <a:gd name="connsiteY78" fmla="*/ 257834 h 606510"/>
                <a:gd name="connsiteX79" fmla="*/ 91527 w 583783"/>
                <a:gd name="connsiteY79" fmla="*/ 216310 h 606510"/>
                <a:gd name="connsiteX80" fmla="*/ 61314 w 583783"/>
                <a:gd name="connsiteY80" fmla="*/ 186855 h 606510"/>
                <a:gd name="connsiteX81" fmla="*/ 59675 w 583783"/>
                <a:gd name="connsiteY81" fmla="*/ 180514 h 606510"/>
                <a:gd name="connsiteX82" fmla="*/ 64694 w 583783"/>
                <a:gd name="connsiteY82" fmla="*/ 176219 h 606510"/>
                <a:gd name="connsiteX83" fmla="*/ 106480 w 583783"/>
                <a:gd name="connsiteY83" fmla="*/ 170185 h 606510"/>
                <a:gd name="connsiteX84" fmla="*/ 117131 w 583783"/>
                <a:gd name="connsiteY84" fmla="*/ 148605 h 606510"/>
                <a:gd name="connsiteX85" fmla="*/ 117131 w 583783"/>
                <a:gd name="connsiteY85" fmla="*/ 147582 h 606510"/>
                <a:gd name="connsiteX86" fmla="*/ 117131 w 583783"/>
                <a:gd name="connsiteY86" fmla="*/ 64842 h 606510"/>
                <a:gd name="connsiteX87" fmla="*/ 25980 w 583783"/>
                <a:gd name="connsiteY87" fmla="*/ 109025 h 606510"/>
                <a:gd name="connsiteX88" fmla="*/ 2527 w 583783"/>
                <a:gd name="connsiteY88" fmla="*/ 103297 h 606510"/>
                <a:gd name="connsiteX89" fmla="*/ 8160 w 583783"/>
                <a:gd name="connsiteY89" fmla="*/ 79876 h 606510"/>
                <a:gd name="connsiteX90" fmla="*/ 291853 w 583783"/>
                <a:gd name="connsiteY9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83783" h="606510">
                  <a:moveTo>
                    <a:pt x="468001" y="409138"/>
                  </a:moveTo>
                  <a:cubicBezTo>
                    <a:pt x="507597" y="409138"/>
                    <a:pt x="539696" y="441189"/>
                    <a:pt x="539696" y="480727"/>
                  </a:cubicBezTo>
                  <a:cubicBezTo>
                    <a:pt x="539696" y="520265"/>
                    <a:pt x="507597" y="552316"/>
                    <a:pt x="468001" y="552316"/>
                  </a:cubicBezTo>
                  <a:cubicBezTo>
                    <a:pt x="428405" y="552316"/>
                    <a:pt x="396306" y="520265"/>
                    <a:pt x="396306" y="480727"/>
                  </a:cubicBezTo>
                  <a:cubicBezTo>
                    <a:pt x="396306" y="441189"/>
                    <a:pt x="428405" y="409138"/>
                    <a:pt x="468001" y="409138"/>
                  </a:cubicBezTo>
                  <a:close/>
                  <a:moveTo>
                    <a:pt x="79206" y="360607"/>
                  </a:moveTo>
                  <a:cubicBezTo>
                    <a:pt x="88271" y="362525"/>
                    <a:pt x="96593" y="367894"/>
                    <a:pt x="102022" y="376281"/>
                  </a:cubicBezTo>
                  <a:lnTo>
                    <a:pt x="176078" y="489810"/>
                  </a:lnTo>
                  <a:lnTo>
                    <a:pt x="300632" y="489810"/>
                  </a:lnTo>
                  <a:lnTo>
                    <a:pt x="289365" y="401544"/>
                  </a:lnTo>
                  <a:cubicBezTo>
                    <a:pt x="286804" y="381804"/>
                    <a:pt x="300837" y="363701"/>
                    <a:pt x="320708" y="361144"/>
                  </a:cubicBezTo>
                  <a:cubicBezTo>
                    <a:pt x="340477" y="358587"/>
                    <a:pt x="358607" y="372599"/>
                    <a:pt x="361167" y="392441"/>
                  </a:cubicBezTo>
                  <a:lnTo>
                    <a:pt x="377454" y="520289"/>
                  </a:lnTo>
                  <a:cubicBezTo>
                    <a:pt x="381960" y="528574"/>
                    <a:pt x="384521" y="538086"/>
                    <a:pt x="384521" y="548211"/>
                  </a:cubicBezTo>
                  <a:cubicBezTo>
                    <a:pt x="384521" y="580429"/>
                    <a:pt x="358402" y="606510"/>
                    <a:pt x="326137" y="606510"/>
                  </a:cubicBezTo>
                  <a:lnTo>
                    <a:pt x="161636" y="606510"/>
                  </a:lnTo>
                  <a:cubicBezTo>
                    <a:pt x="129371" y="606510"/>
                    <a:pt x="103251" y="580429"/>
                    <a:pt x="103251" y="548211"/>
                  </a:cubicBezTo>
                  <a:cubicBezTo>
                    <a:pt x="103251" y="538393"/>
                    <a:pt x="105709" y="529085"/>
                    <a:pt x="110011" y="521005"/>
                  </a:cubicBezTo>
                  <a:lnTo>
                    <a:pt x="41384" y="415659"/>
                  </a:lnTo>
                  <a:cubicBezTo>
                    <a:pt x="30424" y="398987"/>
                    <a:pt x="35238" y="376588"/>
                    <a:pt x="51934" y="365645"/>
                  </a:cubicBezTo>
                  <a:cubicBezTo>
                    <a:pt x="60333" y="360224"/>
                    <a:pt x="70141" y="358690"/>
                    <a:pt x="79206" y="360607"/>
                  </a:cubicBezTo>
                  <a:close/>
                  <a:moveTo>
                    <a:pt x="291853" y="0"/>
                  </a:moveTo>
                  <a:cubicBezTo>
                    <a:pt x="392016" y="0"/>
                    <a:pt x="490131" y="27614"/>
                    <a:pt x="575648" y="79876"/>
                  </a:cubicBezTo>
                  <a:cubicBezTo>
                    <a:pt x="583637" y="84785"/>
                    <a:pt x="586197" y="95320"/>
                    <a:pt x="581281" y="103399"/>
                  </a:cubicBezTo>
                  <a:cubicBezTo>
                    <a:pt x="576263" y="111377"/>
                    <a:pt x="565816" y="113934"/>
                    <a:pt x="557725" y="109025"/>
                  </a:cubicBezTo>
                  <a:cubicBezTo>
                    <a:pt x="543182" y="100024"/>
                    <a:pt x="528230" y="91945"/>
                    <a:pt x="513072" y="84581"/>
                  </a:cubicBezTo>
                  <a:lnTo>
                    <a:pt x="513072" y="176117"/>
                  </a:lnTo>
                  <a:cubicBezTo>
                    <a:pt x="513072" y="176423"/>
                    <a:pt x="513072" y="176730"/>
                    <a:pt x="513072" y="177139"/>
                  </a:cubicBezTo>
                  <a:lnTo>
                    <a:pt x="523723" y="198617"/>
                  </a:lnTo>
                  <a:lnTo>
                    <a:pt x="565407" y="204753"/>
                  </a:lnTo>
                  <a:cubicBezTo>
                    <a:pt x="567762" y="205060"/>
                    <a:pt x="569708" y="206697"/>
                    <a:pt x="570425" y="208947"/>
                  </a:cubicBezTo>
                  <a:cubicBezTo>
                    <a:pt x="571244" y="211197"/>
                    <a:pt x="570630" y="213651"/>
                    <a:pt x="568889" y="215288"/>
                  </a:cubicBezTo>
                  <a:lnTo>
                    <a:pt x="538676" y="244743"/>
                  </a:lnTo>
                  <a:lnTo>
                    <a:pt x="545845" y="286266"/>
                  </a:lnTo>
                  <a:cubicBezTo>
                    <a:pt x="546255" y="288618"/>
                    <a:pt x="545231" y="290971"/>
                    <a:pt x="543387" y="292403"/>
                  </a:cubicBezTo>
                  <a:cubicBezTo>
                    <a:pt x="541441" y="293732"/>
                    <a:pt x="538881" y="293937"/>
                    <a:pt x="536833" y="292812"/>
                  </a:cubicBezTo>
                  <a:lnTo>
                    <a:pt x="499451" y="273175"/>
                  </a:lnTo>
                  <a:lnTo>
                    <a:pt x="462069" y="292812"/>
                  </a:lnTo>
                  <a:cubicBezTo>
                    <a:pt x="460020" y="293937"/>
                    <a:pt x="457460" y="293732"/>
                    <a:pt x="455514" y="292403"/>
                  </a:cubicBezTo>
                  <a:cubicBezTo>
                    <a:pt x="453568" y="290971"/>
                    <a:pt x="452646" y="288618"/>
                    <a:pt x="453056" y="286266"/>
                  </a:cubicBezTo>
                  <a:lnTo>
                    <a:pt x="460225" y="244743"/>
                  </a:lnTo>
                  <a:lnTo>
                    <a:pt x="430012" y="215288"/>
                  </a:lnTo>
                  <a:cubicBezTo>
                    <a:pt x="428271" y="213651"/>
                    <a:pt x="427657" y="211197"/>
                    <a:pt x="428374" y="208947"/>
                  </a:cubicBezTo>
                  <a:cubicBezTo>
                    <a:pt x="429091" y="206697"/>
                    <a:pt x="431037" y="205060"/>
                    <a:pt x="433392" y="204753"/>
                  </a:cubicBezTo>
                  <a:lnTo>
                    <a:pt x="475178" y="198617"/>
                  </a:lnTo>
                  <a:lnTo>
                    <a:pt x="485829" y="177139"/>
                  </a:lnTo>
                  <a:cubicBezTo>
                    <a:pt x="485829" y="176730"/>
                    <a:pt x="485829" y="176423"/>
                    <a:pt x="485829" y="176117"/>
                  </a:cubicBezTo>
                  <a:lnTo>
                    <a:pt x="485829" y="73842"/>
                  </a:lnTo>
                  <a:cubicBezTo>
                    <a:pt x="485829" y="73331"/>
                    <a:pt x="485829" y="72819"/>
                    <a:pt x="485829" y="72308"/>
                  </a:cubicBezTo>
                  <a:cubicBezTo>
                    <a:pt x="433802" y="50830"/>
                    <a:pt x="379112" y="38251"/>
                    <a:pt x="324114" y="34773"/>
                  </a:cubicBezTo>
                  <a:lnTo>
                    <a:pt x="324114" y="192787"/>
                  </a:lnTo>
                  <a:cubicBezTo>
                    <a:pt x="333741" y="190742"/>
                    <a:pt x="343778" y="190742"/>
                    <a:pt x="353610" y="192890"/>
                  </a:cubicBezTo>
                  <a:cubicBezTo>
                    <a:pt x="355965" y="193401"/>
                    <a:pt x="357809" y="195242"/>
                    <a:pt x="358321" y="197594"/>
                  </a:cubicBezTo>
                  <a:cubicBezTo>
                    <a:pt x="358833" y="199946"/>
                    <a:pt x="357911" y="202401"/>
                    <a:pt x="355965" y="203935"/>
                  </a:cubicBezTo>
                  <a:cubicBezTo>
                    <a:pt x="350435" y="208231"/>
                    <a:pt x="345417" y="213447"/>
                    <a:pt x="341115" y="219583"/>
                  </a:cubicBezTo>
                  <a:cubicBezTo>
                    <a:pt x="319300" y="251186"/>
                    <a:pt x="327187" y="294448"/>
                    <a:pt x="358833" y="316335"/>
                  </a:cubicBezTo>
                  <a:cubicBezTo>
                    <a:pt x="359038" y="316437"/>
                    <a:pt x="359140" y="316539"/>
                    <a:pt x="359345" y="316642"/>
                  </a:cubicBezTo>
                  <a:cubicBezTo>
                    <a:pt x="361291" y="317971"/>
                    <a:pt x="362315" y="320323"/>
                    <a:pt x="362008" y="322778"/>
                  </a:cubicBezTo>
                  <a:cubicBezTo>
                    <a:pt x="361598" y="325130"/>
                    <a:pt x="359857" y="327074"/>
                    <a:pt x="357502" y="327687"/>
                  </a:cubicBezTo>
                  <a:cubicBezTo>
                    <a:pt x="338247" y="333210"/>
                    <a:pt x="316740" y="330346"/>
                    <a:pt x="298920" y="318073"/>
                  </a:cubicBezTo>
                  <a:cubicBezTo>
                    <a:pt x="267273" y="296187"/>
                    <a:pt x="259387" y="252925"/>
                    <a:pt x="281202" y="221322"/>
                  </a:cubicBezTo>
                  <a:cubicBezTo>
                    <a:pt x="285606" y="214879"/>
                    <a:pt x="290931" y="209560"/>
                    <a:pt x="296769" y="205162"/>
                  </a:cubicBezTo>
                  <a:cubicBezTo>
                    <a:pt x="296769" y="205060"/>
                    <a:pt x="296769" y="204958"/>
                    <a:pt x="296769" y="204856"/>
                  </a:cubicBezTo>
                  <a:lnTo>
                    <a:pt x="296769" y="33751"/>
                  </a:lnTo>
                  <a:cubicBezTo>
                    <a:pt x="245458" y="33239"/>
                    <a:pt x="194045" y="40603"/>
                    <a:pt x="144374" y="55740"/>
                  </a:cubicBezTo>
                  <a:lnTo>
                    <a:pt x="144374" y="147582"/>
                  </a:lnTo>
                  <a:cubicBezTo>
                    <a:pt x="144374" y="147991"/>
                    <a:pt x="144374" y="148298"/>
                    <a:pt x="144374" y="148605"/>
                  </a:cubicBezTo>
                  <a:lnTo>
                    <a:pt x="155025" y="170185"/>
                  </a:lnTo>
                  <a:lnTo>
                    <a:pt x="196708" y="176219"/>
                  </a:lnTo>
                  <a:cubicBezTo>
                    <a:pt x="199064" y="176628"/>
                    <a:pt x="201010" y="178264"/>
                    <a:pt x="201829" y="180514"/>
                  </a:cubicBezTo>
                  <a:cubicBezTo>
                    <a:pt x="202546" y="182764"/>
                    <a:pt x="201931" y="185219"/>
                    <a:pt x="200190" y="186855"/>
                  </a:cubicBezTo>
                  <a:lnTo>
                    <a:pt x="169978" y="216310"/>
                  </a:lnTo>
                  <a:lnTo>
                    <a:pt x="177147" y="257834"/>
                  </a:lnTo>
                  <a:cubicBezTo>
                    <a:pt x="177556" y="260186"/>
                    <a:pt x="176532" y="262538"/>
                    <a:pt x="174689" y="263868"/>
                  </a:cubicBezTo>
                  <a:cubicBezTo>
                    <a:pt x="172743" y="265300"/>
                    <a:pt x="170182" y="265504"/>
                    <a:pt x="168134" y="264379"/>
                  </a:cubicBezTo>
                  <a:lnTo>
                    <a:pt x="130752" y="244743"/>
                  </a:lnTo>
                  <a:lnTo>
                    <a:pt x="93370" y="264379"/>
                  </a:lnTo>
                  <a:cubicBezTo>
                    <a:pt x="91322" y="265504"/>
                    <a:pt x="88762" y="265300"/>
                    <a:pt x="86816" y="263868"/>
                  </a:cubicBezTo>
                  <a:cubicBezTo>
                    <a:pt x="84870" y="262538"/>
                    <a:pt x="83948" y="260186"/>
                    <a:pt x="84358" y="257834"/>
                  </a:cubicBezTo>
                  <a:lnTo>
                    <a:pt x="91527" y="216310"/>
                  </a:lnTo>
                  <a:lnTo>
                    <a:pt x="61314" y="186855"/>
                  </a:lnTo>
                  <a:cubicBezTo>
                    <a:pt x="59573" y="185219"/>
                    <a:pt x="58958" y="182764"/>
                    <a:pt x="59675" y="180514"/>
                  </a:cubicBezTo>
                  <a:cubicBezTo>
                    <a:pt x="60392" y="178264"/>
                    <a:pt x="62338" y="176628"/>
                    <a:pt x="64694" y="176219"/>
                  </a:cubicBezTo>
                  <a:lnTo>
                    <a:pt x="106480" y="170185"/>
                  </a:lnTo>
                  <a:lnTo>
                    <a:pt x="117131" y="148605"/>
                  </a:lnTo>
                  <a:cubicBezTo>
                    <a:pt x="117131" y="148298"/>
                    <a:pt x="117131" y="147991"/>
                    <a:pt x="117131" y="147582"/>
                  </a:cubicBezTo>
                  <a:lnTo>
                    <a:pt x="117131" y="64842"/>
                  </a:lnTo>
                  <a:cubicBezTo>
                    <a:pt x="85791" y="76399"/>
                    <a:pt x="55271" y="91126"/>
                    <a:pt x="25980" y="109025"/>
                  </a:cubicBezTo>
                  <a:cubicBezTo>
                    <a:pt x="17992" y="113934"/>
                    <a:pt x="7443" y="111377"/>
                    <a:pt x="2527" y="103297"/>
                  </a:cubicBezTo>
                  <a:cubicBezTo>
                    <a:pt x="-2389" y="95320"/>
                    <a:pt x="69" y="84785"/>
                    <a:pt x="8160" y="79876"/>
                  </a:cubicBezTo>
                  <a:cubicBezTo>
                    <a:pt x="93575" y="27614"/>
                    <a:pt x="191690" y="0"/>
                    <a:pt x="291853" y="0"/>
                  </a:cubicBezTo>
                  <a:close/>
                </a:path>
              </a:pathLst>
            </a:custGeom>
            <a:solidFill>
              <a:srgbClr val="165DA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xmlns="" id="{196A7838-C961-4B77-AAE4-6153CD0FAB64}"/>
              </a:ext>
            </a:extLst>
          </p:cNvPr>
          <p:cNvGrpSpPr/>
          <p:nvPr/>
        </p:nvGrpSpPr>
        <p:grpSpPr>
          <a:xfrm>
            <a:off x="10771101" y="1711604"/>
            <a:ext cx="1286317" cy="1286317"/>
            <a:chOff x="9032138" y="1190257"/>
            <a:chExt cx="2489632" cy="2489632"/>
          </a:xfrm>
        </p:grpSpPr>
        <p:sp>
          <p:nvSpPr>
            <p:cNvPr id="87" name="椭圆 86">
              <a:extLst>
                <a:ext uri="{FF2B5EF4-FFF2-40B4-BE49-F238E27FC236}">
                  <a16:creationId xmlns:a16="http://schemas.microsoft.com/office/drawing/2014/main" xmlns="" id="{195E48F4-B69D-4D67-9FE8-33A200F35469}"/>
                </a:ext>
              </a:extLst>
            </p:cNvPr>
            <p:cNvSpPr/>
            <p:nvPr/>
          </p:nvSpPr>
          <p:spPr>
            <a:xfrm>
              <a:off x="9032138" y="1190257"/>
              <a:ext cx="2489632" cy="24896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groceries_135301">
              <a:extLst>
                <a:ext uri="{FF2B5EF4-FFF2-40B4-BE49-F238E27FC236}">
                  <a16:creationId xmlns:a16="http://schemas.microsoft.com/office/drawing/2014/main" xmlns="" id="{28717168-DE2B-4508-9A14-3DFB20B5CF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52956" y="2200741"/>
              <a:ext cx="319985" cy="403394"/>
            </a:xfrm>
            <a:custGeom>
              <a:avLst/>
              <a:gdLst>
                <a:gd name="connsiteX0" fmla="*/ 212883 w 455947"/>
                <a:gd name="connsiteY0" fmla="*/ 495154 h 574797"/>
                <a:gd name="connsiteX1" fmla="*/ 202249 w 455947"/>
                <a:gd name="connsiteY1" fmla="*/ 505773 h 574797"/>
                <a:gd name="connsiteX2" fmla="*/ 212883 w 455947"/>
                <a:gd name="connsiteY2" fmla="*/ 515634 h 574797"/>
                <a:gd name="connsiteX3" fmla="*/ 232632 w 455947"/>
                <a:gd name="connsiteY3" fmla="*/ 515634 h 574797"/>
                <a:gd name="connsiteX4" fmla="*/ 243266 w 455947"/>
                <a:gd name="connsiteY4" fmla="*/ 505773 h 574797"/>
                <a:gd name="connsiteX5" fmla="*/ 232632 w 455947"/>
                <a:gd name="connsiteY5" fmla="*/ 495154 h 574797"/>
                <a:gd name="connsiteX6" fmla="*/ 60968 w 455947"/>
                <a:gd name="connsiteY6" fmla="*/ 495154 h 574797"/>
                <a:gd name="connsiteX7" fmla="*/ 50334 w 455947"/>
                <a:gd name="connsiteY7" fmla="*/ 505773 h 574797"/>
                <a:gd name="connsiteX8" fmla="*/ 60968 w 455947"/>
                <a:gd name="connsiteY8" fmla="*/ 515634 h 574797"/>
                <a:gd name="connsiteX9" fmla="*/ 171866 w 455947"/>
                <a:gd name="connsiteY9" fmla="*/ 515634 h 574797"/>
                <a:gd name="connsiteX10" fmla="*/ 182500 w 455947"/>
                <a:gd name="connsiteY10" fmla="*/ 505773 h 574797"/>
                <a:gd name="connsiteX11" fmla="*/ 171866 w 455947"/>
                <a:gd name="connsiteY11" fmla="*/ 495154 h 574797"/>
                <a:gd name="connsiteX12" fmla="*/ 60968 w 455947"/>
                <a:gd name="connsiteY12" fmla="*/ 454953 h 574797"/>
                <a:gd name="connsiteX13" fmla="*/ 50334 w 455947"/>
                <a:gd name="connsiteY13" fmla="*/ 464814 h 574797"/>
                <a:gd name="connsiteX14" fmla="*/ 60968 w 455947"/>
                <a:gd name="connsiteY14" fmla="*/ 475433 h 574797"/>
                <a:gd name="connsiteX15" fmla="*/ 152117 w 455947"/>
                <a:gd name="connsiteY15" fmla="*/ 475433 h 574797"/>
                <a:gd name="connsiteX16" fmla="*/ 161992 w 455947"/>
                <a:gd name="connsiteY16" fmla="*/ 464814 h 574797"/>
                <a:gd name="connsiteX17" fmla="*/ 152117 w 455947"/>
                <a:gd name="connsiteY17" fmla="*/ 454953 h 574797"/>
                <a:gd name="connsiteX18" fmla="*/ 60968 w 455947"/>
                <a:gd name="connsiteY18" fmla="*/ 414753 h 574797"/>
                <a:gd name="connsiteX19" fmla="*/ 50334 w 455947"/>
                <a:gd name="connsiteY19" fmla="*/ 424613 h 574797"/>
                <a:gd name="connsiteX20" fmla="*/ 60968 w 455947"/>
                <a:gd name="connsiteY20" fmla="*/ 434474 h 574797"/>
                <a:gd name="connsiteX21" fmla="*/ 131609 w 455947"/>
                <a:gd name="connsiteY21" fmla="*/ 434474 h 574797"/>
                <a:gd name="connsiteX22" fmla="*/ 141483 w 455947"/>
                <a:gd name="connsiteY22" fmla="*/ 424613 h 574797"/>
                <a:gd name="connsiteX23" fmla="*/ 131609 w 455947"/>
                <a:gd name="connsiteY23" fmla="*/ 414753 h 574797"/>
                <a:gd name="connsiteX24" fmla="*/ 259217 w 455947"/>
                <a:gd name="connsiteY24" fmla="*/ 228161 h 574797"/>
                <a:gd name="connsiteX25" fmla="*/ 245545 w 455947"/>
                <a:gd name="connsiteY25" fmla="*/ 237263 h 574797"/>
                <a:gd name="connsiteX26" fmla="*/ 196932 w 455947"/>
                <a:gd name="connsiteY26" fmla="*/ 253950 h 574797"/>
                <a:gd name="connsiteX27" fmla="*/ 188577 w 455947"/>
                <a:gd name="connsiteY27" fmla="*/ 253192 h 574797"/>
                <a:gd name="connsiteX28" fmla="*/ 190855 w 455947"/>
                <a:gd name="connsiteY28" fmla="*/ 262294 h 574797"/>
                <a:gd name="connsiteX29" fmla="*/ 200730 w 455947"/>
                <a:gd name="connsiteY29" fmla="*/ 259260 h 574797"/>
                <a:gd name="connsiteX30" fmla="*/ 203768 w 455947"/>
                <a:gd name="connsiteY30" fmla="*/ 258501 h 574797"/>
                <a:gd name="connsiteX31" fmla="*/ 205287 w 455947"/>
                <a:gd name="connsiteY31" fmla="*/ 258501 h 574797"/>
                <a:gd name="connsiteX32" fmla="*/ 212883 w 455947"/>
                <a:gd name="connsiteY32" fmla="*/ 257743 h 574797"/>
                <a:gd name="connsiteX33" fmla="*/ 239468 w 455947"/>
                <a:gd name="connsiteY33" fmla="*/ 265328 h 574797"/>
                <a:gd name="connsiteX34" fmla="*/ 246304 w 455947"/>
                <a:gd name="connsiteY34" fmla="*/ 269120 h 574797"/>
                <a:gd name="connsiteX35" fmla="*/ 254660 w 455947"/>
                <a:gd name="connsiteY35" fmla="*/ 241814 h 574797"/>
                <a:gd name="connsiteX36" fmla="*/ 256938 w 455947"/>
                <a:gd name="connsiteY36" fmla="*/ 236505 h 574797"/>
                <a:gd name="connsiteX37" fmla="*/ 259217 w 455947"/>
                <a:gd name="connsiteY37" fmla="*/ 228161 h 574797"/>
                <a:gd name="connsiteX38" fmla="*/ 384488 w 455947"/>
                <a:gd name="connsiteY38" fmla="*/ 201655 h 574797"/>
                <a:gd name="connsiteX39" fmla="*/ 391316 w 455947"/>
                <a:gd name="connsiteY39" fmla="*/ 214530 h 574797"/>
                <a:gd name="connsiteX40" fmla="*/ 342755 w 455947"/>
                <a:gd name="connsiteY40" fmla="*/ 238009 h 574797"/>
                <a:gd name="connsiteX41" fmla="*/ 319992 w 455947"/>
                <a:gd name="connsiteY41" fmla="*/ 249370 h 574797"/>
                <a:gd name="connsiteX42" fmla="*/ 310887 w 455947"/>
                <a:gd name="connsiteY42" fmla="*/ 256186 h 574797"/>
                <a:gd name="connsiteX43" fmla="*/ 307851 w 455947"/>
                <a:gd name="connsiteY43" fmla="*/ 255429 h 574797"/>
                <a:gd name="connsiteX44" fmla="*/ 301023 w 455947"/>
                <a:gd name="connsiteY44" fmla="*/ 242553 h 574797"/>
                <a:gd name="connsiteX45" fmla="*/ 349584 w 455947"/>
                <a:gd name="connsiteY45" fmla="*/ 219074 h 574797"/>
                <a:gd name="connsiteX46" fmla="*/ 372347 w 455947"/>
                <a:gd name="connsiteY46" fmla="*/ 207714 h 574797"/>
                <a:gd name="connsiteX47" fmla="*/ 384488 w 455947"/>
                <a:gd name="connsiteY47" fmla="*/ 201655 h 574797"/>
                <a:gd name="connsiteX48" fmla="*/ 111100 w 455947"/>
                <a:gd name="connsiteY48" fmla="*/ 186443 h 574797"/>
                <a:gd name="connsiteX49" fmla="*/ 105783 w 455947"/>
                <a:gd name="connsiteY49" fmla="*/ 187202 h 574797"/>
                <a:gd name="connsiteX50" fmla="*/ 105023 w 455947"/>
                <a:gd name="connsiteY50" fmla="*/ 187202 h 574797"/>
                <a:gd name="connsiteX51" fmla="*/ 93630 w 455947"/>
                <a:gd name="connsiteY51" fmla="*/ 192511 h 574797"/>
                <a:gd name="connsiteX52" fmla="*/ 92870 w 455947"/>
                <a:gd name="connsiteY52" fmla="*/ 193270 h 574797"/>
                <a:gd name="connsiteX53" fmla="*/ 86034 w 455947"/>
                <a:gd name="connsiteY53" fmla="*/ 197821 h 574797"/>
                <a:gd name="connsiteX54" fmla="*/ 78438 w 455947"/>
                <a:gd name="connsiteY54" fmla="*/ 204647 h 574797"/>
                <a:gd name="connsiteX55" fmla="*/ 55651 w 455947"/>
                <a:gd name="connsiteY55" fmla="*/ 218300 h 574797"/>
                <a:gd name="connsiteX56" fmla="*/ 22989 w 455947"/>
                <a:gd name="connsiteY56" fmla="*/ 237263 h 574797"/>
                <a:gd name="connsiteX57" fmla="*/ 21470 w 455947"/>
                <a:gd name="connsiteY57" fmla="*/ 256984 h 574797"/>
                <a:gd name="connsiteX58" fmla="*/ 26787 w 455947"/>
                <a:gd name="connsiteY58" fmla="*/ 259260 h 574797"/>
                <a:gd name="connsiteX59" fmla="*/ 40460 w 455947"/>
                <a:gd name="connsiteY59" fmla="*/ 267603 h 574797"/>
                <a:gd name="connsiteX60" fmla="*/ 60209 w 455947"/>
                <a:gd name="connsiteY60" fmla="*/ 272913 h 574797"/>
                <a:gd name="connsiteX61" fmla="*/ 79958 w 455947"/>
                <a:gd name="connsiteY61" fmla="*/ 267603 h 574797"/>
                <a:gd name="connsiteX62" fmla="*/ 83755 w 455947"/>
                <a:gd name="connsiteY62" fmla="*/ 265328 h 574797"/>
                <a:gd name="connsiteX63" fmla="*/ 103504 w 455947"/>
                <a:gd name="connsiteY63" fmla="*/ 258501 h 574797"/>
                <a:gd name="connsiteX64" fmla="*/ 111100 w 455947"/>
                <a:gd name="connsiteY64" fmla="*/ 257743 h 574797"/>
                <a:gd name="connsiteX65" fmla="*/ 138445 w 455947"/>
                <a:gd name="connsiteY65" fmla="*/ 265328 h 574797"/>
                <a:gd name="connsiteX66" fmla="*/ 145281 w 455947"/>
                <a:gd name="connsiteY66" fmla="*/ 269879 h 574797"/>
                <a:gd name="connsiteX67" fmla="*/ 155915 w 455947"/>
                <a:gd name="connsiteY67" fmla="*/ 273671 h 574797"/>
                <a:gd name="connsiteX68" fmla="*/ 158194 w 455947"/>
                <a:gd name="connsiteY68" fmla="*/ 273671 h 574797"/>
                <a:gd name="connsiteX69" fmla="*/ 151358 w 455947"/>
                <a:gd name="connsiteY69" fmla="*/ 224369 h 574797"/>
                <a:gd name="connsiteX70" fmla="*/ 111100 w 455947"/>
                <a:gd name="connsiteY70" fmla="*/ 186443 h 574797"/>
                <a:gd name="connsiteX71" fmla="*/ 408847 w 455947"/>
                <a:gd name="connsiteY71" fmla="*/ 131110 h 574797"/>
                <a:gd name="connsiteX72" fmla="*/ 414923 w 455947"/>
                <a:gd name="connsiteY72" fmla="*/ 143985 h 574797"/>
                <a:gd name="connsiteX73" fmla="*/ 367073 w 455947"/>
                <a:gd name="connsiteY73" fmla="*/ 167464 h 574797"/>
                <a:gd name="connsiteX74" fmla="*/ 353401 w 455947"/>
                <a:gd name="connsiteY74" fmla="*/ 168979 h 574797"/>
                <a:gd name="connsiteX75" fmla="*/ 344287 w 455947"/>
                <a:gd name="connsiteY75" fmla="*/ 178825 h 574797"/>
                <a:gd name="connsiteX76" fmla="*/ 334413 w 455947"/>
                <a:gd name="connsiteY76" fmla="*/ 185641 h 574797"/>
                <a:gd name="connsiteX77" fmla="*/ 331375 w 455947"/>
                <a:gd name="connsiteY77" fmla="*/ 184884 h 574797"/>
                <a:gd name="connsiteX78" fmla="*/ 325299 w 455947"/>
                <a:gd name="connsiteY78" fmla="*/ 172008 h 574797"/>
                <a:gd name="connsiteX79" fmla="*/ 344287 w 455947"/>
                <a:gd name="connsiteY79" fmla="*/ 150802 h 574797"/>
                <a:gd name="connsiteX80" fmla="*/ 373149 w 455947"/>
                <a:gd name="connsiteY80" fmla="*/ 148529 h 574797"/>
                <a:gd name="connsiteX81" fmla="*/ 395935 w 455947"/>
                <a:gd name="connsiteY81" fmla="*/ 137169 h 574797"/>
                <a:gd name="connsiteX82" fmla="*/ 408847 w 455947"/>
                <a:gd name="connsiteY82" fmla="*/ 131110 h 574797"/>
                <a:gd name="connsiteX83" fmla="*/ 240987 w 455947"/>
                <a:gd name="connsiteY83" fmla="*/ 131073 h 574797"/>
                <a:gd name="connsiteX84" fmla="*/ 199211 w 455947"/>
                <a:gd name="connsiteY84" fmla="*/ 140175 h 574797"/>
                <a:gd name="connsiteX85" fmla="*/ 196932 w 455947"/>
                <a:gd name="connsiteY85" fmla="*/ 155345 h 574797"/>
                <a:gd name="connsiteX86" fmla="*/ 195413 w 455947"/>
                <a:gd name="connsiteY86" fmla="*/ 158379 h 574797"/>
                <a:gd name="connsiteX87" fmla="*/ 191615 w 455947"/>
                <a:gd name="connsiteY87" fmla="*/ 162930 h 574797"/>
                <a:gd name="connsiteX88" fmla="*/ 177943 w 455947"/>
                <a:gd name="connsiteY88" fmla="*/ 204647 h 574797"/>
                <a:gd name="connsiteX89" fmla="*/ 184019 w 455947"/>
                <a:gd name="connsiteY89" fmla="*/ 232712 h 574797"/>
                <a:gd name="connsiteX90" fmla="*/ 233392 w 455947"/>
                <a:gd name="connsiteY90" fmla="*/ 220576 h 574797"/>
                <a:gd name="connsiteX91" fmla="*/ 269092 w 455947"/>
                <a:gd name="connsiteY91" fmla="*/ 203130 h 574797"/>
                <a:gd name="connsiteX92" fmla="*/ 270611 w 455947"/>
                <a:gd name="connsiteY92" fmla="*/ 198579 h 574797"/>
                <a:gd name="connsiteX93" fmla="*/ 282764 w 455947"/>
                <a:gd name="connsiteY93" fmla="*/ 169756 h 574797"/>
                <a:gd name="connsiteX94" fmla="*/ 278966 w 455947"/>
                <a:gd name="connsiteY94" fmla="*/ 163688 h 574797"/>
                <a:gd name="connsiteX95" fmla="*/ 275928 w 455947"/>
                <a:gd name="connsiteY95" fmla="*/ 160654 h 574797"/>
                <a:gd name="connsiteX96" fmla="*/ 272890 w 455947"/>
                <a:gd name="connsiteY96" fmla="*/ 158379 h 574797"/>
                <a:gd name="connsiteX97" fmla="*/ 269851 w 455947"/>
                <a:gd name="connsiteY97" fmla="*/ 156103 h 574797"/>
                <a:gd name="connsiteX98" fmla="*/ 266813 w 455947"/>
                <a:gd name="connsiteY98" fmla="*/ 153828 h 574797"/>
                <a:gd name="connsiteX99" fmla="*/ 263015 w 455947"/>
                <a:gd name="connsiteY99" fmla="*/ 151552 h 574797"/>
                <a:gd name="connsiteX100" fmla="*/ 261496 w 455947"/>
                <a:gd name="connsiteY100" fmla="*/ 150794 h 574797"/>
                <a:gd name="connsiteX101" fmla="*/ 256938 w 455947"/>
                <a:gd name="connsiteY101" fmla="*/ 148518 h 574797"/>
                <a:gd name="connsiteX102" fmla="*/ 252381 w 455947"/>
                <a:gd name="connsiteY102" fmla="*/ 145484 h 574797"/>
                <a:gd name="connsiteX103" fmla="*/ 242506 w 455947"/>
                <a:gd name="connsiteY103" fmla="*/ 134865 h 574797"/>
                <a:gd name="connsiteX104" fmla="*/ 240987 w 455947"/>
                <a:gd name="connsiteY104" fmla="*/ 131073 h 574797"/>
                <a:gd name="connsiteX105" fmla="*/ 242506 w 455947"/>
                <a:gd name="connsiteY105" fmla="*/ 101491 h 574797"/>
                <a:gd name="connsiteX106" fmla="*/ 185538 w 455947"/>
                <a:gd name="connsiteY106" fmla="*/ 113627 h 574797"/>
                <a:gd name="connsiteX107" fmla="*/ 182500 w 455947"/>
                <a:gd name="connsiteY107" fmla="*/ 118937 h 574797"/>
                <a:gd name="connsiteX108" fmla="*/ 187817 w 455947"/>
                <a:gd name="connsiteY108" fmla="*/ 121971 h 574797"/>
                <a:gd name="connsiteX109" fmla="*/ 243266 w 455947"/>
                <a:gd name="connsiteY109" fmla="*/ 109835 h 574797"/>
                <a:gd name="connsiteX110" fmla="*/ 246304 w 455947"/>
                <a:gd name="connsiteY110" fmla="*/ 107559 h 574797"/>
                <a:gd name="connsiteX111" fmla="*/ 247064 w 455947"/>
                <a:gd name="connsiteY111" fmla="*/ 104525 h 574797"/>
                <a:gd name="connsiteX112" fmla="*/ 242506 w 455947"/>
                <a:gd name="connsiteY112" fmla="*/ 101491 h 574797"/>
                <a:gd name="connsiteX113" fmla="*/ 421022 w 455947"/>
                <a:gd name="connsiteY113" fmla="*/ 66564 h 574797"/>
                <a:gd name="connsiteX114" fmla="*/ 427105 w 455947"/>
                <a:gd name="connsiteY114" fmla="*/ 79455 h 574797"/>
                <a:gd name="connsiteX115" fmla="*/ 410377 w 455947"/>
                <a:gd name="connsiteY115" fmla="*/ 98413 h 574797"/>
                <a:gd name="connsiteX116" fmla="*/ 385285 w 455947"/>
                <a:gd name="connsiteY116" fmla="*/ 99930 h 574797"/>
                <a:gd name="connsiteX117" fmla="*/ 368556 w 455947"/>
                <a:gd name="connsiteY117" fmla="*/ 108271 h 574797"/>
                <a:gd name="connsiteX118" fmla="*/ 358672 w 455947"/>
                <a:gd name="connsiteY118" fmla="*/ 115096 h 574797"/>
                <a:gd name="connsiteX119" fmla="*/ 355630 w 455947"/>
                <a:gd name="connsiteY119" fmla="*/ 114338 h 574797"/>
                <a:gd name="connsiteX120" fmla="*/ 348787 w 455947"/>
                <a:gd name="connsiteY120" fmla="*/ 102205 h 574797"/>
                <a:gd name="connsiteX121" fmla="*/ 391367 w 455947"/>
                <a:gd name="connsiteY121" fmla="*/ 80972 h 574797"/>
                <a:gd name="connsiteX122" fmla="*/ 401252 w 455947"/>
                <a:gd name="connsiteY122" fmla="*/ 80214 h 574797"/>
                <a:gd name="connsiteX123" fmla="*/ 408096 w 455947"/>
                <a:gd name="connsiteY123" fmla="*/ 72630 h 574797"/>
                <a:gd name="connsiteX124" fmla="*/ 421022 w 455947"/>
                <a:gd name="connsiteY124" fmla="*/ 66564 h 574797"/>
                <a:gd name="connsiteX125" fmla="*/ 173385 w 455947"/>
                <a:gd name="connsiteY125" fmla="*/ 24124 h 574797"/>
                <a:gd name="connsiteX126" fmla="*/ 156675 w 455947"/>
                <a:gd name="connsiteY126" fmla="*/ 40811 h 574797"/>
                <a:gd name="connsiteX127" fmla="*/ 156675 w 455947"/>
                <a:gd name="connsiteY127" fmla="*/ 50671 h 574797"/>
                <a:gd name="connsiteX128" fmla="*/ 147560 w 455947"/>
                <a:gd name="connsiteY128" fmla="*/ 51430 h 574797"/>
                <a:gd name="connsiteX129" fmla="*/ 124013 w 455947"/>
                <a:gd name="connsiteY129" fmla="*/ 76460 h 574797"/>
                <a:gd name="connsiteX130" fmla="*/ 124772 w 455947"/>
                <a:gd name="connsiteY130" fmla="*/ 82528 h 574797"/>
                <a:gd name="connsiteX131" fmla="*/ 127811 w 455947"/>
                <a:gd name="connsiteY131" fmla="*/ 94664 h 574797"/>
                <a:gd name="connsiteX132" fmla="*/ 115658 w 455947"/>
                <a:gd name="connsiteY132" fmla="*/ 94664 h 574797"/>
                <a:gd name="connsiteX133" fmla="*/ 86034 w 455947"/>
                <a:gd name="connsiteY133" fmla="*/ 125005 h 574797"/>
                <a:gd name="connsiteX134" fmla="*/ 90592 w 455947"/>
                <a:gd name="connsiteY134" fmla="*/ 140175 h 574797"/>
                <a:gd name="connsiteX135" fmla="*/ 94389 w 455947"/>
                <a:gd name="connsiteY135" fmla="*/ 147760 h 574797"/>
                <a:gd name="connsiteX136" fmla="*/ 88313 w 455947"/>
                <a:gd name="connsiteY136" fmla="*/ 153069 h 574797"/>
                <a:gd name="connsiteX137" fmla="*/ 80717 w 455947"/>
                <a:gd name="connsiteY137" fmla="*/ 168239 h 574797"/>
                <a:gd name="connsiteX138" fmla="*/ 82236 w 455947"/>
                <a:gd name="connsiteY138" fmla="*/ 175824 h 574797"/>
                <a:gd name="connsiteX139" fmla="*/ 111100 w 455947"/>
                <a:gd name="connsiteY139" fmla="*/ 165964 h 574797"/>
                <a:gd name="connsiteX140" fmla="*/ 111860 w 455947"/>
                <a:gd name="connsiteY140" fmla="*/ 166722 h 574797"/>
                <a:gd name="connsiteX141" fmla="*/ 117936 w 455947"/>
                <a:gd name="connsiteY141" fmla="*/ 166722 h 574797"/>
                <a:gd name="connsiteX142" fmla="*/ 120215 w 455947"/>
                <a:gd name="connsiteY142" fmla="*/ 167481 h 574797"/>
                <a:gd name="connsiteX143" fmla="*/ 124772 w 455947"/>
                <a:gd name="connsiteY143" fmla="*/ 168998 h 574797"/>
                <a:gd name="connsiteX144" fmla="*/ 127051 w 455947"/>
                <a:gd name="connsiteY144" fmla="*/ 169756 h 574797"/>
                <a:gd name="connsiteX145" fmla="*/ 132368 w 455947"/>
                <a:gd name="connsiteY145" fmla="*/ 172032 h 574797"/>
                <a:gd name="connsiteX146" fmla="*/ 133887 w 455947"/>
                <a:gd name="connsiteY146" fmla="*/ 173549 h 574797"/>
                <a:gd name="connsiteX147" fmla="*/ 140723 w 455947"/>
                <a:gd name="connsiteY147" fmla="*/ 178100 h 574797"/>
                <a:gd name="connsiteX148" fmla="*/ 142243 w 455947"/>
                <a:gd name="connsiteY148" fmla="*/ 179617 h 574797"/>
                <a:gd name="connsiteX149" fmla="*/ 146800 w 455947"/>
                <a:gd name="connsiteY149" fmla="*/ 184168 h 574797"/>
                <a:gd name="connsiteX150" fmla="*/ 149079 w 455947"/>
                <a:gd name="connsiteY150" fmla="*/ 186443 h 574797"/>
                <a:gd name="connsiteX151" fmla="*/ 153636 w 455947"/>
                <a:gd name="connsiteY151" fmla="*/ 191753 h 574797"/>
                <a:gd name="connsiteX152" fmla="*/ 155915 w 455947"/>
                <a:gd name="connsiteY152" fmla="*/ 194028 h 574797"/>
                <a:gd name="connsiteX153" fmla="*/ 156675 w 455947"/>
                <a:gd name="connsiteY153" fmla="*/ 194787 h 574797"/>
                <a:gd name="connsiteX154" fmla="*/ 156675 w 455947"/>
                <a:gd name="connsiteY154" fmla="*/ 191753 h 574797"/>
                <a:gd name="connsiteX155" fmla="*/ 157434 w 455947"/>
                <a:gd name="connsiteY155" fmla="*/ 188719 h 574797"/>
                <a:gd name="connsiteX156" fmla="*/ 158194 w 455947"/>
                <a:gd name="connsiteY156" fmla="*/ 182651 h 574797"/>
                <a:gd name="connsiteX157" fmla="*/ 158194 w 455947"/>
                <a:gd name="connsiteY157" fmla="*/ 181134 h 574797"/>
                <a:gd name="connsiteX158" fmla="*/ 160472 w 455947"/>
                <a:gd name="connsiteY158" fmla="*/ 174307 h 574797"/>
                <a:gd name="connsiteX159" fmla="*/ 161232 w 455947"/>
                <a:gd name="connsiteY159" fmla="*/ 172032 h 574797"/>
                <a:gd name="connsiteX160" fmla="*/ 163511 w 455947"/>
                <a:gd name="connsiteY160" fmla="*/ 168239 h 574797"/>
                <a:gd name="connsiteX161" fmla="*/ 165030 w 455947"/>
                <a:gd name="connsiteY161" fmla="*/ 165964 h 574797"/>
                <a:gd name="connsiteX162" fmla="*/ 167309 w 455947"/>
                <a:gd name="connsiteY162" fmla="*/ 162171 h 574797"/>
                <a:gd name="connsiteX163" fmla="*/ 168828 w 455947"/>
                <a:gd name="connsiteY163" fmla="*/ 159896 h 574797"/>
                <a:gd name="connsiteX164" fmla="*/ 171106 w 455947"/>
                <a:gd name="connsiteY164" fmla="*/ 156103 h 574797"/>
                <a:gd name="connsiteX165" fmla="*/ 171866 w 455947"/>
                <a:gd name="connsiteY165" fmla="*/ 154586 h 574797"/>
                <a:gd name="connsiteX166" fmla="*/ 175664 w 455947"/>
                <a:gd name="connsiteY166" fmla="*/ 150794 h 574797"/>
                <a:gd name="connsiteX167" fmla="*/ 178702 w 455947"/>
                <a:gd name="connsiteY167" fmla="*/ 146243 h 574797"/>
                <a:gd name="connsiteX168" fmla="*/ 179462 w 455947"/>
                <a:gd name="connsiteY168" fmla="*/ 143967 h 574797"/>
                <a:gd name="connsiteX169" fmla="*/ 175664 w 455947"/>
                <a:gd name="connsiteY169" fmla="*/ 140933 h 574797"/>
                <a:gd name="connsiteX170" fmla="*/ 163511 w 455947"/>
                <a:gd name="connsiteY170" fmla="*/ 125763 h 574797"/>
                <a:gd name="connsiteX171" fmla="*/ 162751 w 455947"/>
                <a:gd name="connsiteY171" fmla="*/ 122729 h 574797"/>
                <a:gd name="connsiteX172" fmla="*/ 161992 w 455947"/>
                <a:gd name="connsiteY172" fmla="*/ 120454 h 574797"/>
                <a:gd name="connsiteX173" fmla="*/ 178702 w 455947"/>
                <a:gd name="connsiteY173" fmla="*/ 94664 h 574797"/>
                <a:gd name="connsiteX174" fmla="*/ 207566 w 455947"/>
                <a:gd name="connsiteY174" fmla="*/ 88596 h 574797"/>
                <a:gd name="connsiteX175" fmla="*/ 237189 w 455947"/>
                <a:gd name="connsiteY175" fmla="*/ 81770 h 574797"/>
                <a:gd name="connsiteX176" fmla="*/ 240228 w 455947"/>
                <a:gd name="connsiteY176" fmla="*/ 81011 h 574797"/>
                <a:gd name="connsiteX177" fmla="*/ 266053 w 455947"/>
                <a:gd name="connsiteY177" fmla="*/ 97698 h 574797"/>
                <a:gd name="connsiteX178" fmla="*/ 266813 w 455947"/>
                <a:gd name="connsiteY178" fmla="*/ 103008 h 574797"/>
                <a:gd name="connsiteX179" fmla="*/ 262255 w 455947"/>
                <a:gd name="connsiteY179" fmla="*/ 121971 h 574797"/>
                <a:gd name="connsiteX180" fmla="*/ 260736 w 455947"/>
                <a:gd name="connsiteY180" fmla="*/ 126522 h 574797"/>
                <a:gd name="connsiteX181" fmla="*/ 262255 w 455947"/>
                <a:gd name="connsiteY181" fmla="*/ 128039 h 574797"/>
                <a:gd name="connsiteX182" fmla="*/ 266813 w 455947"/>
                <a:gd name="connsiteY182" fmla="*/ 130314 h 574797"/>
                <a:gd name="connsiteX183" fmla="*/ 287321 w 455947"/>
                <a:gd name="connsiteY183" fmla="*/ 143209 h 574797"/>
                <a:gd name="connsiteX184" fmla="*/ 293398 w 455947"/>
                <a:gd name="connsiteY184" fmla="*/ 123488 h 574797"/>
                <a:gd name="connsiteX185" fmla="*/ 267572 w 455947"/>
                <a:gd name="connsiteY185" fmla="*/ 86321 h 574797"/>
                <a:gd name="connsiteX186" fmla="*/ 261496 w 455947"/>
                <a:gd name="connsiteY186" fmla="*/ 84045 h 574797"/>
                <a:gd name="connsiteX187" fmla="*/ 260736 w 455947"/>
                <a:gd name="connsiteY187" fmla="*/ 77219 h 574797"/>
                <a:gd name="connsiteX188" fmla="*/ 233392 w 455947"/>
                <a:gd name="connsiteY188" fmla="*/ 51430 h 574797"/>
                <a:gd name="connsiteX189" fmla="*/ 221998 w 455947"/>
                <a:gd name="connsiteY189" fmla="*/ 51430 h 574797"/>
                <a:gd name="connsiteX190" fmla="*/ 222758 w 455947"/>
                <a:gd name="connsiteY190" fmla="*/ 40052 h 574797"/>
                <a:gd name="connsiteX191" fmla="*/ 222758 w 455947"/>
                <a:gd name="connsiteY191" fmla="*/ 34743 h 574797"/>
                <a:gd name="connsiteX192" fmla="*/ 210604 w 455947"/>
                <a:gd name="connsiteY192" fmla="*/ 24124 h 574797"/>
                <a:gd name="connsiteX193" fmla="*/ 199211 w 455947"/>
                <a:gd name="connsiteY193" fmla="*/ 28675 h 574797"/>
                <a:gd name="connsiteX194" fmla="*/ 192375 w 455947"/>
                <a:gd name="connsiteY194" fmla="*/ 35501 h 574797"/>
                <a:gd name="connsiteX195" fmla="*/ 184779 w 455947"/>
                <a:gd name="connsiteY195" fmla="*/ 28675 h 574797"/>
                <a:gd name="connsiteX196" fmla="*/ 173385 w 455947"/>
                <a:gd name="connsiteY196" fmla="*/ 24124 h 574797"/>
                <a:gd name="connsiteX197" fmla="*/ 409233 w 455947"/>
                <a:gd name="connsiteY197" fmla="*/ 20142 h 574797"/>
                <a:gd name="connsiteX198" fmla="*/ 393662 w 455947"/>
                <a:gd name="connsiteY198" fmla="*/ 23365 h 574797"/>
                <a:gd name="connsiteX199" fmla="*/ 333655 w 455947"/>
                <a:gd name="connsiteY199" fmla="*/ 112110 h 574797"/>
                <a:gd name="connsiteX200" fmla="*/ 320743 w 455947"/>
                <a:gd name="connsiteY200" fmla="*/ 138658 h 574797"/>
                <a:gd name="connsiteX201" fmla="*/ 291119 w 455947"/>
                <a:gd name="connsiteY201" fmla="*/ 201613 h 574797"/>
                <a:gd name="connsiteX202" fmla="*/ 288081 w 455947"/>
                <a:gd name="connsiteY202" fmla="*/ 210715 h 574797"/>
                <a:gd name="connsiteX203" fmla="*/ 279726 w 455947"/>
                <a:gd name="connsiteY203" fmla="*/ 232712 h 574797"/>
                <a:gd name="connsiteX204" fmla="*/ 275928 w 455947"/>
                <a:gd name="connsiteY204" fmla="*/ 243331 h 574797"/>
                <a:gd name="connsiteX205" fmla="*/ 266813 w 455947"/>
                <a:gd name="connsiteY205" fmla="*/ 271396 h 574797"/>
                <a:gd name="connsiteX206" fmla="*/ 266053 w 455947"/>
                <a:gd name="connsiteY206" fmla="*/ 273671 h 574797"/>
                <a:gd name="connsiteX207" fmla="*/ 278966 w 455947"/>
                <a:gd name="connsiteY207" fmla="*/ 269879 h 574797"/>
                <a:gd name="connsiteX208" fmla="*/ 286562 w 455947"/>
                <a:gd name="connsiteY208" fmla="*/ 265328 h 574797"/>
                <a:gd name="connsiteX209" fmla="*/ 306311 w 455947"/>
                <a:gd name="connsiteY209" fmla="*/ 258501 h 574797"/>
                <a:gd name="connsiteX210" fmla="*/ 313907 w 455947"/>
                <a:gd name="connsiteY210" fmla="*/ 257743 h 574797"/>
                <a:gd name="connsiteX211" fmla="*/ 341251 w 455947"/>
                <a:gd name="connsiteY211" fmla="*/ 265328 h 574797"/>
                <a:gd name="connsiteX212" fmla="*/ 348087 w 455947"/>
                <a:gd name="connsiteY212" fmla="*/ 269879 h 574797"/>
                <a:gd name="connsiteX213" fmla="*/ 364038 w 455947"/>
                <a:gd name="connsiteY213" fmla="*/ 273671 h 574797"/>
                <a:gd name="connsiteX214" fmla="*/ 380749 w 455947"/>
                <a:gd name="connsiteY214" fmla="*/ 269879 h 574797"/>
                <a:gd name="connsiteX215" fmla="*/ 381509 w 455947"/>
                <a:gd name="connsiteY215" fmla="*/ 269120 h 574797"/>
                <a:gd name="connsiteX216" fmla="*/ 398979 w 455947"/>
                <a:gd name="connsiteY216" fmla="*/ 261535 h 574797"/>
                <a:gd name="connsiteX217" fmla="*/ 402777 w 455947"/>
                <a:gd name="connsiteY217" fmla="*/ 249399 h 574797"/>
                <a:gd name="connsiteX218" fmla="*/ 435438 w 455947"/>
                <a:gd name="connsiteY218" fmla="*/ 62049 h 574797"/>
                <a:gd name="connsiteX219" fmla="*/ 422526 w 455947"/>
                <a:gd name="connsiteY219" fmla="*/ 27158 h 574797"/>
                <a:gd name="connsiteX220" fmla="*/ 409233 w 455947"/>
                <a:gd name="connsiteY220" fmla="*/ 20142 h 574797"/>
                <a:gd name="connsiteX221" fmla="*/ 412461 w 455947"/>
                <a:gd name="connsiteY221" fmla="*/ 515 h 574797"/>
                <a:gd name="connsiteX222" fmla="*/ 436958 w 455947"/>
                <a:gd name="connsiteY222" fmla="*/ 13505 h 574797"/>
                <a:gd name="connsiteX223" fmla="*/ 455947 w 455947"/>
                <a:gd name="connsiteY223" fmla="*/ 62807 h 574797"/>
                <a:gd name="connsiteX224" fmla="*/ 423285 w 455947"/>
                <a:gd name="connsiteY224" fmla="*/ 253192 h 574797"/>
                <a:gd name="connsiteX225" fmla="*/ 430881 w 455947"/>
                <a:gd name="connsiteY225" fmla="*/ 256984 h 574797"/>
                <a:gd name="connsiteX226" fmla="*/ 434679 w 455947"/>
                <a:gd name="connsiteY226" fmla="*/ 266845 h 574797"/>
                <a:gd name="connsiteX227" fmla="*/ 416449 w 455947"/>
                <a:gd name="connsiteY227" fmla="*/ 520185 h 574797"/>
                <a:gd name="connsiteX228" fmla="*/ 359481 w 455947"/>
                <a:gd name="connsiteY228" fmla="*/ 574797 h 574797"/>
                <a:gd name="connsiteX229" fmla="*/ 74640 w 455947"/>
                <a:gd name="connsiteY229" fmla="*/ 574797 h 574797"/>
                <a:gd name="connsiteX230" fmla="*/ 16913 w 455947"/>
                <a:gd name="connsiteY230" fmla="*/ 519426 h 574797"/>
                <a:gd name="connsiteX231" fmla="*/ 202 w 455947"/>
                <a:gd name="connsiteY231" fmla="*/ 275188 h 574797"/>
                <a:gd name="connsiteX232" fmla="*/ 2481 w 455947"/>
                <a:gd name="connsiteY232" fmla="*/ 265328 h 574797"/>
                <a:gd name="connsiteX233" fmla="*/ 4760 w 455947"/>
                <a:gd name="connsiteY233" fmla="*/ 228161 h 574797"/>
                <a:gd name="connsiteX234" fmla="*/ 49575 w 455947"/>
                <a:gd name="connsiteY234" fmla="*/ 198579 h 574797"/>
                <a:gd name="connsiteX235" fmla="*/ 24509 w 455947"/>
                <a:gd name="connsiteY235" fmla="*/ 184926 h 574797"/>
                <a:gd name="connsiteX236" fmla="*/ 23749 w 455947"/>
                <a:gd name="connsiteY236" fmla="*/ 184926 h 574797"/>
                <a:gd name="connsiteX237" fmla="*/ 13874 w 455947"/>
                <a:gd name="connsiteY237" fmla="*/ 175066 h 574797"/>
                <a:gd name="connsiteX238" fmla="*/ 23749 w 455947"/>
                <a:gd name="connsiteY238" fmla="*/ 165205 h 574797"/>
                <a:gd name="connsiteX239" fmla="*/ 64006 w 455947"/>
                <a:gd name="connsiteY239" fmla="*/ 184168 h 574797"/>
                <a:gd name="connsiteX240" fmla="*/ 60209 w 455947"/>
                <a:gd name="connsiteY240" fmla="*/ 168239 h 574797"/>
                <a:gd name="connsiteX241" fmla="*/ 69323 w 455947"/>
                <a:gd name="connsiteY241" fmla="*/ 143209 h 574797"/>
                <a:gd name="connsiteX242" fmla="*/ 65526 w 455947"/>
                <a:gd name="connsiteY242" fmla="*/ 125005 h 574797"/>
                <a:gd name="connsiteX243" fmla="*/ 103504 w 455947"/>
                <a:gd name="connsiteY243" fmla="*/ 76460 h 574797"/>
                <a:gd name="connsiteX244" fmla="*/ 137685 w 455947"/>
                <a:gd name="connsiteY244" fmla="*/ 32467 h 574797"/>
                <a:gd name="connsiteX245" fmla="*/ 173385 w 455947"/>
                <a:gd name="connsiteY245" fmla="*/ 4403 h 574797"/>
                <a:gd name="connsiteX246" fmla="*/ 191615 w 455947"/>
                <a:gd name="connsiteY246" fmla="*/ 8954 h 574797"/>
                <a:gd name="connsiteX247" fmla="*/ 212883 w 455947"/>
                <a:gd name="connsiteY247" fmla="*/ 4403 h 574797"/>
                <a:gd name="connsiteX248" fmla="*/ 241747 w 455947"/>
                <a:gd name="connsiteY248" fmla="*/ 28675 h 574797"/>
                <a:gd name="connsiteX249" fmla="*/ 242506 w 455947"/>
                <a:gd name="connsiteY249" fmla="*/ 32467 h 574797"/>
                <a:gd name="connsiteX250" fmla="*/ 280485 w 455947"/>
                <a:gd name="connsiteY250" fmla="*/ 69634 h 574797"/>
                <a:gd name="connsiteX251" fmla="*/ 312387 w 455947"/>
                <a:gd name="connsiteY251" fmla="*/ 109835 h 574797"/>
                <a:gd name="connsiteX252" fmla="*/ 315426 w 455947"/>
                <a:gd name="connsiteY252" fmla="*/ 103766 h 574797"/>
                <a:gd name="connsiteX253" fmla="*/ 384547 w 455947"/>
                <a:gd name="connsiteY253" fmla="*/ 5161 h 574797"/>
                <a:gd name="connsiteX254" fmla="*/ 412461 w 455947"/>
                <a:gd name="connsiteY254" fmla="*/ 515 h 57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455947" h="574797">
                  <a:moveTo>
                    <a:pt x="212883" y="495154"/>
                  </a:moveTo>
                  <a:cubicBezTo>
                    <a:pt x="206806" y="495154"/>
                    <a:pt x="202249" y="499705"/>
                    <a:pt x="202249" y="505773"/>
                  </a:cubicBezTo>
                  <a:cubicBezTo>
                    <a:pt x="202249" y="511083"/>
                    <a:pt x="206806" y="515634"/>
                    <a:pt x="212883" y="515634"/>
                  </a:cubicBezTo>
                  <a:lnTo>
                    <a:pt x="232632" y="515634"/>
                  </a:lnTo>
                  <a:cubicBezTo>
                    <a:pt x="238709" y="515634"/>
                    <a:pt x="243266" y="511083"/>
                    <a:pt x="243266" y="505773"/>
                  </a:cubicBezTo>
                  <a:cubicBezTo>
                    <a:pt x="243266" y="499705"/>
                    <a:pt x="238709" y="495154"/>
                    <a:pt x="232632" y="495154"/>
                  </a:cubicBezTo>
                  <a:close/>
                  <a:moveTo>
                    <a:pt x="60968" y="495154"/>
                  </a:moveTo>
                  <a:cubicBezTo>
                    <a:pt x="54892" y="495154"/>
                    <a:pt x="50334" y="499705"/>
                    <a:pt x="50334" y="505773"/>
                  </a:cubicBezTo>
                  <a:cubicBezTo>
                    <a:pt x="50334" y="511083"/>
                    <a:pt x="54892" y="515634"/>
                    <a:pt x="60968" y="515634"/>
                  </a:cubicBezTo>
                  <a:lnTo>
                    <a:pt x="171866" y="515634"/>
                  </a:lnTo>
                  <a:cubicBezTo>
                    <a:pt x="177943" y="515634"/>
                    <a:pt x="182500" y="511083"/>
                    <a:pt x="182500" y="505773"/>
                  </a:cubicBezTo>
                  <a:cubicBezTo>
                    <a:pt x="182500" y="499705"/>
                    <a:pt x="177943" y="495154"/>
                    <a:pt x="171866" y="495154"/>
                  </a:cubicBezTo>
                  <a:close/>
                  <a:moveTo>
                    <a:pt x="60968" y="454953"/>
                  </a:moveTo>
                  <a:cubicBezTo>
                    <a:pt x="54892" y="454953"/>
                    <a:pt x="50334" y="459505"/>
                    <a:pt x="50334" y="464814"/>
                  </a:cubicBezTo>
                  <a:cubicBezTo>
                    <a:pt x="50334" y="470882"/>
                    <a:pt x="54892" y="475433"/>
                    <a:pt x="60968" y="475433"/>
                  </a:cubicBezTo>
                  <a:lnTo>
                    <a:pt x="152117" y="475433"/>
                  </a:lnTo>
                  <a:cubicBezTo>
                    <a:pt x="157434" y="475433"/>
                    <a:pt x="161992" y="470882"/>
                    <a:pt x="161992" y="464814"/>
                  </a:cubicBezTo>
                  <a:cubicBezTo>
                    <a:pt x="161992" y="459505"/>
                    <a:pt x="157434" y="454953"/>
                    <a:pt x="152117" y="454953"/>
                  </a:cubicBezTo>
                  <a:close/>
                  <a:moveTo>
                    <a:pt x="60968" y="414753"/>
                  </a:moveTo>
                  <a:cubicBezTo>
                    <a:pt x="54892" y="414753"/>
                    <a:pt x="50334" y="419304"/>
                    <a:pt x="50334" y="424613"/>
                  </a:cubicBezTo>
                  <a:cubicBezTo>
                    <a:pt x="50334" y="429923"/>
                    <a:pt x="54892" y="434474"/>
                    <a:pt x="60968" y="434474"/>
                  </a:cubicBezTo>
                  <a:lnTo>
                    <a:pt x="131609" y="434474"/>
                  </a:lnTo>
                  <a:cubicBezTo>
                    <a:pt x="136926" y="434474"/>
                    <a:pt x="141483" y="429923"/>
                    <a:pt x="141483" y="424613"/>
                  </a:cubicBezTo>
                  <a:cubicBezTo>
                    <a:pt x="141483" y="419304"/>
                    <a:pt x="136926" y="414753"/>
                    <a:pt x="131609" y="414753"/>
                  </a:cubicBezTo>
                  <a:close/>
                  <a:moveTo>
                    <a:pt x="259217" y="228161"/>
                  </a:moveTo>
                  <a:cubicBezTo>
                    <a:pt x="255419" y="230437"/>
                    <a:pt x="250862" y="233471"/>
                    <a:pt x="245545" y="237263"/>
                  </a:cubicBezTo>
                  <a:cubicBezTo>
                    <a:pt x="228834" y="248641"/>
                    <a:pt x="215162" y="253950"/>
                    <a:pt x="196932" y="253950"/>
                  </a:cubicBezTo>
                  <a:cubicBezTo>
                    <a:pt x="194653" y="253950"/>
                    <a:pt x="191615" y="253950"/>
                    <a:pt x="188577" y="253192"/>
                  </a:cubicBezTo>
                  <a:lnTo>
                    <a:pt x="190855" y="262294"/>
                  </a:lnTo>
                  <a:cubicBezTo>
                    <a:pt x="193894" y="260777"/>
                    <a:pt x="196932" y="260018"/>
                    <a:pt x="200730" y="259260"/>
                  </a:cubicBezTo>
                  <a:cubicBezTo>
                    <a:pt x="201489" y="259260"/>
                    <a:pt x="202249" y="258501"/>
                    <a:pt x="203768" y="258501"/>
                  </a:cubicBezTo>
                  <a:cubicBezTo>
                    <a:pt x="204528" y="258501"/>
                    <a:pt x="204528" y="258501"/>
                    <a:pt x="205287" y="258501"/>
                  </a:cubicBezTo>
                  <a:cubicBezTo>
                    <a:pt x="207566" y="257743"/>
                    <a:pt x="209845" y="257743"/>
                    <a:pt x="212883" y="257743"/>
                  </a:cubicBezTo>
                  <a:cubicBezTo>
                    <a:pt x="221998" y="257743"/>
                    <a:pt x="231113" y="260018"/>
                    <a:pt x="239468" y="265328"/>
                  </a:cubicBezTo>
                  <a:lnTo>
                    <a:pt x="246304" y="269120"/>
                  </a:lnTo>
                  <a:cubicBezTo>
                    <a:pt x="249343" y="260018"/>
                    <a:pt x="251621" y="250916"/>
                    <a:pt x="254660" y="241814"/>
                  </a:cubicBezTo>
                  <a:cubicBezTo>
                    <a:pt x="255419" y="240297"/>
                    <a:pt x="256179" y="238022"/>
                    <a:pt x="256938" y="236505"/>
                  </a:cubicBezTo>
                  <a:cubicBezTo>
                    <a:pt x="257698" y="233471"/>
                    <a:pt x="258458" y="231195"/>
                    <a:pt x="259217" y="228161"/>
                  </a:cubicBezTo>
                  <a:close/>
                  <a:moveTo>
                    <a:pt x="384488" y="201655"/>
                  </a:moveTo>
                  <a:cubicBezTo>
                    <a:pt x="389799" y="203170"/>
                    <a:pt x="392834" y="209229"/>
                    <a:pt x="391316" y="214530"/>
                  </a:cubicBezTo>
                  <a:cubicBezTo>
                    <a:pt x="384488" y="234222"/>
                    <a:pt x="362483" y="244825"/>
                    <a:pt x="342755" y="238009"/>
                  </a:cubicBezTo>
                  <a:cubicBezTo>
                    <a:pt x="333650" y="234979"/>
                    <a:pt x="323786" y="240281"/>
                    <a:pt x="319992" y="249370"/>
                  </a:cubicBezTo>
                  <a:cubicBezTo>
                    <a:pt x="319233" y="253157"/>
                    <a:pt x="314680" y="256186"/>
                    <a:pt x="310887" y="256186"/>
                  </a:cubicBezTo>
                  <a:cubicBezTo>
                    <a:pt x="309369" y="256186"/>
                    <a:pt x="308610" y="256186"/>
                    <a:pt x="307851" y="255429"/>
                  </a:cubicBezTo>
                  <a:cubicBezTo>
                    <a:pt x="302540" y="253914"/>
                    <a:pt x="299505" y="247855"/>
                    <a:pt x="301023" y="242553"/>
                  </a:cubicBezTo>
                  <a:cubicBezTo>
                    <a:pt x="307851" y="222861"/>
                    <a:pt x="329856" y="212258"/>
                    <a:pt x="349584" y="219074"/>
                  </a:cubicBezTo>
                  <a:cubicBezTo>
                    <a:pt x="358689" y="222104"/>
                    <a:pt x="368553" y="217560"/>
                    <a:pt x="372347" y="207714"/>
                  </a:cubicBezTo>
                  <a:cubicBezTo>
                    <a:pt x="373865" y="202412"/>
                    <a:pt x="379176" y="200140"/>
                    <a:pt x="384488" y="201655"/>
                  </a:cubicBezTo>
                  <a:close/>
                  <a:moveTo>
                    <a:pt x="111100" y="186443"/>
                  </a:moveTo>
                  <a:cubicBezTo>
                    <a:pt x="108821" y="186443"/>
                    <a:pt x="107302" y="186443"/>
                    <a:pt x="105783" y="187202"/>
                  </a:cubicBezTo>
                  <a:cubicBezTo>
                    <a:pt x="105783" y="187202"/>
                    <a:pt x="105023" y="187202"/>
                    <a:pt x="105023" y="187202"/>
                  </a:cubicBezTo>
                  <a:cubicBezTo>
                    <a:pt x="101226" y="187960"/>
                    <a:pt x="97428" y="190236"/>
                    <a:pt x="93630" y="192511"/>
                  </a:cubicBezTo>
                  <a:lnTo>
                    <a:pt x="92870" y="193270"/>
                  </a:lnTo>
                  <a:cubicBezTo>
                    <a:pt x="90592" y="194028"/>
                    <a:pt x="88313" y="196304"/>
                    <a:pt x="86034" y="197821"/>
                  </a:cubicBezTo>
                  <a:cubicBezTo>
                    <a:pt x="83755" y="200096"/>
                    <a:pt x="81477" y="202372"/>
                    <a:pt x="78438" y="204647"/>
                  </a:cubicBezTo>
                  <a:cubicBezTo>
                    <a:pt x="71602" y="210715"/>
                    <a:pt x="64006" y="215266"/>
                    <a:pt x="55651" y="218300"/>
                  </a:cubicBezTo>
                  <a:cubicBezTo>
                    <a:pt x="37421" y="222852"/>
                    <a:pt x="27547" y="228920"/>
                    <a:pt x="22989" y="237263"/>
                  </a:cubicBezTo>
                  <a:cubicBezTo>
                    <a:pt x="19951" y="242573"/>
                    <a:pt x="19951" y="248641"/>
                    <a:pt x="21470" y="256984"/>
                  </a:cubicBezTo>
                  <a:cubicBezTo>
                    <a:pt x="22989" y="257743"/>
                    <a:pt x="25268" y="257743"/>
                    <a:pt x="26787" y="259260"/>
                  </a:cubicBezTo>
                  <a:lnTo>
                    <a:pt x="40460" y="267603"/>
                  </a:lnTo>
                  <a:cubicBezTo>
                    <a:pt x="46536" y="270637"/>
                    <a:pt x="53372" y="272913"/>
                    <a:pt x="60209" y="272913"/>
                  </a:cubicBezTo>
                  <a:cubicBezTo>
                    <a:pt x="67045" y="272913"/>
                    <a:pt x="74640" y="270637"/>
                    <a:pt x="79958" y="267603"/>
                  </a:cubicBezTo>
                  <a:lnTo>
                    <a:pt x="83755" y="265328"/>
                  </a:lnTo>
                  <a:cubicBezTo>
                    <a:pt x="89832" y="261535"/>
                    <a:pt x="96668" y="259260"/>
                    <a:pt x="103504" y="258501"/>
                  </a:cubicBezTo>
                  <a:cubicBezTo>
                    <a:pt x="106543" y="257743"/>
                    <a:pt x="108821" y="257743"/>
                    <a:pt x="111100" y="257743"/>
                  </a:cubicBezTo>
                  <a:cubicBezTo>
                    <a:pt x="120975" y="257743"/>
                    <a:pt x="130089" y="260018"/>
                    <a:pt x="138445" y="265328"/>
                  </a:cubicBezTo>
                  <a:lnTo>
                    <a:pt x="145281" y="269879"/>
                  </a:lnTo>
                  <a:cubicBezTo>
                    <a:pt x="149079" y="271396"/>
                    <a:pt x="152117" y="272913"/>
                    <a:pt x="155915" y="273671"/>
                  </a:cubicBezTo>
                  <a:cubicBezTo>
                    <a:pt x="156675" y="273671"/>
                    <a:pt x="157434" y="273671"/>
                    <a:pt x="158194" y="273671"/>
                  </a:cubicBezTo>
                  <a:cubicBezTo>
                    <a:pt x="161232" y="256984"/>
                    <a:pt x="158953" y="237263"/>
                    <a:pt x="151358" y="224369"/>
                  </a:cubicBezTo>
                  <a:cubicBezTo>
                    <a:pt x="136926" y="199338"/>
                    <a:pt x="123253" y="186443"/>
                    <a:pt x="111100" y="186443"/>
                  </a:cubicBezTo>
                  <a:close/>
                  <a:moveTo>
                    <a:pt x="408847" y="131110"/>
                  </a:moveTo>
                  <a:cubicBezTo>
                    <a:pt x="414164" y="132625"/>
                    <a:pt x="417202" y="138684"/>
                    <a:pt x="414923" y="143985"/>
                  </a:cubicBezTo>
                  <a:cubicBezTo>
                    <a:pt x="408088" y="163677"/>
                    <a:pt x="386821" y="174280"/>
                    <a:pt x="367073" y="167464"/>
                  </a:cubicBezTo>
                  <a:cubicBezTo>
                    <a:pt x="362516" y="165949"/>
                    <a:pt x="357199" y="166707"/>
                    <a:pt x="353401" y="168979"/>
                  </a:cubicBezTo>
                  <a:cubicBezTo>
                    <a:pt x="348844" y="170493"/>
                    <a:pt x="345806" y="174280"/>
                    <a:pt x="344287" y="178825"/>
                  </a:cubicBezTo>
                  <a:cubicBezTo>
                    <a:pt x="342768" y="183369"/>
                    <a:pt x="338970" y="185641"/>
                    <a:pt x="334413" y="185641"/>
                  </a:cubicBezTo>
                  <a:cubicBezTo>
                    <a:pt x="333653" y="185641"/>
                    <a:pt x="332894" y="185641"/>
                    <a:pt x="331375" y="184884"/>
                  </a:cubicBezTo>
                  <a:cubicBezTo>
                    <a:pt x="326058" y="183369"/>
                    <a:pt x="323020" y="177310"/>
                    <a:pt x="325299" y="172008"/>
                  </a:cubicBezTo>
                  <a:cubicBezTo>
                    <a:pt x="328337" y="162920"/>
                    <a:pt x="335173" y="155346"/>
                    <a:pt x="344287" y="150802"/>
                  </a:cubicBezTo>
                  <a:cubicBezTo>
                    <a:pt x="353401" y="146257"/>
                    <a:pt x="364035" y="145500"/>
                    <a:pt x="373149" y="148529"/>
                  </a:cubicBezTo>
                  <a:cubicBezTo>
                    <a:pt x="383023" y="151559"/>
                    <a:pt x="392897" y="147015"/>
                    <a:pt x="395935" y="137169"/>
                  </a:cubicBezTo>
                  <a:cubicBezTo>
                    <a:pt x="397454" y="131867"/>
                    <a:pt x="403530" y="129595"/>
                    <a:pt x="408847" y="131110"/>
                  </a:cubicBezTo>
                  <a:close/>
                  <a:moveTo>
                    <a:pt x="240987" y="131073"/>
                  </a:moveTo>
                  <a:lnTo>
                    <a:pt x="199211" y="140175"/>
                  </a:lnTo>
                  <a:cubicBezTo>
                    <a:pt x="199970" y="145484"/>
                    <a:pt x="199970" y="150794"/>
                    <a:pt x="196932" y="155345"/>
                  </a:cubicBezTo>
                  <a:cubicBezTo>
                    <a:pt x="196932" y="156103"/>
                    <a:pt x="196172" y="157620"/>
                    <a:pt x="195413" y="158379"/>
                  </a:cubicBezTo>
                  <a:cubicBezTo>
                    <a:pt x="193894" y="159896"/>
                    <a:pt x="193134" y="161413"/>
                    <a:pt x="191615" y="162930"/>
                  </a:cubicBezTo>
                  <a:cubicBezTo>
                    <a:pt x="183260" y="174307"/>
                    <a:pt x="174145" y="185685"/>
                    <a:pt x="177943" y="204647"/>
                  </a:cubicBezTo>
                  <a:lnTo>
                    <a:pt x="184019" y="232712"/>
                  </a:lnTo>
                  <a:cubicBezTo>
                    <a:pt x="204528" y="235746"/>
                    <a:pt x="217441" y="232712"/>
                    <a:pt x="233392" y="220576"/>
                  </a:cubicBezTo>
                  <a:cubicBezTo>
                    <a:pt x="247064" y="211474"/>
                    <a:pt x="257698" y="206164"/>
                    <a:pt x="269092" y="203130"/>
                  </a:cubicBezTo>
                  <a:cubicBezTo>
                    <a:pt x="269092" y="201613"/>
                    <a:pt x="269851" y="200096"/>
                    <a:pt x="270611" y="198579"/>
                  </a:cubicBezTo>
                  <a:cubicBezTo>
                    <a:pt x="274409" y="188719"/>
                    <a:pt x="278966" y="179617"/>
                    <a:pt x="282764" y="169756"/>
                  </a:cubicBezTo>
                  <a:cubicBezTo>
                    <a:pt x="282004" y="167481"/>
                    <a:pt x="280485" y="165964"/>
                    <a:pt x="278966" y="163688"/>
                  </a:cubicBezTo>
                  <a:cubicBezTo>
                    <a:pt x="277447" y="162930"/>
                    <a:pt x="276687" y="161413"/>
                    <a:pt x="275928" y="160654"/>
                  </a:cubicBezTo>
                  <a:cubicBezTo>
                    <a:pt x="275168" y="159896"/>
                    <a:pt x="274409" y="159137"/>
                    <a:pt x="272890" y="158379"/>
                  </a:cubicBezTo>
                  <a:cubicBezTo>
                    <a:pt x="272130" y="157620"/>
                    <a:pt x="270611" y="156862"/>
                    <a:pt x="269851" y="156103"/>
                  </a:cubicBezTo>
                  <a:cubicBezTo>
                    <a:pt x="269092" y="155345"/>
                    <a:pt x="267572" y="154586"/>
                    <a:pt x="266813" y="153828"/>
                  </a:cubicBezTo>
                  <a:cubicBezTo>
                    <a:pt x="266053" y="153069"/>
                    <a:pt x="264534" y="152311"/>
                    <a:pt x="263015" y="151552"/>
                  </a:cubicBezTo>
                  <a:cubicBezTo>
                    <a:pt x="263015" y="151552"/>
                    <a:pt x="262255" y="150794"/>
                    <a:pt x="261496" y="150794"/>
                  </a:cubicBezTo>
                  <a:cubicBezTo>
                    <a:pt x="259977" y="150035"/>
                    <a:pt x="258458" y="149277"/>
                    <a:pt x="256938" y="148518"/>
                  </a:cubicBezTo>
                  <a:cubicBezTo>
                    <a:pt x="255419" y="147760"/>
                    <a:pt x="253900" y="147001"/>
                    <a:pt x="252381" y="145484"/>
                  </a:cubicBezTo>
                  <a:cubicBezTo>
                    <a:pt x="247824" y="143209"/>
                    <a:pt x="244026" y="139416"/>
                    <a:pt x="242506" y="134865"/>
                  </a:cubicBezTo>
                  <a:cubicBezTo>
                    <a:pt x="241747" y="133348"/>
                    <a:pt x="241747" y="131831"/>
                    <a:pt x="240987" y="131073"/>
                  </a:cubicBezTo>
                  <a:close/>
                  <a:moveTo>
                    <a:pt x="242506" y="101491"/>
                  </a:moveTo>
                  <a:lnTo>
                    <a:pt x="185538" y="113627"/>
                  </a:lnTo>
                  <a:cubicBezTo>
                    <a:pt x="183260" y="114386"/>
                    <a:pt x="182500" y="116661"/>
                    <a:pt x="182500" y="118937"/>
                  </a:cubicBezTo>
                  <a:cubicBezTo>
                    <a:pt x="183260" y="121212"/>
                    <a:pt x="185538" y="122729"/>
                    <a:pt x="187817" y="121971"/>
                  </a:cubicBezTo>
                  <a:lnTo>
                    <a:pt x="243266" y="109835"/>
                  </a:lnTo>
                  <a:cubicBezTo>
                    <a:pt x="244785" y="109076"/>
                    <a:pt x="245545" y="108318"/>
                    <a:pt x="246304" y="107559"/>
                  </a:cubicBezTo>
                  <a:cubicBezTo>
                    <a:pt x="246304" y="107559"/>
                    <a:pt x="247064" y="106042"/>
                    <a:pt x="247064" y="104525"/>
                  </a:cubicBezTo>
                  <a:cubicBezTo>
                    <a:pt x="246304" y="103008"/>
                    <a:pt x="244785" y="101491"/>
                    <a:pt x="242506" y="101491"/>
                  </a:cubicBezTo>
                  <a:close/>
                  <a:moveTo>
                    <a:pt x="421022" y="66564"/>
                  </a:moveTo>
                  <a:cubicBezTo>
                    <a:pt x="426345" y="68081"/>
                    <a:pt x="429386" y="74147"/>
                    <a:pt x="427105" y="79455"/>
                  </a:cubicBezTo>
                  <a:cubicBezTo>
                    <a:pt x="424824" y="87797"/>
                    <a:pt x="418741" y="94622"/>
                    <a:pt x="410377" y="98413"/>
                  </a:cubicBezTo>
                  <a:cubicBezTo>
                    <a:pt x="402773" y="102205"/>
                    <a:pt x="393649" y="102963"/>
                    <a:pt x="385285" y="99930"/>
                  </a:cubicBezTo>
                  <a:cubicBezTo>
                    <a:pt x="377681" y="97655"/>
                    <a:pt x="370837" y="101446"/>
                    <a:pt x="368556" y="108271"/>
                  </a:cubicBezTo>
                  <a:cubicBezTo>
                    <a:pt x="367036" y="112821"/>
                    <a:pt x="362473" y="115096"/>
                    <a:pt x="358672" y="115096"/>
                  </a:cubicBezTo>
                  <a:cubicBezTo>
                    <a:pt x="357151" y="115096"/>
                    <a:pt x="356390" y="115096"/>
                    <a:pt x="355630" y="114338"/>
                  </a:cubicBezTo>
                  <a:cubicBezTo>
                    <a:pt x="350307" y="112821"/>
                    <a:pt x="347266" y="107513"/>
                    <a:pt x="348787" y="102205"/>
                  </a:cubicBezTo>
                  <a:cubicBezTo>
                    <a:pt x="354870" y="84764"/>
                    <a:pt x="373879" y="74905"/>
                    <a:pt x="391367" y="80972"/>
                  </a:cubicBezTo>
                  <a:cubicBezTo>
                    <a:pt x="394409" y="82489"/>
                    <a:pt x="398211" y="81730"/>
                    <a:pt x="401252" y="80214"/>
                  </a:cubicBezTo>
                  <a:cubicBezTo>
                    <a:pt x="404294" y="78697"/>
                    <a:pt x="407335" y="76422"/>
                    <a:pt x="408096" y="72630"/>
                  </a:cubicBezTo>
                  <a:cubicBezTo>
                    <a:pt x="409616" y="67322"/>
                    <a:pt x="415699" y="64289"/>
                    <a:pt x="421022" y="66564"/>
                  </a:cubicBezTo>
                  <a:close/>
                  <a:moveTo>
                    <a:pt x="173385" y="24124"/>
                  </a:moveTo>
                  <a:cubicBezTo>
                    <a:pt x="164270" y="24124"/>
                    <a:pt x="156675" y="31709"/>
                    <a:pt x="156675" y="40811"/>
                  </a:cubicBezTo>
                  <a:lnTo>
                    <a:pt x="156675" y="50671"/>
                  </a:lnTo>
                  <a:lnTo>
                    <a:pt x="147560" y="51430"/>
                  </a:lnTo>
                  <a:cubicBezTo>
                    <a:pt x="134647" y="52188"/>
                    <a:pt x="124013" y="63566"/>
                    <a:pt x="124013" y="76460"/>
                  </a:cubicBezTo>
                  <a:cubicBezTo>
                    <a:pt x="124013" y="78736"/>
                    <a:pt x="124013" y="80253"/>
                    <a:pt x="124772" y="82528"/>
                  </a:cubicBezTo>
                  <a:lnTo>
                    <a:pt x="127811" y="94664"/>
                  </a:lnTo>
                  <a:lnTo>
                    <a:pt x="115658" y="94664"/>
                  </a:lnTo>
                  <a:cubicBezTo>
                    <a:pt x="98947" y="95423"/>
                    <a:pt x="86034" y="109076"/>
                    <a:pt x="86034" y="125005"/>
                  </a:cubicBezTo>
                  <a:cubicBezTo>
                    <a:pt x="86034" y="130314"/>
                    <a:pt x="87553" y="135624"/>
                    <a:pt x="90592" y="140175"/>
                  </a:cubicBezTo>
                  <a:lnTo>
                    <a:pt x="94389" y="147760"/>
                  </a:lnTo>
                  <a:lnTo>
                    <a:pt x="88313" y="153069"/>
                  </a:lnTo>
                  <a:cubicBezTo>
                    <a:pt x="83755" y="156862"/>
                    <a:pt x="80717" y="162930"/>
                    <a:pt x="80717" y="168239"/>
                  </a:cubicBezTo>
                  <a:cubicBezTo>
                    <a:pt x="80717" y="171273"/>
                    <a:pt x="81477" y="173549"/>
                    <a:pt x="82236" y="175824"/>
                  </a:cubicBezTo>
                  <a:cubicBezTo>
                    <a:pt x="90592" y="170515"/>
                    <a:pt x="100466" y="165964"/>
                    <a:pt x="111100" y="165964"/>
                  </a:cubicBezTo>
                  <a:cubicBezTo>
                    <a:pt x="111100" y="165964"/>
                    <a:pt x="111860" y="166722"/>
                    <a:pt x="111860" y="166722"/>
                  </a:cubicBezTo>
                  <a:cubicBezTo>
                    <a:pt x="114138" y="166722"/>
                    <a:pt x="115658" y="166722"/>
                    <a:pt x="117936" y="166722"/>
                  </a:cubicBezTo>
                  <a:cubicBezTo>
                    <a:pt x="118696" y="166722"/>
                    <a:pt x="119455" y="167481"/>
                    <a:pt x="120215" y="167481"/>
                  </a:cubicBezTo>
                  <a:cubicBezTo>
                    <a:pt x="121734" y="167481"/>
                    <a:pt x="123253" y="168239"/>
                    <a:pt x="124772" y="168998"/>
                  </a:cubicBezTo>
                  <a:cubicBezTo>
                    <a:pt x="125532" y="168998"/>
                    <a:pt x="126292" y="169756"/>
                    <a:pt x="127051" y="169756"/>
                  </a:cubicBezTo>
                  <a:cubicBezTo>
                    <a:pt x="128570" y="170515"/>
                    <a:pt x="130089" y="171273"/>
                    <a:pt x="132368" y="172032"/>
                  </a:cubicBezTo>
                  <a:cubicBezTo>
                    <a:pt x="132368" y="172790"/>
                    <a:pt x="133128" y="172790"/>
                    <a:pt x="133887" y="173549"/>
                  </a:cubicBezTo>
                  <a:cubicBezTo>
                    <a:pt x="136166" y="174307"/>
                    <a:pt x="138445" y="175824"/>
                    <a:pt x="140723" y="178100"/>
                  </a:cubicBezTo>
                  <a:cubicBezTo>
                    <a:pt x="140723" y="178100"/>
                    <a:pt x="141483" y="178858"/>
                    <a:pt x="142243" y="179617"/>
                  </a:cubicBezTo>
                  <a:cubicBezTo>
                    <a:pt x="143762" y="181134"/>
                    <a:pt x="145281" y="182651"/>
                    <a:pt x="146800" y="184168"/>
                  </a:cubicBezTo>
                  <a:cubicBezTo>
                    <a:pt x="147560" y="184926"/>
                    <a:pt x="148319" y="185685"/>
                    <a:pt x="149079" y="186443"/>
                  </a:cubicBezTo>
                  <a:cubicBezTo>
                    <a:pt x="150598" y="187960"/>
                    <a:pt x="152117" y="189477"/>
                    <a:pt x="153636" y="191753"/>
                  </a:cubicBezTo>
                  <a:cubicBezTo>
                    <a:pt x="154396" y="192511"/>
                    <a:pt x="155155" y="193270"/>
                    <a:pt x="155915" y="194028"/>
                  </a:cubicBezTo>
                  <a:cubicBezTo>
                    <a:pt x="155915" y="194028"/>
                    <a:pt x="156675" y="194787"/>
                    <a:pt x="156675" y="194787"/>
                  </a:cubicBezTo>
                  <a:cubicBezTo>
                    <a:pt x="156675" y="194028"/>
                    <a:pt x="156675" y="192511"/>
                    <a:pt x="156675" y="191753"/>
                  </a:cubicBezTo>
                  <a:cubicBezTo>
                    <a:pt x="156675" y="190236"/>
                    <a:pt x="156675" y="189477"/>
                    <a:pt x="157434" y="188719"/>
                  </a:cubicBezTo>
                  <a:cubicBezTo>
                    <a:pt x="157434" y="186443"/>
                    <a:pt x="157434" y="184168"/>
                    <a:pt x="158194" y="182651"/>
                  </a:cubicBezTo>
                  <a:cubicBezTo>
                    <a:pt x="158194" y="181892"/>
                    <a:pt x="158194" y="181892"/>
                    <a:pt x="158194" y="181134"/>
                  </a:cubicBezTo>
                  <a:cubicBezTo>
                    <a:pt x="158953" y="178858"/>
                    <a:pt x="159713" y="176583"/>
                    <a:pt x="160472" y="174307"/>
                  </a:cubicBezTo>
                  <a:cubicBezTo>
                    <a:pt x="161232" y="173549"/>
                    <a:pt x="161232" y="172790"/>
                    <a:pt x="161232" y="172032"/>
                  </a:cubicBezTo>
                  <a:cubicBezTo>
                    <a:pt x="161992" y="170515"/>
                    <a:pt x="162751" y="168998"/>
                    <a:pt x="163511" y="168239"/>
                  </a:cubicBezTo>
                  <a:cubicBezTo>
                    <a:pt x="164270" y="167481"/>
                    <a:pt x="164270" y="166722"/>
                    <a:pt x="165030" y="165964"/>
                  </a:cubicBezTo>
                  <a:cubicBezTo>
                    <a:pt x="165789" y="164447"/>
                    <a:pt x="166549" y="162930"/>
                    <a:pt x="167309" y="162171"/>
                  </a:cubicBezTo>
                  <a:cubicBezTo>
                    <a:pt x="168068" y="161413"/>
                    <a:pt x="168068" y="160654"/>
                    <a:pt x="168828" y="159896"/>
                  </a:cubicBezTo>
                  <a:cubicBezTo>
                    <a:pt x="169587" y="159137"/>
                    <a:pt x="170347" y="157620"/>
                    <a:pt x="171106" y="156103"/>
                  </a:cubicBezTo>
                  <a:cubicBezTo>
                    <a:pt x="171866" y="156103"/>
                    <a:pt x="171866" y="155345"/>
                    <a:pt x="171866" y="154586"/>
                  </a:cubicBezTo>
                  <a:cubicBezTo>
                    <a:pt x="173385" y="153069"/>
                    <a:pt x="174904" y="151552"/>
                    <a:pt x="175664" y="150794"/>
                  </a:cubicBezTo>
                  <a:cubicBezTo>
                    <a:pt x="176423" y="149277"/>
                    <a:pt x="177943" y="147760"/>
                    <a:pt x="178702" y="146243"/>
                  </a:cubicBezTo>
                  <a:cubicBezTo>
                    <a:pt x="179462" y="145484"/>
                    <a:pt x="179462" y="144726"/>
                    <a:pt x="179462" y="143967"/>
                  </a:cubicBezTo>
                  <a:cubicBezTo>
                    <a:pt x="178702" y="143209"/>
                    <a:pt x="177943" y="141692"/>
                    <a:pt x="175664" y="140933"/>
                  </a:cubicBezTo>
                  <a:cubicBezTo>
                    <a:pt x="169587" y="137899"/>
                    <a:pt x="165030" y="132590"/>
                    <a:pt x="163511" y="125763"/>
                  </a:cubicBezTo>
                  <a:lnTo>
                    <a:pt x="162751" y="122729"/>
                  </a:lnTo>
                  <a:lnTo>
                    <a:pt x="161992" y="120454"/>
                  </a:lnTo>
                  <a:cubicBezTo>
                    <a:pt x="159713" y="108318"/>
                    <a:pt x="167309" y="96940"/>
                    <a:pt x="178702" y="94664"/>
                  </a:cubicBezTo>
                  <a:lnTo>
                    <a:pt x="207566" y="88596"/>
                  </a:lnTo>
                  <a:lnTo>
                    <a:pt x="237189" y="81770"/>
                  </a:lnTo>
                  <a:lnTo>
                    <a:pt x="240228" y="81011"/>
                  </a:lnTo>
                  <a:cubicBezTo>
                    <a:pt x="251621" y="78736"/>
                    <a:pt x="263775" y="86321"/>
                    <a:pt x="266053" y="97698"/>
                  </a:cubicBezTo>
                  <a:lnTo>
                    <a:pt x="266813" y="103008"/>
                  </a:lnTo>
                  <a:cubicBezTo>
                    <a:pt x="268332" y="109835"/>
                    <a:pt x="266813" y="116661"/>
                    <a:pt x="262255" y="121971"/>
                  </a:cubicBezTo>
                  <a:cubicBezTo>
                    <a:pt x="261496" y="123488"/>
                    <a:pt x="260736" y="125005"/>
                    <a:pt x="260736" y="126522"/>
                  </a:cubicBezTo>
                  <a:cubicBezTo>
                    <a:pt x="261496" y="127280"/>
                    <a:pt x="261496" y="128039"/>
                    <a:pt x="262255" y="128039"/>
                  </a:cubicBezTo>
                  <a:cubicBezTo>
                    <a:pt x="263775" y="128797"/>
                    <a:pt x="265294" y="129556"/>
                    <a:pt x="266813" y="130314"/>
                  </a:cubicBezTo>
                  <a:cubicBezTo>
                    <a:pt x="272890" y="134107"/>
                    <a:pt x="280485" y="137899"/>
                    <a:pt x="287321" y="143209"/>
                  </a:cubicBezTo>
                  <a:cubicBezTo>
                    <a:pt x="291119" y="137141"/>
                    <a:pt x="293398" y="130314"/>
                    <a:pt x="293398" y="123488"/>
                  </a:cubicBezTo>
                  <a:cubicBezTo>
                    <a:pt x="294158" y="106801"/>
                    <a:pt x="283524" y="91630"/>
                    <a:pt x="267572" y="86321"/>
                  </a:cubicBezTo>
                  <a:lnTo>
                    <a:pt x="261496" y="84045"/>
                  </a:lnTo>
                  <a:lnTo>
                    <a:pt x="260736" y="77219"/>
                  </a:lnTo>
                  <a:cubicBezTo>
                    <a:pt x="259977" y="62807"/>
                    <a:pt x="247824" y="51430"/>
                    <a:pt x="233392" y="51430"/>
                  </a:cubicBezTo>
                  <a:lnTo>
                    <a:pt x="221998" y="51430"/>
                  </a:lnTo>
                  <a:lnTo>
                    <a:pt x="222758" y="40052"/>
                  </a:lnTo>
                  <a:cubicBezTo>
                    <a:pt x="223517" y="38535"/>
                    <a:pt x="223517" y="36260"/>
                    <a:pt x="222758" y="34743"/>
                  </a:cubicBezTo>
                  <a:cubicBezTo>
                    <a:pt x="221238" y="29433"/>
                    <a:pt x="215921" y="24882"/>
                    <a:pt x="210604" y="24124"/>
                  </a:cubicBezTo>
                  <a:cubicBezTo>
                    <a:pt x="206047" y="24124"/>
                    <a:pt x="202249" y="25641"/>
                    <a:pt x="199211" y="28675"/>
                  </a:cubicBezTo>
                  <a:lnTo>
                    <a:pt x="192375" y="35501"/>
                  </a:lnTo>
                  <a:lnTo>
                    <a:pt x="184779" y="28675"/>
                  </a:lnTo>
                  <a:cubicBezTo>
                    <a:pt x="182500" y="26399"/>
                    <a:pt x="178702" y="24124"/>
                    <a:pt x="173385" y="24124"/>
                  </a:cubicBezTo>
                  <a:close/>
                  <a:moveTo>
                    <a:pt x="409233" y="20142"/>
                  </a:moveTo>
                  <a:cubicBezTo>
                    <a:pt x="404486" y="19573"/>
                    <a:pt x="399359" y="20710"/>
                    <a:pt x="393662" y="23365"/>
                  </a:cubicBezTo>
                  <a:cubicBezTo>
                    <a:pt x="370115" y="36260"/>
                    <a:pt x="348847" y="80253"/>
                    <a:pt x="333655" y="112110"/>
                  </a:cubicBezTo>
                  <a:cubicBezTo>
                    <a:pt x="329098" y="121971"/>
                    <a:pt x="324541" y="131831"/>
                    <a:pt x="320743" y="138658"/>
                  </a:cubicBezTo>
                  <a:cubicBezTo>
                    <a:pt x="310109" y="159137"/>
                    <a:pt x="300234" y="179617"/>
                    <a:pt x="291119" y="201613"/>
                  </a:cubicBezTo>
                  <a:cubicBezTo>
                    <a:pt x="290360" y="204647"/>
                    <a:pt x="288841" y="207681"/>
                    <a:pt x="288081" y="210715"/>
                  </a:cubicBezTo>
                  <a:cubicBezTo>
                    <a:pt x="285043" y="218300"/>
                    <a:pt x="282004" y="225127"/>
                    <a:pt x="279726" y="232712"/>
                  </a:cubicBezTo>
                  <a:cubicBezTo>
                    <a:pt x="278206" y="236505"/>
                    <a:pt x="276687" y="239539"/>
                    <a:pt x="275928" y="243331"/>
                  </a:cubicBezTo>
                  <a:cubicBezTo>
                    <a:pt x="272890" y="252433"/>
                    <a:pt x="269851" y="261535"/>
                    <a:pt x="266813" y="271396"/>
                  </a:cubicBezTo>
                  <a:cubicBezTo>
                    <a:pt x="266813" y="272154"/>
                    <a:pt x="266813" y="272913"/>
                    <a:pt x="266053" y="273671"/>
                  </a:cubicBezTo>
                  <a:cubicBezTo>
                    <a:pt x="270611" y="272913"/>
                    <a:pt x="275168" y="272154"/>
                    <a:pt x="278966" y="269879"/>
                  </a:cubicBezTo>
                  <a:lnTo>
                    <a:pt x="286562" y="265328"/>
                  </a:lnTo>
                  <a:cubicBezTo>
                    <a:pt x="292638" y="261535"/>
                    <a:pt x="299475" y="259260"/>
                    <a:pt x="306311" y="258501"/>
                  </a:cubicBezTo>
                  <a:cubicBezTo>
                    <a:pt x="308590" y="257743"/>
                    <a:pt x="311628" y="257743"/>
                    <a:pt x="313907" y="257743"/>
                  </a:cubicBezTo>
                  <a:cubicBezTo>
                    <a:pt x="323781" y="257743"/>
                    <a:pt x="332896" y="260018"/>
                    <a:pt x="341251" y="265328"/>
                  </a:cubicBezTo>
                  <a:lnTo>
                    <a:pt x="348087" y="269879"/>
                  </a:lnTo>
                  <a:cubicBezTo>
                    <a:pt x="352645" y="272154"/>
                    <a:pt x="358721" y="273671"/>
                    <a:pt x="364038" y="273671"/>
                  </a:cubicBezTo>
                  <a:cubicBezTo>
                    <a:pt x="370115" y="273671"/>
                    <a:pt x="375432" y="272154"/>
                    <a:pt x="380749" y="269879"/>
                  </a:cubicBezTo>
                  <a:cubicBezTo>
                    <a:pt x="380749" y="269120"/>
                    <a:pt x="381509" y="269120"/>
                    <a:pt x="381509" y="269120"/>
                  </a:cubicBezTo>
                  <a:lnTo>
                    <a:pt x="398979" y="261535"/>
                  </a:lnTo>
                  <a:cubicBezTo>
                    <a:pt x="400498" y="255467"/>
                    <a:pt x="402017" y="250916"/>
                    <a:pt x="402777" y="249399"/>
                  </a:cubicBezTo>
                  <a:cubicBezTo>
                    <a:pt x="423285" y="184926"/>
                    <a:pt x="433919" y="121971"/>
                    <a:pt x="435438" y="62049"/>
                  </a:cubicBezTo>
                  <a:cubicBezTo>
                    <a:pt x="435438" y="51430"/>
                    <a:pt x="431641" y="36260"/>
                    <a:pt x="422526" y="27158"/>
                  </a:cubicBezTo>
                  <a:cubicBezTo>
                    <a:pt x="418348" y="22986"/>
                    <a:pt x="413981" y="20710"/>
                    <a:pt x="409233" y="20142"/>
                  </a:cubicBezTo>
                  <a:close/>
                  <a:moveTo>
                    <a:pt x="412461" y="515"/>
                  </a:moveTo>
                  <a:cubicBezTo>
                    <a:pt x="421387" y="1937"/>
                    <a:pt x="429742" y="6299"/>
                    <a:pt x="436958" y="13505"/>
                  </a:cubicBezTo>
                  <a:cubicBezTo>
                    <a:pt x="448351" y="24882"/>
                    <a:pt x="455947" y="45362"/>
                    <a:pt x="455947" y="62807"/>
                  </a:cubicBezTo>
                  <a:cubicBezTo>
                    <a:pt x="454428" y="123488"/>
                    <a:pt x="443034" y="187202"/>
                    <a:pt x="423285" y="253192"/>
                  </a:cubicBezTo>
                  <a:cubicBezTo>
                    <a:pt x="425564" y="253192"/>
                    <a:pt x="428602" y="254709"/>
                    <a:pt x="430881" y="256984"/>
                  </a:cubicBezTo>
                  <a:cubicBezTo>
                    <a:pt x="433160" y="259260"/>
                    <a:pt x="434679" y="263052"/>
                    <a:pt x="434679" y="266845"/>
                  </a:cubicBezTo>
                  <a:lnTo>
                    <a:pt x="416449" y="520185"/>
                  </a:lnTo>
                  <a:cubicBezTo>
                    <a:pt x="414930" y="550525"/>
                    <a:pt x="389864" y="574797"/>
                    <a:pt x="359481" y="574797"/>
                  </a:cubicBezTo>
                  <a:lnTo>
                    <a:pt x="74640" y="574797"/>
                  </a:lnTo>
                  <a:cubicBezTo>
                    <a:pt x="44257" y="574797"/>
                    <a:pt x="18432" y="550525"/>
                    <a:pt x="16913" y="519426"/>
                  </a:cubicBezTo>
                  <a:lnTo>
                    <a:pt x="202" y="275188"/>
                  </a:lnTo>
                  <a:cubicBezTo>
                    <a:pt x="-557" y="271396"/>
                    <a:pt x="962" y="267603"/>
                    <a:pt x="2481" y="265328"/>
                  </a:cubicBezTo>
                  <a:cubicBezTo>
                    <a:pt x="-1317" y="250916"/>
                    <a:pt x="-557" y="238022"/>
                    <a:pt x="4760" y="228161"/>
                  </a:cubicBezTo>
                  <a:cubicBezTo>
                    <a:pt x="13874" y="210715"/>
                    <a:pt x="33623" y="203130"/>
                    <a:pt x="49575" y="198579"/>
                  </a:cubicBezTo>
                  <a:cubicBezTo>
                    <a:pt x="42738" y="191753"/>
                    <a:pt x="34383" y="184926"/>
                    <a:pt x="24509" y="184926"/>
                  </a:cubicBezTo>
                  <a:cubicBezTo>
                    <a:pt x="24509" y="184926"/>
                    <a:pt x="23749" y="184926"/>
                    <a:pt x="23749" y="184926"/>
                  </a:cubicBezTo>
                  <a:cubicBezTo>
                    <a:pt x="18432" y="184926"/>
                    <a:pt x="13874" y="181134"/>
                    <a:pt x="13874" y="175066"/>
                  </a:cubicBezTo>
                  <a:cubicBezTo>
                    <a:pt x="13115" y="169756"/>
                    <a:pt x="17672" y="165205"/>
                    <a:pt x="23749" y="165205"/>
                  </a:cubicBezTo>
                  <a:cubicBezTo>
                    <a:pt x="39700" y="164447"/>
                    <a:pt x="53372" y="173549"/>
                    <a:pt x="64006" y="184168"/>
                  </a:cubicBezTo>
                  <a:cubicBezTo>
                    <a:pt x="61728" y="179617"/>
                    <a:pt x="60209" y="174307"/>
                    <a:pt x="60209" y="168239"/>
                  </a:cubicBezTo>
                  <a:cubicBezTo>
                    <a:pt x="60209" y="159137"/>
                    <a:pt x="64006" y="150794"/>
                    <a:pt x="69323" y="143209"/>
                  </a:cubicBezTo>
                  <a:cubicBezTo>
                    <a:pt x="67045" y="137899"/>
                    <a:pt x="65526" y="131831"/>
                    <a:pt x="65526" y="125005"/>
                  </a:cubicBezTo>
                  <a:cubicBezTo>
                    <a:pt x="65526" y="101491"/>
                    <a:pt x="82236" y="81770"/>
                    <a:pt x="103504" y="76460"/>
                  </a:cubicBezTo>
                  <a:cubicBezTo>
                    <a:pt x="104264" y="55981"/>
                    <a:pt x="117936" y="37777"/>
                    <a:pt x="137685" y="32467"/>
                  </a:cubicBezTo>
                  <a:cubicBezTo>
                    <a:pt x="141483" y="16539"/>
                    <a:pt x="155915" y="4403"/>
                    <a:pt x="173385" y="4403"/>
                  </a:cubicBezTo>
                  <a:cubicBezTo>
                    <a:pt x="180221" y="4403"/>
                    <a:pt x="186298" y="5920"/>
                    <a:pt x="191615" y="8954"/>
                  </a:cubicBezTo>
                  <a:cubicBezTo>
                    <a:pt x="197692" y="5161"/>
                    <a:pt x="205287" y="3644"/>
                    <a:pt x="212883" y="4403"/>
                  </a:cubicBezTo>
                  <a:cubicBezTo>
                    <a:pt x="226555" y="5920"/>
                    <a:pt x="237949" y="15780"/>
                    <a:pt x="241747" y="28675"/>
                  </a:cubicBezTo>
                  <a:cubicBezTo>
                    <a:pt x="242506" y="30192"/>
                    <a:pt x="242506" y="30950"/>
                    <a:pt x="242506" y="32467"/>
                  </a:cubicBezTo>
                  <a:cubicBezTo>
                    <a:pt x="261496" y="36260"/>
                    <a:pt x="276687" y="50671"/>
                    <a:pt x="280485" y="69634"/>
                  </a:cubicBezTo>
                  <a:cubicBezTo>
                    <a:pt x="297196" y="77219"/>
                    <a:pt x="308590" y="92389"/>
                    <a:pt x="312387" y="109835"/>
                  </a:cubicBezTo>
                  <a:cubicBezTo>
                    <a:pt x="313147" y="108318"/>
                    <a:pt x="314666" y="106042"/>
                    <a:pt x="315426" y="103766"/>
                  </a:cubicBezTo>
                  <a:cubicBezTo>
                    <a:pt x="332896" y="66600"/>
                    <a:pt x="354164" y="21090"/>
                    <a:pt x="384547" y="5161"/>
                  </a:cubicBezTo>
                  <a:cubicBezTo>
                    <a:pt x="394042" y="610"/>
                    <a:pt x="403536" y="-907"/>
                    <a:pt x="412461" y="5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</p:sp>
        <p:sp>
          <p:nvSpPr>
            <p:cNvPr id="89" name="compact-disc_337351">
              <a:extLst>
                <a:ext uri="{FF2B5EF4-FFF2-40B4-BE49-F238E27FC236}">
                  <a16:creationId xmlns:a16="http://schemas.microsoft.com/office/drawing/2014/main" xmlns="" id="{681CA806-CEFC-4D82-814A-32554E7D98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79809" y="2662812"/>
              <a:ext cx="359130" cy="358588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639" h="606722">
                  <a:moveTo>
                    <a:pt x="509565" y="328825"/>
                  </a:moveTo>
                  <a:cubicBezTo>
                    <a:pt x="514249" y="329436"/>
                    <a:pt x="518766" y="331347"/>
                    <a:pt x="522549" y="334502"/>
                  </a:cubicBezTo>
                  <a:cubicBezTo>
                    <a:pt x="531272" y="341701"/>
                    <a:pt x="607639" y="407379"/>
                    <a:pt x="607639" y="480255"/>
                  </a:cubicBezTo>
                  <a:cubicBezTo>
                    <a:pt x="607639" y="494208"/>
                    <a:pt x="596246" y="505584"/>
                    <a:pt x="582272" y="505584"/>
                  </a:cubicBezTo>
                  <a:cubicBezTo>
                    <a:pt x="568298" y="505584"/>
                    <a:pt x="556994" y="494208"/>
                    <a:pt x="556994" y="480255"/>
                  </a:cubicBezTo>
                  <a:cubicBezTo>
                    <a:pt x="556994" y="459903"/>
                    <a:pt x="545513" y="437684"/>
                    <a:pt x="531628" y="418488"/>
                  </a:cubicBezTo>
                  <a:lnTo>
                    <a:pt x="531628" y="480255"/>
                  </a:lnTo>
                  <a:lnTo>
                    <a:pt x="531628" y="538112"/>
                  </a:lnTo>
                  <a:cubicBezTo>
                    <a:pt x="531628" y="579082"/>
                    <a:pt x="504036" y="606722"/>
                    <a:pt x="462915" y="606722"/>
                  </a:cubicBezTo>
                  <a:lnTo>
                    <a:pt x="454459" y="606722"/>
                  </a:lnTo>
                  <a:cubicBezTo>
                    <a:pt x="413249" y="606722"/>
                    <a:pt x="379783" y="573217"/>
                    <a:pt x="379783" y="532068"/>
                  </a:cubicBezTo>
                  <a:cubicBezTo>
                    <a:pt x="379783" y="488165"/>
                    <a:pt x="409244" y="455015"/>
                    <a:pt x="448496" y="455015"/>
                  </a:cubicBezTo>
                  <a:lnTo>
                    <a:pt x="480983" y="455015"/>
                  </a:lnTo>
                  <a:lnTo>
                    <a:pt x="480983" y="353877"/>
                  </a:lnTo>
                  <a:cubicBezTo>
                    <a:pt x="480983" y="344101"/>
                    <a:pt x="486680" y="335124"/>
                    <a:pt x="495580" y="330947"/>
                  </a:cubicBezTo>
                  <a:cubicBezTo>
                    <a:pt x="500031" y="328903"/>
                    <a:pt x="504882" y="328214"/>
                    <a:pt x="509565" y="328825"/>
                  </a:cubicBezTo>
                  <a:close/>
                  <a:moveTo>
                    <a:pt x="303775" y="50568"/>
                  </a:moveTo>
                  <a:cubicBezTo>
                    <a:pt x="164215" y="50568"/>
                    <a:pt x="50644" y="163967"/>
                    <a:pt x="50644" y="303316"/>
                  </a:cubicBezTo>
                  <a:cubicBezTo>
                    <a:pt x="50644" y="340820"/>
                    <a:pt x="59010" y="376191"/>
                    <a:pt x="73785" y="408184"/>
                  </a:cubicBezTo>
                  <a:lnTo>
                    <a:pt x="228121" y="305538"/>
                  </a:lnTo>
                  <a:cubicBezTo>
                    <a:pt x="228032" y="304738"/>
                    <a:pt x="227854" y="304116"/>
                    <a:pt x="227854" y="303316"/>
                  </a:cubicBezTo>
                  <a:cubicBezTo>
                    <a:pt x="227854" y="261547"/>
                    <a:pt x="261943" y="227510"/>
                    <a:pt x="303775" y="227510"/>
                  </a:cubicBezTo>
                  <a:cubicBezTo>
                    <a:pt x="304576" y="227510"/>
                    <a:pt x="305199" y="227687"/>
                    <a:pt x="306000" y="227776"/>
                  </a:cubicBezTo>
                  <a:lnTo>
                    <a:pt x="408801" y="73674"/>
                  </a:lnTo>
                  <a:cubicBezTo>
                    <a:pt x="376848" y="58921"/>
                    <a:pt x="341335" y="50568"/>
                    <a:pt x="303775" y="50568"/>
                  </a:cubicBezTo>
                  <a:close/>
                  <a:moveTo>
                    <a:pt x="303775" y="0"/>
                  </a:moveTo>
                  <a:cubicBezTo>
                    <a:pt x="360026" y="0"/>
                    <a:pt x="412628" y="15641"/>
                    <a:pt x="457843" y="42303"/>
                  </a:cubicBezTo>
                  <a:cubicBezTo>
                    <a:pt x="458021" y="42480"/>
                    <a:pt x="458199" y="42480"/>
                    <a:pt x="458377" y="42569"/>
                  </a:cubicBezTo>
                  <a:cubicBezTo>
                    <a:pt x="459178" y="43013"/>
                    <a:pt x="459801" y="43547"/>
                    <a:pt x="460602" y="43991"/>
                  </a:cubicBezTo>
                  <a:cubicBezTo>
                    <a:pt x="469325" y="49323"/>
                    <a:pt x="477691" y="55011"/>
                    <a:pt x="485880" y="61054"/>
                  </a:cubicBezTo>
                  <a:cubicBezTo>
                    <a:pt x="488283" y="62832"/>
                    <a:pt x="490686" y="64520"/>
                    <a:pt x="493000" y="66387"/>
                  </a:cubicBezTo>
                  <a:cubicBezTo>
                    <a:pt x="499676" y="71808"/>
                    <a:pt x="506173" y="77495"/>
                    <a:pt x="512403" y="83361"/>
                  </a:cubicBezTo>
                  <a:cubicBezTo>
                    <a:pt x="514361" y="85227"/>
                    <a:pt x="516676" y="86916"/>
                    <a:pt x="518634" y="88871"/>
                  </a:cubicBezTo>
                  <a:cubicBezTo>
                    <a:pt x="520592" y="90737"/>
                    <a:pt x="522194" y="93048"/>
                    <a:pt x="524152" y="95092"/>
                  </a:cubicBezTo>
                  <a:cubicBezTo>
                    <a:pt x="530026" y="101313"/>
                    <a:pt x="535723" y="107712"/>
                    <a:pt x="541063" y="114377"/>
                  </a:cubicBezTo>
                  <a:cubicBezTo>
                    <a:pt x="542932" y="116776"/>
                    <a:pt x="544712" y="119265"/>
                    <a:pt x="546492" y="121664"/>
                  </a:cubicBezTo>
                  <a:cubicBezTo>
                    <a:pt x="552545" y="129752"/>
                    <a:pt x="558241" y="138105"/>
                    <a:pt x="563492" y="146726"/>
                  </a:cubicBezTo>
                  <a:cubicBezTo>
                    <a:pt x="563937" y="147526"/>
                    <a:pt x="564560" y="148148"/>
                    <a:pt x="565006" y="148948"/>
                  </a:cubicBezTo>
                  <a:cubicBezTo>
                    <a:pt x="565094" y="149214"/>
                    <a:pt x="565094" y="149392"/>
                    <a:pt x="565184" y="149570"/>
                  </a:cubicBezTo>
                  <a:cubicBezTo>
                    <a:pt x="591974" y="194716"/>
                    <a:pt x="607639" y="247239"/>
                    <a:pt x="607639" y="303316"/>
                  </a:cubicBezTo>
                  <a:cubicBezTo>
                    <a:pt x="607639" y="317269"/>
                    <a:pt x="596335" y="328645"/>
                    <a:pt x="582272" y="328645"/>
                  </a:cubicBezTo>
                  <a:cubicBezTo>
                    <a:pt x="568299" y="328645"/>
                    <a:pt x="556995" y="317269"/>
                    <a:pt x="556995" y="303316"/>
                  </a:cubicBezTo>
                  <a:cubicBezTo>
                    <a:pt x="556995" y="265902"/>
                    <a:pt x="548540" y="230442"/>
                    <a:pt x="533854" y="198449"/>
                  </a:cubicBezTo>
                  <a:lnTo>
                    <a:pt x="379518" y="301184"/>
                  </a:lnTo>
                  <a:cubicBezTo>
                    <a:pt x="379518" y="301895"/>
                    <a:pt x="379786" y="302606"/>
                    <a:pt x="379786" y="303316"/>
                  </a:cubicBezTo>
                  <a:cubicBezTo>
                    <a:pt x="379786" y="345175"/>
                    <a:pt x="345696" y="379212"/>
                    <a:pt x="303775" y="379212"/>
                  </a:cubicBezTo>
                  <a:cubicBezTo>
                    <a:pt x="303063" y="379212"/>
                    <a:pt x="302351" y="378946"/>
                    <a:pt x="301639" y="378946"/>
                  </a:cubicBezTo>
                  <a:lnTo>
                    <a:pt x="198749" y="533048"/>
                  </a:lnTo>
                  <a:cubicBezTo>
                    <a:pt x="230791" y="547712"/>
                    <a:pt x="266304" y="556155"/>
                    <a:pt x="303775" y="556155"/>
                  </a:cubicBezTo>
                  <a:cubicBezTo>
                    <a:pt x="317838" y="556155"/>
                    <a:pt x="329142" y="567441"/>
                    <a:pt x="329142" y="581394"/>
                  </a:cubicBezTo>
                  <a:cubicBezTo>
                    <a:pt x="329142" y="595347"/>
                    <a:pt x="317838" y="606722"/>
                    <a:pt x="303775" y="606722"/>
                  </a:cubicBezTo>
                  <a:cubicBezTo>
                    <a:pt x="247613" y="606722"/>
                    <a:pt x="195189" y="591081"/>
                    <a:pt x="149974" y="564508"/>
                  </a:cubicBezTo>
                  <a:cubicBezTo>
                    <a:pt x="149707" y="564331"/>
                    <a:pt x="149440" y="564331"/>
                    <a:pt x="149173" y="564153"/>
                  </a:cubicBezTo>
                  <a:cubicBezTo>
                    <a:pt x="148461" y="563709"/>
                    <a:pt x="147749" y="563175"/>
                    <a:pt x="147037" y="562642"/>
                  </a:cubicBezTo>
                  <a:cubicBezTo>
                    <a:pt x="138314" y="557399"/>
                    <a:pt x="129859" y="551711"/>
                    <a:pt x="121759" y="545579"/>
                  </a:cubicBezTo>
                  <a:cubicBezTo>
                    <a:pt x="119356" y="543890"/>
                    <a:pt x="116953" y="542113"/>
                    <a:pt x="114639" y="540335"/>
                  </a:cubicBezTo>
                  <a:cubicBezTo>
                    <a:pt x="107874" y="534914"/>
                    <a:pt x="101466" y="529227"/>
                    <a:pt x="95236" y="523361"/>
                  </a:cubicBezTo>
                  <a:cubicBezTo>
                    <a:pt x="93278" y="521495"/>
                    <a:pt x="90874" y="519806"/>
                    <a:pt x="89005" y="517851"/>
                  </a:cubicBezTo>
                  <a:cubicBezTo>
                    <a:pt x="87047" y="515896"/>
                    <a:pt x="85356" y="513585"/>
                    <a:pt x="83487" y="511630"/>
                  </a:cubicBezTo>
                  <a:cubicBezTo>
                    <a:pt x="77613" y="505409"/>
                    <a:pt x="71916" y="499010"/>
                    <a:pt x="66576" y="492256"/>
                  </a:cubicBezTo>
                  <a:cubicBezTo>
                    <a:pt x="64618" y="489946"/>
                    <a:pt x="62927" y="487457"/>
                    <a:pt x="61058" y="485058"/>
                  </a:cubicBezTo>
                  <a:cubicBezTo>
                    <a:pt x="55005" y="476970"/>
                    <a:pt x="49398" y="468617"/>
                    <a:pt x="44147" y="459907"/>
                  </a:cubicBezTo>
                  <a:cubicBezTo>
                    <a:pt x="43613" y="459196"/>
                    <a:pt x="43079" y="458485"/>
                    <a:pt x="42634" y="457685"/>
                  </a:cubicBezTo>
                  <a:cubicBezTo>
                    <a:pt x="42456" y="457508"/>
                    <a:pt x="42456" y="457330"/>
                    <a:pt x="42367" y="457152"/>
                  </a:cubicBezTo>
                  <a:cubicBezTo>
                    <a:pt x="15665" y="412006"/>
                    <a:pt x="0" y="359483"/>
                    <a:pt x="0" y="303316"/>
                  </a:cubicBezTo>
                  <a:cubicBezTo>
                    <a:pt x="0" y="136061"/>
                    <a:pt x="136267" y="0"/>
                    <a:pt x="303775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</p:sp>
        <p:sp>
          <p:nvSpPr>
            <p:cNvPr id="90" name="jury_365823">
              <a:extLst>
                <a:ext uri="{FF2B5EF4-FFF2-40B4-BE49-F238E27FC236}">
                  <a16:creationId xmlns:a16="http://schemas.microsoft.com/office/drawing/2014/main" xmlns="" id="{38012313-B918-4753-8761-75F32DA972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89057" y="2019111"/>
              <a:ext cx="485253" cy="326846"/>
            </a:xfrm>
            <a:custGeom>
              <a:avLst/>
              <a:gdLst>
                <a:gd name="connsiteX0" fmla="*/ 14775 w 607639"/>
                <a:gd name="connsiteY0" fmla="*/ 272947 h 409280"/>
                <a:gd name="connsiteX1" fmla="*/ 592864 w 607639"/>
                <a:gd name="connsiteY1" fmla="*/ 272947 h 409280"/>
                <a:gd name="connsiteX2" fmla="*/ 607639 w 607639"/>
                <a:gd name="connsiteY2" fmla="*/ 287700 h 409280"/>
                <a:gd name="connsiteX3" fmla="*/ 592864 w 607639"/>
                <a:gd name="connsiteY3" fmla="*/ 302453 h 409280"/>
                <a:gd name="connsiteX4" fmla="*/ 574084 w 607639"/>
                <a:gd name="connsiteY4" fmla="*/ 302453 h 409280"/>
                <a:gd name="connsiteX5" fmla="*/ 574084 w 607639"/>
                <a:gd name="connsiteY5" fmla="*/ 394794 h 409280"/>
                <a:gd name="connsiteX6" fmla="*/ 559576 w 607639"/>
                <a:gd name="connsiteY6" fmla="*/ 409280 h 409280"/>
                <a:gd name="connsiteX7" fmla="*/ 48063 w 607639"/>
                <a:gd name="connsiteY7" fmla="*/ 409280 h 409280"/>
                <a:gd name="connsiteX8" fmla="*/ 33555 w 607639"/>
                <a:gd name="connsiteY8" fmla="*/ 394794 h 409280"/>
                <a:gd name="connsiteX9" fmla="*/ 33555 w 607639"/>
                <a:gd name="connsiteY9" fmla="*/ 302453 h 409280"/>
                <a:gd name="connsiteX10" fmla="*/ 14775 w 607639"/>
                <a:gd name="connsiteY10" fmla="*/ 302453 h 409280"/>
                <a:gd name="connsiteX11" fmla="*/ 0 w 607639"/>
                <a:gd name="connsiteY11" fmla="*/ 287700 h 409280"/>
                <a:gd name="connsiteX12" fmla="*/ 14775 w 607639"/>
                <a:gd name="connsiteY12" fmla="*/ 272947 h 409280"/>
                <a:gd name="connsiteX13" fmla="*/ 438535 w 607639"/>
                <a:gd name="connsiteY13" fmla="*/ 217201 h 409280"/>
                <a:gd name="connsiteX14" fmla="*/ 438565 w 607639"/>
                <a:gd name="connsiteY14" fmla="*/ 217201 h 409280"/>
                <a:gd name="connsiteX15" fmla="*/ 438565 w 607639"/>
                <a:gd name="connsiteY15" fmla="*/ 217272 h 409280"/>
                <a:gd name="connsiteX16" fmla="*/ 438534 w 607639"/>
                <a:gd name="connsiteY16" fmla="*/ 217272 h 409280"/>
                <a:gd name="connsiteX17" fmla="*/ 59557 w 607639"/>
                <a:gd name="connsiteY17" fmla="*/ 162442 h 409280"/>
                <a:gd name="connsiteX18" fmla="*/ 162001 w 607639"/>
                <a:gd name="connsiteY18" fmla="*/ 162442 h 409280"/>
                <a:gd name="connsiteX19" fmla="*/ 207304 w 607639"/>
                <a:gd name="connsiteY19" fmla="*/ 207351 h 409280"/>
                <a:gd name="connsiteX20" fmla="*/ 252607 w 607639"/>
                <a:gd name="connsiteY20" fmla="*/ 162442 h 409280"/>
                <a:gd name="connsiteX21" fmla="*/ 355051 w 607639"/>
                <a:gd name="connsiteY21" fmla="*/ 162442 h 409280"/>
                <a:gd name="connsiteX22" fmla="*/ 400354 w 607639"/>
                <a:gd name="connsiteY22" fmla="*/ 207351 h 409280"/>
                <a:gd name="connsiteX23" fmla="*/ 445568 w 607639"/>
                <a:gd name="connsiteY23" fmla="*/ 162442 h 409280"/>
                <a:gd name="connsiteX24" fmla="*/ 548100 w 607639"/>
                <a:gd name="connsiteY24" fmla="*/ 162442 h 409280"/>
                <a:gd name="connsiteX25" fmla="*/ 593314 w 607639"/>
                <a:gd name="connsiteY25" fmla="*/ 207351 h 409280"/>
                <a:gd name="connsiteX26" fmla="*/ 593314 w 607639"/>
                <a:gd name="connsiteY26" fmla="*/ 251637 h 409280"/>
                <a:gd name="connsiteX27" fmla="*/ 555310 w 607639"/>
                <a:gd name="connsiteY27" fmla="*/ 251637 h 409280"/>
                <a:gd name="connsiteX28" fmla="*/ 555043 w 607639"/>
                <a:gd name="connsiteY28" fmla="*/ 207618 h 409280"/>
                <a:gd name="connsiteX29" fmla="*/ 547388 w 607639"/>
                <a:gd name="connsiteY29" fmla="*/ 207618 h 409280"/>
                <a:gd name="connsiteX30" fmla="*/ 547388 w 607639"/>
                <a:gd name="connsiteY30" fmla="*/ 251637 h 409280"/>
                <a:gd name="connsiteX31" fmla="*/ 446280 w 607639"/>
                <a:gd name="connsiteY31" fmla="*/ 251637 h 409280"/>
                <a:gd name="connsiteX32" fmla="*/ 446280 w 607639"/>
                <a:gd name="connsiteY32" fmla="*/ 207618 h 409280"/>
                <a:gd name="connsiteX33" fmla="*/ 438625 w 607639"/>
                <a:gd name="connsiteY33" fmla="*/ 207618 h 409280"/>
                <a:gd name="connsiteX34" fmla="*/ 438536 w 607639"/>
                <a:gd name="connsiteY34" fmla="*/ 216955 h 409280"/>
                <a:gd name="connsiteX35" fmla="*/ 438535 w 607639"/>
                <a:gd name="connsiteY35" fmla="*/ 217201 h 409280"/>
                <a:gd name="connsiteX36" fmla="*/ 438494 w 607639"/>
                <a:gd name="connsiteY36" fmla="*/ 217201 h 409280"/>
                <a:gd name="connsiteX37" fmla="*/ 438494 w 607639"/>
                <a:gd name="connsiteY37" fmla="*/ 217272 h 409280"/>
                <a:gd name="connsiteX38" fmla="*/ 438534 w 607639"/>
                <a:gd name="connsiteY38" fmla="*/ 217272 h 409280"/>
                <a:gd name="connsiteX39" fmla="*/ 438514 w 607639"/>
                <a:gd name="connsiteY39" fmla="*/ 220123 h 409280"/>
                <a:gd name="connsiteX40" fmla="*/ 438358 w 607639"/>
                <a:gd name="connsiteY40" fmla="*/ 251637 h 409280"/>
                <a:gd name="connsiteX41" fmla="*/ 362260 w 607639"/>
                <a:gd name="connsiteY41" fmla="*/ 251637 h 409280"/>
                <a:gd name="connsiteX42" fmla="*/ 362082 w 607639"/>
                <a:gd name="connsiteY42" fmla="*/ 207618 h 409280"/>
                <a:gd name="connsiteX43" fmla="*/ 361993 w 607639"/>
                <a:gd name="connsiteY43" fmla="*/ 206817 h 409280"/>
                <a:gd name="connsiteX44" fmla="*/ 354339 w 607639"/>
                <a:gd name="connsiteY44" fmla="*/ 207618 h 409280"/>
                <a:gd name="connsiteX45" fmla="*/ 354339 w 607639"/>
                <a:gd name="connsiteY45" fmla="*/ 251637 h 409280"/>
                <a:gd name="connsiteX46" fmla="*/ 253230 w 607639"/>
                <a:gd name="connsiteY46" fmla="*/ 251637 h 409280"/>
                <a:gd name="connsiteX47" fmla="*/ 253230 w 607639"/>
                <a:gd name="connsiteY47" fmla="*/ 207618 h 409280"/>
                <a:gd name="connsiteX48" fmla="*/ 245576 w 607639"/>
                <a:gd name="connsiteY48" fmla="*/ 207618 h 409280"/>
                <a:gd name="connsiteX49" fmla="*/ 245398 w 607639"/>
                <a:gd name="connsiteY49" fmla="*/ 251637 h 409280"/>
                <a:gd name="connsiteX50" fmla="*/ 169210 w 607639"/>
                <a:gd name="connsiteY50" fmla="*/ 251637 h 409280"/>
                <a:gd name="connsiteX51" fmla="*/ 169032 w 607639"/>
                <a:gd name="connsiteY51" fmla="*/ 207618 h 409280"/>
                <a:gd name="connsiteX52" fmla="*/ 161378 w 607639"/>
                <a:gd name="connsiteY52" fmla="*/ 207618 h 409280"/>
                <a:gd name="connsiteX53" fmla="*/ 161378 w 607639"/>
                <a:gd name="connsiteY53" fmla="*/ 251637 h 409280"/>
                <a:gd name="connsiteX54" fmla="*/ 60269 w 607639"/>
                <a:gd name="connsiteY54" fmla="*/ 251637 h 409280"/>
                <a:gd name="connsiteX55" fmla="*/ 60269 w 607639"/>
                <a:gd name="connsiteY55" fmla="*/ 207618 h 409280"/>
                <a:gd name="connsiteX56" fmla="*/ 52526 w 607639"/>
                <a:gd name="connsiteY56" fmla="*/ 207618 h 409280"/>
                <a:gd name="connsiteX57" fmla="*/ 52348 w 607639"/>
                <a:gd name="connsiteY57" fmla="*/ 251637 h 409280"/>
                <a:gd name="connsiteX58" fmla="*/ 14254 w 607639"/>
                <a:gd name="connsiteY58" fmla="*/ 251637 h 409280"/>
                <a:gd name="connsiteX59" fmla="*/ 14254 w 607639"/>
                <a:gd name="connsiteY59" fmla="*/ 207351 h 409280"/>
                <a:gd name="connsiteX60" fmla="*/ 59557 w 607639"/>
                <a:gd name="connsiteY60" fmla="*/ 162442 h 409280"/>
                <a:gd name="connsiteX61" fmla="*/ 359139 w 607639"/>
                <a:gd name="connsiteY61" fmla="*/ 91523 h 409280"/>
                <a:gd name="connsiteX62" fmla="*/ 441567 w 607639"/>
                <a:gd name="connsiteY62" fmla="*/ 91523 h 409280"/>
                <a:gd name="connsiteX63" fmla="*/ 438362 w 607639"/>
                <a:gd name="connsiteY63" fmla="*/ 110368 h 409280"/>
                <a:gd name="connsiteX64" fmla="*/ 448866 w 607639"/>
                <a:gd name="connsiteY64" fmla="*/ 143615 h 409280"/>
                <a:gd name="connsiteX65" fmla="*/ 400353 w 607639"/>
                <a:gd name="connsiteY65" fmla="*/ 162371 h 409280"/>
                <a:gd name="connsiteX66" fmla="*/ 351839 w 607639"/>
                <a:gd name="connsiteY66" fmla="*/ 143615 h 409280"/>
                <a:gd name="connsiteX67" fmla="*/ 362254 w 607639"/>
                <a:gd name="connsiteY67" fmla="*/ 110368 h 409280"/>
                <a:gd name="connsiteX68" fmla="*/ 359139 w 607639"/>
                <a:gd name="connsiteY68" fmla="*/ 91523 h 409280"/>
                <a:gd name="connsiteX69" fmla="*/ 166072 w 607639"/>
                <a:gd name="connsiteY69" fmla="*/ 91523 h 409280"/>
                <a:gd name="connsiteX70" fmla="*/ 248500 w 607639"/>
                <a:gd name="connsiteY70" fmla="*/ 91523 h 409280"/>
                <a:gd name="connsiteX71" fmla="*/ 245384 w 607639"/>
                <a:gd name="connsiteY71" fmla="*/ 110368 h 409280"/>
                <a:gd name="connsiteX72" fmla="*/ 255799 w 607639"/>
                <a:gd name="connsiteY72" fmla="*/ 143615 h 409280"/>
                <a:gd name="connsiteX73" fmla="*/ 207286 w 607639"/>
                <a:gd name="connsiteY73" fmla="*/ 162371 h 409280"/>
                <a:gd name="connsiteX74" fmla="*/ 158772 w 607639"/>
                <a:gd name="connsiteY74" fmla="*/ 143615 h 409280"/>
                <a:gd name="connsiteX75" fmla="*/ 169187 w 607639"/>
                <a:gd name="connsiteY75" fmla="*/ 110368 h 409280"/>
                <a:gd name="connsiteX76" fmla="*/ 166072 w 607639"/>
                <a:gd name="connsiteY76" fmla="*/ 91523 h 409280"/>
                <a:gd name="connsiteX77" fmla="*/ 496852 w 607639"/>
                <a:gd name="connsiteY77" fmla="*/ 70918 h 409280"/>
                <a:gd name="connsiteX78" fmla="*/ 536368 w 607639"/>
                <a:gd name="connsiteY78" fmla="*/ 110390 h 409280"/>
                <a:gd name="connsiteX79" fmla="*/ 496852 w 607639"/>
                <a:gd name="connsiteY79" fmla="*/ 149951 h 409280"/>
                <a:gd name="connsiteX80" fmla="*/ 457335 w 607639"/>
                <a:gd name="connsiteY80" fmla="*/ 110390 h 409280"/>
                <a:gd name="connsiteX81" fmla="*/ 496852 w 607639"/>
                <a:gd name="connsiteY81" fmla="*/ 70918 h 409280"/>
                <a:gd name="connsiteX82" fmla="*/ 303776 w 607639"/>
                <a:gd name="connsiteY82" fmla="*/ 70918 h 409280"/>
                <a:gd name="connsiteX83" fmla="*/ 343372 w 607639"/>
                <a:gd name="connsiteY83" fmla="*/ 110390 h 409280"/>
                <a:gd name="connsiteX84" fmla="*/ 303776 w 607639"/>
                <a:gd name="connsiteY84" fmla="*/ 149951 h 409280"/>
                <a:gd name="connsiteX85" fmla="*/ 264268 w 607639"/>
                <a:gd name="connsiteY85" fmla="*/ 110390 h 409280"/>
                <a:gd name="connsiteX86" fmla="*/ 303776 w 607639"/>
                <a:gd name="connsiteY86" fmla="*/ 70918 h 409280"/>
                <a:gd name="connsiteX87" fmla="*/ 110753 w 607639"/>
                <a:gd name="connsiteY87" fmla="*/ 70918 h 409280"/>
                <a:gd name="connsiteX88" fmla="*/ 150305 w 607639"/>
                <a:gd name="connsiteY88" fmla="*/ 110435 h 409280"/>
                <a:gd name="connsiteX89" fmla="*/ 110753 w 607639"/>
                <a:gd name="connsiteY89" fmla="*/ 149952 h 409280"/>
                <a:gd name="connsiteX90" fmla="*/ 71201 w 607639"/>
                <a:gd name="connsiteY90" fmla="*/ 110435 h 409280"/>
                <a:gd name="connsiteX91" fmla="*/ 110753 w 607639"/>
                <a:gd name="connsiteY91" fmla="*/ 70918 h 409280"/>
                <a:gd name="connsiteX92" fmla="*/ 400283 w 607639"/>
                <a:gd name="connsiteY92" fmla="*/ 0 h 409280"/>
                <a:gd name="connsiteX93" fmla="*/ 439835 w 607639"/>
                <a:gd name="connsiteY93" fmla="*/ 39517 h 409280"/>
                <a:gd name="connsiteX94" fmla="*/ 400283 w 607639"/>
                <a:gd name="connsiteY94" fmla="*/ 79034 h 409280"/>
                <a:gd name="connsiteX95" fmla="*/ 360731 w 607639"/>
                <a:gd name="connsiteY95" fmla="*/ 39517 h 409280"/>
                <a:gd name="connsiteX96" fmla="*/ 400283 w 607639"/>
                <a:gd name="connsiteY96" fmla="*/ 0 h 409280"/>
                <a:gd name="connsiteX97" fmla="*/ 207357 w 607639"/>
                <a:gd name="connsiteY97" fmla="*/ 0 h 409280"/>
                <a:gd name="connsiteX98" fmla="*/ 246909 w 607639"/>
                <a:gd name="connsiteY98" fmla="*/ 39517 h 409280"/>
                <a:gd name="connsiteX99" fmla="*/ 207357 w 607639"/>
                <a:gd name="connsiteY99" fmla="*/ 79034 h 409280"/>
                <a:gd name="connsiteX100" fmla="*/ 167805 w 607639"/>
                <a:gd name="connsiteY100" fmla="*/ 39517 h 409280"/>
                <a:gd name="connsiteX101" fmla="*/ 207357 w 607639"/>
                <a:gd name="connsiteY101" fmla="*/ 0 h 40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607639" h="409280">
                  <a:moveTo>
                    <a:pt x="14775" y="272947"/>
                  </a:moveTo>
                  <a:lnTo>
                    <a:pt x="592864" y="272947"/>
                  </a:lnTo>
                  <a:cubicBezTo>
                    <a:pt x="600964" y="272947"/>
                    <a:pt x="607639" y="279524"/>
                    <a:pt x="607639" y="287700"/>
                  </a:cubicBezTo>
                  <a:cubicBezTo>
                    <a:pt x="607639" y="295877"/>
                    <a:pt x="600964" y="302453"/>
                    <a:pt x="592864" y="302453"/>
                  </a:cubicBezTo>
                  <a:lnTo>
                    <a:pt x="574084" y="302453"/>
                  </a:lnTo>
                  <a:lnTo>
                    <a:pt x="574084" y="394794"/>
                  </a:lnTo>
                  <a:cubicBezTo>
                    <a:pt x="574084" y="402792"/>
                    <a:pt x="567587" y="409280"/>
                    <a:pt x="559576" y="409280"/>
                  </a:cubicBezTo>
                  <a:lnTo>
                    <a:pt x="48063" y="409280"/>
                  </a:lnTo>
                  <a:cubicBezTo>
                    <a:pt x="40053" y="409280"/>
                    <a:pt x="33555" y="402792"/>
                    <a:pt x="33555" y="394794"/>
                  </a:cubicBezTo>
                  <a:lnTo>
                    <a:pt x="33555" y="302453"/>
                  </a:lnTo>
                  <a:lnTo>
                    <a:pt x="14775" y="302453"/>
                  </a:lnTo>
                  <a:cubicBezTo>
                    <a:pt x="6587" y="302453"/>
                    <a:pt x="0" y="295877"/>
                    <a:pt x="0" y="287700"/>
                  </a:cubicBezTo>
                  <a:cubicBezTo>
                    <a:pt x="0" y="279524"/>
                    <a:pt x="6587" y="272947"/>
                    <a:pt x="14775" y="272947"/>
                  </a:cubicBezTo>
                  <a:close/>
                  <a:moveTo>
                    <a:pt x="438535" y="217201"/>
                  </a:moveTo>
                  <a:lnTo>
                    <a:pt x="438565" y="217201"/>
                  </a:lnTo>
                  <a:lnTo>
                    <a:pt x="438565" y="217272"/>
                  </a:lnTo>
                  <a:lnTo>
                    <a:pt x="438534" y="217272"/>
                  </a:lnTo>
                  <a:close/>
                  <a:moveTo>
                    <a:pt x="59557" y="162442"/>
                  </a:moveTo>
                  <a:lnTo>
                    <a:pt x="162001" y="162442"/>
                  </a:lnTo>
                  <a:cubicBezTo>
                    <a:pt x="186744" y="162442"/>
                    <a:pt x="207215" y="182540"/>
                    <a:pt x="207304" y="207351"/>
                  </a:cubicBezTo>
                  <a:cubicBezTo>
                    <a:pt x="207393" y="182718"/>
                    <a:pt x="227686" y="162442"/>
                    <a:pt x="252607" y="162442"/>
                  </a:cubicBezTo>
                  <a:lnTo>
                    <a:pt x="355051" y="162442"/>
                  </a:lnTo>
                  <a:cubicBezTo>
                    <a:pt x="379883" y="162442"/>
                    <a:pt x="400176" y="182718"/>
                    <a:pt x="400354" y="207351"/>
                  </a:cubicBezTo>
                  <a:cubicBezTo>
                    <a:pt x="400443" y="182629"/>
                    <a:pt x="420824" y="162442"/>
                    <a:pt x="445568" y="162442"/>
                  </a:cubicBezTo>
                  <a:lnTo>
                    <a:pt x="548100" y="162442"/>
                  </a:lnTo>
                  <a:cubicBezTo>
                    <a:pt x="572843" y="162442"/>
                    <a:pt x="593225" y="182629"/>
                    <a:pt x="593314" y="207351"/>
                  </a:cubicBezTo>
                  <a:lnTo>
                    <a:pt x="593314" y="251637"/>
                  </a:lnTo>
                  <a:lnTo>
                    <a:pt x="555310" y="251637"/>
                  </a:lnTo>
                  <a:lnTo>
                    <a:pt x="555043" y="207618"/>
                  </a:lnTo>
                  <a:cubicBezTo>
                    <a:pt x="555043" y="202638"/>
                    <a:pt x="547388" y="202460"/>
                    <a:pt x="547388" y="207618"/>
                  </a:cubicBezTo>
                  <a:lnTo>
                    <a:pt x="547388" y="251637"/>
                  </a:lnTo>
                  <a:lnTo>
                    <a:pt x="446280" y="251637"/>
                  </a:lnTo>
                  <a:lnTo>
                    <a:pt x="446280" y="207618"/>
                  </a:lnTo>
                  <a:cubicBezTo>
                    <a:pt x="446280" y="202549"/>
                    <a:pt x="438625" y="202549"/>
                    <a:pt x="438625" y="207618"/>
                  </a:cubicBezTo>
                  <a:cubicBezTo>
                    <a:pt x="438536" y="214020"/>
                    <a:pt x="438536" y="216244"/>
                    <a:pt x="438536" y="216955"/>
                  </a:cubicBezTo>
                  <a:lnTo>
                    <a:pt x="438535" y="217201"/>
                  </a:lnTo>
                  <a:lnTo>
                    <a:pt x="438494" y="217201"/>
                  </a:lnTo>
                  <a:lnTo>
                    <a:pt x="438494" y="217272"/>
                  </a:lnTo>
                  <a:lnTo>
                    <a:pt x="438534" y="217272"/>
                  </a:lnTo>
                  <a:lnTo>
                    <a:pt x="438514" y="220123"/>
                  </a:lnTo>
                  <a:cubicBezTo>
                    <a:pt x="438492" y="224292"/>
                    <a:pt x="438447" y="233185"/>
                    <a:pt x="438358" y="251637"/>
                  </a:cubicBezTo>
                  <a:lnTo>
                    <a:pt x="362260" y="251637"/>
                  </a:lnTo>
                  <a:lnTo>
                    <a:pt x="362082" y="207618"/>
                  </a:lnTo>
                  <a:cubicBezTo>
                    <a:pt x="361993" y="207351"/>
                    <a:pt x="361993" y="207084"/>
                    <a:pt x="361993" y="206817"/>
                  </a:cubicBezTo>
                  <a:cubicBezTo>
                    <a:pt x="361014" y="202460"/>
                    <a:pt x="354339" y="202904"/>
                    <a:pt x="354339" y="207618"/>
                  </a:cubicBezTo>
                  <a:lnTo>
                    <a:pt x="354339" y="251637"/>
                  </a:lnTo>
                  <a:lnTo>
                    <a:pt x="253230" y="251637"/>
                  </a:lnTo>
                  <a:lnTo>
                    <a:pt x="253230" y="207618"/>
                  </a:lnTo>
                  <a:cubicBezTo>
                    <a:pt x="253230" y="202460"/>
                    <a:pt x="245576" y="202638"/>
                    <a:pt x="245576" y="207618"/>
                  </a:cubicBezTo>
                  <a:lnTo>
                    <a:pt x="245398" y="251637"/>
                  </a:lnTo>
                  <a:lnTo>
                    <a:pt x="169210" y="251637"/>
                  </a:lnTo>
                  <a:lnTo>
                    <a:pt x="169032" y="207618"/>
                  </a:lnTo>
                  <a:cubicBezTo>
                    <a:pt x="169032" y="202638"/>
                    <a:pt x="161378" y="202460"/>
                    <a:pt x="161378" y="207618"/>
                  </a:cubicBezTo>
                  <a:lnTo>
                    <a:pt x="161378" y="251637"/>
                  </a:lnTo>
                  <a:lnTo>
                    <a:pt x="60269" y="251637"/>
                  </a:lnTo>
                  <a:lnTo>
                    <a:pt x="60269" y="207618"/>
                  </a:lnTo>
                  <a:cubicBezTo>
                    <a:pt x="60269" y="202549"/>
                    <a:pt x="52615" y="202549"/>
                    <a:pt x="52526" y="207618"/>
                  </a:cubicBezTo>
                  <a:lnTo>
                    <a:pt x="52348" y="251637"/>
                  </a:lnTo>
                  <a:lnTo>
                    <a:pt x="14254" y="251637"/>
                  </a:lnTo>
                  <a:lnTo>
                    <a:pt x="14254" y="207351"/>
                  </a:lnTo>
                  <a:cubicBezTo>
                    <a:pt x="14432" y="182629"/>
                    <a:pt x="34814" y="162442"/>
                    <a:pt x="59557" y="162442"/>
                  </a:cubicBezTo>
                  <a:close/>
                  <a:moveTo>
                    <a:pt x="359139" y="91523"/>
                  </a:moveTo>
                  <a:lnTo>
                    <a:pt x="441567" y="91523"/>
                  </a:lnTo>
                  <a:cubicBezTo>
                    <a:pt x="439520" y="97479"/>
                    <a:pt x="438362" y="103790"/>
                    <a:pt x="438362" y="110368"/>
                  </a:cubicBezTo>
                  <a:cubicBezTo>
                    <a:pt x="438362" y="122725"/>
                    <a:pt x="442279" y="134192"/>
                    <a:pt x="448866" y="143615"/>
                  </a:cubicBezTo>
                  <a:cubicBezTo>
                    <a:pt x="430618" y="143615"/>
                    <a:pt x="414417" y="148326"/>
                    <a:pt x="400353" y="162371"/>
                  </a:cubicBezTo>
                  <a:cubicBezTo>
                    <a:pt x="386288" y="148415"/>
                    <a:pt x="370176" y="143615"/>
                    <a:pt x="351839" y="143615"/>
                  </a:cubicBezTo>
                  <a:cubicBezTo>
                    <a:pt x="358337" y="134192"/>
                    <a:pt x="362254" y="122725"/>
                    <a:pt x="362254" y="110368"/>
                  </a:cubicBezTo>
                  <a:cubicBezTo>
                    <a:pt x="362254" y="103790"/>
                    <a:pt x="361097" y="97479"/>
                    <a:pt x="359139" y="91523"/>
                  </a:cubicBezTo>
                  <a:close/>
                  <a:moveTo>
                    <a:pt x="166072" y="91523"/>
                  </a:moveTo>
                  <a:lnTo>
                    <a:pt x="248500" y="91523"/>
                  </a:lnTo>
                  <a:cubicBezTo>
                    <a:pt x="246453" y="97479"/>
                    <a:pt x="245384" y="103790"/>
                    <a:pt x="245384" y="110368"/>
                  </a:cubicBezTo>
                  <a:cubicBezTo>
                    <a:pt x="245384" y="122725"/>
                    <a:pt x="249212" y="134192"/>
                    <a:pt x="255799" y="143615"/>
                  </a:cubicBezTo>
                  <a:cubicBezTo>
                    <a:pt x="237551" y="143615"/>
                    <a:pt x="221350" y="148326"/>
                    <a:pt x="207286" y="162371"/>
                  </a:cubicBezTo>
                  <a:cubicBezTo>
                    <a:pt x="193310" y="148415"/>
                    <a:pt x="177198" y="143615"/>
                    <a:pt x="158772" y="143615"/>
                  </a:cubicBezTo>
                  <a:cubicBezTo>
                    <a:pt x="165359" y="134192"/>
                    <a:pt x="169187" y="122725"/>
                    <a:pt x="169187" y="110368"/>
                  </a:cubicBezTo>
                  <a:cubicBezTo>
                    <a:pt x="169187" y="103790"/>
                    <a:pt x="168119" y="97479"/>
                    <a:pt x="166072" y="91523"/>
                  </a:cubicBezTo>
                  <a:close/>
                  <a:moveTo>
                    <a:pt x="496852" y="70918"/>
                  </a:moveTo>
                  <a:cubicBezTo>
                    <a:pt x="518657" y="70918"/>
                    <a:pt x="536368" y="88609"/>
                    <a:pt x="536368" y="110390"/>
                  </a:cubicBezTo>
                  <a:cubicBezTo>
                    <a:pt x="536368" y="132260"/>
                    <a:pt x="518657" y="149951"/>
                    <a:pt x="496852" y="149951"/>
                  </a:cubicBezTo>
                  <a:cubicBezTo>
                    <a:pt x="475135" y="149951"/>
                    <a:pt x="457335" y="132349"/>
                    <a:pt x="457335" y="110390"/>
                  </a:cubicBezTo>
                  <a:cubicBezTo>
                    <a:pt x="457335" y="88609"/>
                    <a:pt x="475046" y="70918"/>
                    <a:pt x="496852" y="70918"/>
                  </a:cubicBezTo>
                  <a:close/>
                  <a:moveTo>
                    <a:pt x="303776" y="70918"/>
                  </a:moveTo>
                  <a:cubicBezTo>
                    <a:pt x="325665" y="70918"/>
                    <a:pt x="343372" y="88609"/>
                    <a:pt x="343372" y="110390"/>
                  </a:cubicBezTo>
                  <a:cubicBezTo>
                    <a:pt x="343372" y="132171"/>
                    <a:pt x="325754" y="149951"/>
                    <a:pt x="303776" y="149951"/>
                  </a:cubicBezTo>
                  <a:cubicBezTo>
                    <a:pt x="281975" y="149951"/>
                    <a:pt x="264268" y="132260"/>
                    <a:pt x="264268" y="110390"/>
                  </a:cubicBezTo>
                  <a:cubicBezTo>
                    <a:pt x="264268" y="88609"/>
                    <a:pt x="281975" y="70918"/>
                    <a:pt x="303776" y="70918"/>
                  </a:cubicBezTo>
                  <a:close/>
                  <a:moveTo>
                    <a:pt x="110753" y="70918"/>
                  </a:moveTo>
                  <a:cubicBezTo>
                    <a:pt x="132597" y="70918"/>
                    <a:pt x="150305" y="88610"/>
                    <a:pt x="150305" y="110435"/>
                  </a:cubicBezTo>
                  <a:cubicBezTo>
                    <a:pt x="150305" y="132260"/>
                    <a:pt x="132597" y="149952"/>
                    <a:pt x="110753" y="149952"/>
                  </a:cubicBezTo>
                  <a:cubicBezTo>
                    <a:pt x="88909" y="149952"/>
                    <a:pt x="71201" y="132260"/>
                    <a:pt x="71201" y="110435"/>
                  </a:cubicBezTo>
                  <a:cubicBezTo>
                    <a:pt x="71201" y="88610"/>
                    <a:pt x="88909" y="70918"/>
                    <a:pt x="110753" y="70918"/>
                  </a:cubicBezTo>
                  <a:close/>
                  <a:moveTo>
                    <a:pt x="400283" y="0"/>
                  </a:moveTo>
                  <a:cubicBezTo>
                    <a:pt x="422127" y="0"/>
                    <a:pt x="439835" y="17692"/>
                    <a:pt x="439835" y="39517"/>
                  </a:cubicBezTo>
                  <a:cubicBezTo>
                    <a:pt x="439835" y="61342"/>
                    <a:pt x="422127" y="79034"/>
                    <a:pt x="400283" y="79034"/>
                  </a:cubicBezTo>
                  <a:cubicBezTo>
                    <a:pt x="378439" y="79034"/>
                    <a:pt x="360731" y="61342"/>
                    <a:pt x="360731" y="39517"/>
                  </a:cubicBezTo>
                  <a:cubicBezTo>
                    <a:pt x="360731" y="17692"/>
                    <a:pt x="378439" y="0"/>
                    <a:pt x="400283" y="0"/>
                  </a:cubicBezTo>
                  <a:close/>
                  <a:moveTo>
                    <a:pt x="207357" y="0"/>
                  </a:moveTo>
                  <a:cubicBezTo>
                    <a:pt x="229201" y="0"/>
                    <a:pt x="246909" y="17692"/>
                    <a:pt x="246909" y="39517"/>
                  </a:cubicBezTo>
                  <a:cubicBezTo>
                    <a:pt x="246909" y="61342"/>
                    <a:pt x="229201" y="79034"/>
                    <a:pt x="207357" y="79034"/>
                  </a:cubicBezTo>
                  <a:cubicBezTo>
                    <a:pt x="185513" y="79034"/>
                    <a:pt x="167805" y="61342"/>
                    <a:pt x="167805" y="39517"/>
                  </a:cubicBezTo>
                  <a:cubicBezTo>
                    <a:pt x="167805" y="17692"/>
                    <a:pt x="185513" y="0"/>
                    <a:pt x="207357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</p:sp>
        <p:sp>
          <p:nvSpPr>
            <p:cNvPr id="91" name="cookbook_204985">
              <a:extLst>
                <a:ext uri="{FF2B5EF4-FFF2-40B4-BE49-F238E27FC236}">
                  <a16:creationId xmlns:a16="http://schemas.microsoft.com/office/drawing/2014/main" xmlns="" id="{37483082-3173-4D62-A829-FA33BE1C02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25363" y="2057398"/>
              <a:ext cx="255812" cy="379640"/>
            </a:xfrm>
            <a:custGeom>
              <a:avLst/>
              <a:gdLst>
                <a:gd name="connsiteX0" fmla="*/ 235688 w 408826"/>
                <a:gd name="connsiteY0" fmla="*/ 211577 h 606722"/>
                <a:gd name="connsiteX1" fmla="*/ 213881 w 408826"/>
                <a:gd name="connsiteY1" fmla="*/ 233263 h 606722"/>
                <a:gd name="connsiteX2" fmla="*/ 213881 w 408826"/>
                <a:gd name="connsiteY2" fmla="*/ 323650 h 606722"/>
                <a:gd name="connsiteX3" fmla="*/ 235688 w 408826"/>
                <a:gd name="connsiteY3" fmla="*/ 345336 h 606722"/>
                <a:gd name="connsiteX4" fmla="*/ 239960 w 408826"/>
                <a:gd name="connsiteY4" fmla="*/ 344892 h 606722"/>
                <a:gd name="connsiteX5" fmla="*/ 239960 w 408826"/>
                <a:gd name="connsiteY5" fmla="*/ 495538 h 606722"/>
                <a:gd name="connsiteX6" fmla="*/ 261766 w 408826"/>
                <a:gd name="connsiteY6" fmla="*/ 517223 h 606722"/>
                <a:gd name="connsiteX7" fmla="*/ 283484 w 408826"/>
                <a:gd name="connsiteY7" fmla="*/ 495538 h 606722"/>
                <a:gd name="connsiteX8" fmla="*/ 283484 w 408826"/>
                <a:gd name="connsiteY8" fmla="*/ 345159 h 606722"/>
                <a:gd name="connsiteX9" fmla="*/ 286065 w 408826"/>
                <a:gd name="connsiteY9" fmla="*/ 345336 h 606722"/>
                <a:gd name="connsiteX10" fmla="*/ 307782 w 408826"/>
                <a:gd name="connsiteY10" fmla="*/ 323650 h 606722"/>
                <a:gd name="connsiteX11" fmla="*/ 307871 w 408826"/>
                <a:gd name="connsiteY11" fmla="*/ 323650 h 606722"/>
                <a:gd name="connsiteX12" fmla="*/ 307871 w 408826"/>
                <a:gd name="connsiteY12" fmla="*/ 233263 h 606722"/>
                <a:gd name="connsiteX13" fmla="*/ 286065 w 408826"/>
                <a:gd name="connsiteY13" fmla="*/ 211577 h 606722"/>
                <a:gd name="connsiteX14" fmla="*/ 273871 w 408826"/>
                <a:gd name="connsiteY14" fmla="*/ 215310 h 606722"/>
                <a:gd name="connsiteX15" fmla="*/ 261766 w 408826"/>
                <a:gd name="connsiteY15" fmla="*/ 211577 h 606722"/>
                <a:gd name="connsiteX16" fmla="*/ 248682 w 408826"/>
                <a:gd name="connsiteY16" fmla="*/ 215932 h 606722"/>
                <a:gd name="connsiteX17" fmla="*/ 235688 w 408826"/>
                <a:gd name="connsiteY17" fmla="*/ 211577 h 606722"/>
                <a:gd name="connsiteX18" fmla="*/ 146949 w 408826"/>
                <a:gd name="connsiteY18" fmla="*/ 202867 h 606722"/>
                <a:gd name="connsiteX19" fmla="*/ 116509 w 408826"/>
                <a:gd name="connsiteY19" fmla="*/ 233263 h 606722"/>
                <a:gd name="connsiteX20" fmla="*/ 116509 w 408826"/>
                <a:gd name="connsiteY20" fmla="*/ 384353 h 606722"/>
                <a:gd name="connsiteX21" fmla="*/ 125231 w 408826"/>
                <a:gd name="connsiteY21" fmla="*/ 405683 h 606722"/>
                <a:gd name="connsiteX22" fmla="*/ 125231 w 408826"/>
                <a:gd name="connsiteY22" fmla="*/ 495538 h 606722"/>
                <a:gd name="connsiteX23" fmla="*/ 146949 w 408826"/>
                <a:gd name="connsiteY23" fmla="*/ 517223 h 606722"/>
                <a:gd name="connsiteX24" fmla="*/ 168666 w 408826"/>
                <a:gd name="connsiteY24" fmla="*/ 495538 h 606722"/>
                <a:gd name="connsiteX25" fmla="*/ 168666 w 408826"/>
                <a:gd name="connsiteY25" fmla="*/ 405683 h 606722"/>
                <a:gd name="connsiteX26" fmla="*/ 177389 w 408826"/>
                <a:gd name="connsiteY26" fmla="*/ 384353 h 606722"/>
                <a:gd name="connsiteX27" fmla="*/ 177389 w 408826"/>
                <a:gd name="connsiteY27" fmla="*/ 233263 h 606722"/>
                <a:gd name="connsiteX28" fmla="*/ 146949 w 408826"/>
                <a:gd name="connsiteY28" fmla="*/ 202867 h 606722"/>
                <a:gd name="connsiteX29" fmla="*/ 0 w 408826"/>
                <a:gd name="connsiteY29" fmla="*/ 108036 h 606722"/>
                <a:gd name="connsiteX30" fmla="*/ 1780 w 408826"/>
                <a:gd name="connsiteY30" fmla="*/ 108214 h 606722"/>
                <a:gd name="connsiteX31" fmla="*/ 408626 w 408826"/>
                <a:gd name="connsiteY31" fmla="*/ 108214 h 606722"/>
                <a:gd name="connsiteX32" fmla="*/ 408715 w 408826"/>
                <a:gd name="connsiteY32" fmla="*/ 108214 h 606722"/>
                <a:gd name="connsiteX33" fmla="*/ 408715 w 408826"/>
                <a:gd name="connsiteY33" fmla="*/ 606722 h 606722"/>
                <a:gd name="connsiteX34" fmla="*/ 0 w 408826"/>
                <a:gd name="connsiteY34" fmla="*/ 606722 h 606722"/>
                <a:gd name="connsiteX35" fmla="*/ 0 w 408826"/>
                <a:gd name="connsiteY35" fmla="*/ 33589 h 606722"/>
                <a:gd name="connsiteX36" fmla="*/ 48688 w 408826"/>
                <a:gd name="connsiteY36" fmla="*/ 33589 h 606722"/>
                <a:gd name="connsiteX37" fmla="*/ 48688 w 408826"/>
                <a:gd name="connsiteY37" fmla="*/ 52699 h 606722"/>
                <a:gd name="connsiteX38" fmla="*/ 57411 w 408826"/>
                <a:gd name="connsiteY38" fmla="*/ 61410 h 606722"/>
                <a:gd name="connsiteX39" fmla="*/ 133870 w 408826"/>
                <a:gd name="connsiteY39" fmla="*/ 61410 h 606722"/>
                <a:gd name="connsiteX40" fmla="*/ 142593 w 408826"/>
                <a:gd name="connsiteY40" fmla="*/ 52699 h 606722"/>
                <a:gd name="connsiteX41" fmla="*/ 142593 w 408826"/>
                <a:gd name="connsiteY41" fmla="*/ 33589 h 606722"/>
                <a:gd name="connsiteX42" fmla="*/ 408730 w 408826"/>
                <a:gd name="connsiteY42" fmla="*/ 33589 h 606722"/>
                <a:gd name="connsiteX43" fmla="*/ 408730 w 408826"/>
                <a:gd name="connsiteY43" fmla="*/ 82120 h 606722"/>
                <a:gd name="connsiteX44" fmla="*/ 408641 w 408826"/>
                <a:gd name="connsiteY44" fmla="*/ 82209 h 606722"/>
                <a:gd name="connsiteX45" fmla="*/ 1780 w 408826"/>
                <a:gd name="connsiteY45" fmla="*/ 82209 h 606722"/>
                <a:gd name="connsiteX46" fmla="*/ 0 w 408826"/>
                <a:gd name="connsiteY46" fmla="*/ 82120 h 606722"/>
                <a:gd name="connsiteX47" fmla="*/ 66049 w 408826"/>
                <a:gd name="connsiteY47" fmla="*/ 0 h 606722"/>
                <a:gd name="connsiteX48" fmla="*/ 91333 w 408826"/>
                <a:gd name="connsiteY48" fmla="*/ 14388 h 606722"/>
                <a:gd name="connsiteX49" fmla="*/ 99969 w 408826"/>
                <a:gd name="connsiteY49" fmla="*/ 14388 h 606722"/>
                <a:gd name="connsiteX50" fmla="*/ 125253 w 408826"/>
                <a:gd name="connsiteY50" fmla="*/ 0 h 606722"/>
                <a:gd name="connsiteX51" fmla="*/ 125253 w 408826"/>
                <a:gd name="connsiteY51" fmla="*/ 43962 h 606722"/>
                <a:gd name="connsiteX52" fmla="*/ 66049 w 408826"/>
                <a:gd name="connsiteY52" fmla="*/ 4396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08826" h="606722">
                  <a:moveTo>
                    <a:pt x="235688" y="211577"/>
                  </a:moveTo>
                  <a:cubicBezTo>
                    <a:pt x="223672" y="211577"/>
                    <a:pt x="213881" y="221354"/>
                    <a:pt x="213881" y="233263"/>
                  </a:cubicBezTo>
                  <a:lnTo>
                    <a:pt x="213881" y="323650"/>
                  </a:lnTo>
                  <a:cubicBezTo>
                    <a:pt x="213881" y="335560"/>
                    <a:pt x="223672" y="345336"/>
                    <a:pt x="235688" y="345336"/>
                  </a:cubicBezTo>
                  <a:cubicBezTo>
                    <a:pt x="237112" y="345336"/>
                    <a:pt x="238625" y="345159"/>
                    <a:pt x="239960" y="344892"/>
                  </a:cubicBezTo>
                  <a:lnTo>
                    <a:pt x="239960" y="495538"/>
                  </a:lnTo>
                  <a:cubicBezTo>
                    <a:pt x="239960" y="507536"/>
                    <a:pt x="249751" y="517223"/>
                    <a:pt x="261766" y="517223"/>
                  </a:cubicBezTo>
                  <a:cubicBezTo>
                    <a:pt x="273782" y="517223"/>
                    <a:pt x="283484" y="507536"/>
                    <a:pt x="283484" y="495538"/>
                  </a:cubicBezTo>
                  <a:lnTo>
                    <a:pt x="283484" y="345159"/>
                  </a:lnTo>
                  <a:cubicBezTo>
                    <a:pt x="284374" y="345247"/>
                    <a:pt x="285175" y="345336"/>
                    <a:pt x="286065" y="345336"/>
                  </a:cubicBezTo>
                  <a:cubicBezTo>
                    <a:pt x="298081" y="345336"/>
                    <a:pt x="307782" y="335560"/>
                    <a:pt x="307782" y="323650"/>
                  </a:cubicBezTo>
                  <a:lnTo>
                    <a:pt x="307871" y="323650"/>
                  </a:lnTo>
                  <a:lnTo>
                    <a:pt x="307871" y="233263"/>
                  </a:lnTo>
                  <a:cubicBezTo>
                    <a:pt x="307871" y="221265"/>
                    <a:pt x="298081" y="211577"/>
                    <a:pt x="286065" y="211577"/>
                  </a:cubicBezTo>
                  <a:cubicBezTo>
                    <a:pt x="281615" y="211577"/>
                    <a:pt x="277431" y="212999"/>
                    <a:pt x="273871" y="215310"/>
                  </a:cubicBezTo>
                  <a:cubicBezTo>
                    <a:pt x="270400" y="212999"/>
                    <a:pt x="266217" y="211577"/>
                    <a:pt x="261766" y="211577"/>
                  </a:cubicBezTo>
                  <a:cubicBezTo>
                    <a:pt x="256871" y="211577"/>
                    <a:pt x="252332" y="213266"/>
                    <a:pt x="248682" y="215932"/>
                  </a:cubicBezTo>
                  <a:cubicBezTo>
                    <a:pt x="245033" y="213266"/>
                    <a:pt x="240583" y="211577"/>
                    <a:pt x="235688" y="211577"/>
                  </a:cubicBezTo>
                  <a:close/>
                  <a:moveTo>
                    <a:pt x="146949" y="202867"/>
                  </a:moveTo>
                  <a:cubicBezTo>
                    <a:pt x="130127" y="202867"/>
                    <a:pt x="116509" y="216554"/>
                    <a:pt x="116509" y="233263"/>
                  </a:cubicBezTo>
                  <a:lnTo>
                    <a:pt x="116509" y="384353"/>
                  </a:lnTo>
                  <a:cubicBezTo>
                    <a:pt x="116509" y="392707"/>
                    <a:pt x="119802" y="400173"/>
                    <a:pt x="125231" y="405683"/>
                  </a:cubicBezTo>
                  <a:lnTo>
                    <a:pt x="125231" y="495538"/>
                  </a:lnTo>
                  <a:cubicBezTo>
                    <a:pt x="125231" y="507536"/>
                    <a:pt x="134933" y="517223"/>
                    <a:pt x="146949" y="517223"/>
                  </a:cubicBezTo>
                  <a:cubicBezTo>
                    <a:pt x="158965" y="517223"/>
                    <a:pt x="168666" y="507536"/>
                    <a:pt x="168666" y="495538"/>
                  </a:cubicBezTo>
                  <a:lnTo>
                    <a:pt x="168666" y="405683"/>
                  </a:lnTo>
                  <a:cubicBezTo>
                    <a:pt x="174095" y="400173"/>
                    <a:pt x="177389" y="392707"/>
                    <a:pt x="177389" y="384353"/>
                  </a:cubicBezTo>
                  <a:lnTo>
                    <a:pt x="177389" y="233263"/>
                  </a:lnTo>
                  <a:cubicBezTo>
                    <a:pt x="177389" y="216554"/>
                    <a:pt x="163771" y="202867"/>
                    <a:pt x="146949" y="202867"/>
                  </a:cubicBezTo>
                  <a:close/>
                  <a:moveTo>
                    <a:pt x="0" y="108036"/>
                  </a:moveTo>
                  <a:cubicBezTo>
                    <a:pt x="1691" y="108036"/>
                    <a:pt x="1424" y="108214"/>
                    <a:pt x="1780" y="108214"/>
                  </a:cubicBezTo>
                  <a:lnTo>
                    <a:pt x="408626" y="108214"/>
                  </a:lnTo>
                  <a:cubicBezTo>
                    <a:pt x="408715" y="108214"/>
                    <a:pt x="408715" y="108214"/>
                    <a:pt x="408715" y="108214"/>
                  </a:cubicBezTo>
                  <a:lnTo>
                    <a:pt x="408715" y="606722"/>
                  </a:lnTo>
                  <a:lnTo>
                    <a:pt x="0" y="606722"/>
                  </a:lnTo>
                  <a:close/>
                  <a:moveTo>
                    <a:pt x="0" y="33589"/>
                  </a:moveTo>
                  <a:lnTo>
                    <a:pt x="48688" y="33589"/>
                  </a:lnTo>
                  <a:lnTo>
                    <a:pt x="48688" y="52699"/>
                  </a:lnTo>
                  <a:cubicBezTo>
                    <a:pt x="48688" y="57499"/>
                    <a:pt x="52604" y="61410"/>
                    <a:pt x="57411" y="61410"/>
                  </a:cubicBezTo>
                  <a:lnTo>
                    <a:pt x="133870" y="61410"/>
                  </a:lnTo>
                  <a:cubicBezTo>
                    <a:pt x="138676" y="61410"/>
                    <a:pt x="142593" y="57499"/>
                    <a:pt x="142593" y="52699"/>
                  </a:cubicBezTo>
                  <a:lnTo>
                    <a:pt x="142593" y="33589"/>
                  </a:lnTo>
                  <a:lnTo>
                    <a:pt x="408730" y="33589"/>
                  </a:lnTo>
                  <a:lnTo>
                    <a:pt x="408730" y="82120"/>
                  </a:lnTo>
                  <a:cubicBezTo>
                    <a:pt x="408730" y="82120"/>
                    <a:pt x="408997" y="82209"/>
                    <a:pt x="408641" y="82209"/>
                  </a:cubicBezTo>
                  <a:lnTo>
                    <a:pt x="1780" y="82209"/>
                  </a:lnTo>
                  <a:cubicBezTo>
                    <a:pt x="1513" y="82209"/>
                    <a:pt x="1691" y="82120"/>
                    <a:pt x="0" y="82120"/>
                  </a:cubicBezTo>
                  <a:close/>
                  <a:moveTo>
                    <a:pt x="66049" y="0"/>
                  </a:moveTo>
                  <a:lnTo>
                    <a:pt x="91333" y="14388"/>
                  </a:lnTo>
                  <a:cubicBezTo>
                    <a:pt x="94004" y="15986"/>
                    <a:pt x="97298" y="15986"/>
                    <a:pt x="99969" y="14388"/>
                  </a:cubicBezTo>
                  <a:lnTo>
                    <a:pt x="125253" y="0"/>
                  </a:lnTo>
                  <a:lnTo>
                    <a:pt x="125253" y="43962"/>
                  </a:lnTo>
                  <a:lnTo>
                    <a:pt x="66049" y="4396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</p:sp>
        <p:sp>
          <p:nvSpPr>
            <p:cNvPr id="92" name="drinks-bottles_52891">
              <a:extLst>
                <a:ext uri="{FF2B5EF4-FFF2-40B4-BE49-F238E27FC236}">
                  <a16:creationId xmlns:a16="http://schemas.microsoft.com/office/drawing/2014/main" xmlns="" id="{9C98988B-B5A0-4BD1-B46A-69959FCF4F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18897" y="3044831"/>
              <a:ext cx="359130" cy="430016"/>
            </a:xfrm>
            <a:custGeom>
              <a:avLst/>
              <a:gdLst>
                <a:gd name="connsiteX0" fmla="*/ 304107 w 506942"/>
                <a:gd name="connsiteY0" fmla="*/ 506020 h 607004"/>
                <a:gd name="connsiteX1" fmla="*/ 304107 w 506942"/>
                <a:gd name="connsiteY1" fmla="*/ 556464 h 607004"/>
                <a:gd name="connsiteX2" fmla="*/ 456089 w 506942"/>
                <a:gd name="connsiteY2" fmla="*/ 556464 h 607004"/>
                <a:gd name="connsiteX3" fmla="*/ 456089 w 506942"/>
                <a:gd name="connsiteY3" fmla="*/ 506020 h 607004"/>
                <a:gd name="connsiteX4" fmla="*/ 46976 w 506942"/>
                <a:gd name="connsiteY4" fmla="*/ 329035 h 607004"/>
                <a:gd name="connsiteX5" fmla="*/ 40306 w 506942"/>
                <a:gd name="connsiteY5" fmla="*/ 335693 h 607004"/>
                <a:gd name="connsiteX6" fmla="*/ 40306 w 506942"/>
                <a:gd name="connsiteY6" fmla="*/ 524952 h 607004"/>
                <a:gd name="connsiteX7" fmla="*/ 46976 w 506942"/>
                <a:gd name="connsiteY7" fmla="*/ 531562 h 607004"/>
                <a:gd name="connsiteX8" fmla="*/ 182097 w 506942"/>
                <a:gd name="connsiteY8" fmla="*/ 531562 h 607004"/>
                <a:gd name="connsiteX9" fmla="*/ 188719 w 506942"/>
                <a:gd name="connsiteY9" fmla="*/ 524952 h 607004"/>
                <a:gd name="connsiteX10" fmla="*/ 188719 w 506942"/>
                <a:gd name="connsiteY10" fmla="*/ 335693 h 607004"/>
                <a:gd name="connsiteX11" fmla="*/ 182097 w 506942"/>
                <a:gd name="connsiteY11" fmla="*/ 329035 h 607004"/>
                <a:gd name="connsiteX12" fmla="*/ 379235 w 506942"/>
                <a:gd name="connsiteY12" fmla="*/ 253368 h 607004"/>
                <a:gd name="connsiteX13" fmla="*/ 305258 w 506942"/>
                <a:gd name="connsiteY13" fmla="*/ 329058 h 607004"/>
                <a:gd name="connsiteX14" fmla="*/ 454938 w 506942"/>
                <a:gd name="connsiteY14" fmla="*/ 329058 h 607004"/>
                <a:gd name="connsiteX15" fmla="*/ 379235 w 506942"/>
                <a:gd name="connsiteY15" fmla="*/ 253368 h 607004"/>
                <a:gd name="connsiteX16" fmla="*/ 347764 w 506942"/>
                <a:gd name="connsiteY16" fmla="*/ 141 h 607004"/>
                <a:gd name="connsiteX17" fmla="*/ 412385 w 506942"/>
                <a:gd name="connsiteY17" fmla="*/ 141 h 607004"/>
                <a:gd name="connsiteX18" fmla="*/ 437379 w 506942"/>
                <a:gd name="connsiteY18" fmla="*/ 25339 h 607004"/>
                <a:gd name="connsiteX19" fmla="*/ 412385 w 506942"/>
                <a:gd name="connsiteY19" fmla="*/ 50585 h 607004"/>
                <a:gd name="connsiteX20" fmla="*/ 411857 w 506942"/>
                <a:gd name="connsiteY20" fmla="*/ 50585 h 607004"/>
                <a:gd name="connsiteX21" fmla="*/ 430807 w 506942"/>
                <a:gd name="connsiteY21" fmla="*/ 214421 h 607004"/>
                <a:gd name="connsiteX22" fmla="*/ 506750 w 506942"/>
                <a:gd name="connsiteY22" fmla="*/ 341465 h 607004"/>
                <a:gd name="connsiteX23" fmla="*/ 506942 w 506942"/>
                <a:gd name="connsiteY23" fmla="*/ 581710 h 607004"/>
                <a:gd name="connsiteX24" fmla="*/ 478445 w 506942"/>
                <a:gd name="connsiteY24" fmla="*/ 607004 h 607004"/>
                <a:gd name="connsiteX25" fmla="*/ 281511 w 506942"/>
                <a:gd name="connsiteY25" fmla="*/ 607004 h 607004"/>
                <a:gd name="connsiteX26" fmla="*/ 253686 w 506942"/>
                <a:gd name="connsiteY26" fmla="*/ 581710 h 607004"/>
                <a:gd name="connsiteX27" fmla="*/ 253542 w 506942"/>
                <a:gd name="connsiteY27" fmla="*/ 341465 h 607004"/>
                <a:gd name="connsiteX28" fmla="*/ 329485 w 506942"/>
                <a:gd name="connsiteY28" fmla="*/ 213607 h 607004"/>
                <a:gd name="connsiteX29" fmla="*/ 345173 w 506942"/>
                <a:gd name="connsiteY29" fmla="*/ 50537 h 607004"/>
                <a:gd name="connsiteX30" fmla="*/ 347764 w 506942"/>
                <a:gd name="connsiteY30" fmla="*/ 50633 h 607004"/>
                <a:gd name="connsiteX31" fmla="*/ 345173 w 506942"/>
                <a:gd name="connsiteY31" fmla="*/ 50441 h 607004"/>
                <a:gd name="connsiteX32" fmla="*/ 345173 w 506942"/>
                <a:gd name="connsiteY32" fmla="*/ 50537 h 607004"/>
                <a:gd name="connsiteX33" fmla="*/ 322769 w 506942"/>
                <a:gd name="connsiteY33" fmla="*/ 25435 h 607004"/>
                <a:gd name="connsiteX34" fmla="*/ 347764 w 506942"/>
                <a:gd name="connsiteY34" fmla="*/ 141 h 607004"/>
                <a:gd name="connsiteX35" fmla="*/ 86946 w 506942"/>
                <a:gd name="connsiteY35" fmla="*/ 0 h 607004"/>
                <a:gd name="connsiteX36" fmla="*/ 101581 w 506942"/>
                <a:gd name="connsiteY36" fmla="*/ 0 h 607004"/>
                <a:gd name="connsiteX37" fmla="*/ 126916 w 506942"/>
                <a:gd name="connsiteY37" fmla="*/ 0 h 607004"/>
                <a:gd name="connsiteX38" fmla="*/ 143710 w 506942"/>
                <a:gd name="connsiteY38" fmla="*/ 0 h 607004"/>
                <a:gd name="connsiteX39" fmla="*/ 166070 w 506942"/>
                <a:gd name="connsiteY39" fmla="*/ 25292 h 607004"/>
                <a:gd name="connsiteX40" fmla="*/ 152251 w 506942"/>
                <a:gd name="connsiteY40" fmla="*/ 47470 h 607004"/>
                <a:gd name="connsiteX41" fmla="*/ 152251 w 506942"/>
                <a:gd name="connsiteY41" fmla="*/ 210910 h 607004"/>
                <a:gd name="connsiteX42" fmla="*/ 228209 w 506942"/>
                <a:gd name="connsiteY42" fmla="*/ 341393 h 607004"/>
                <a:gd name="connsiteX43" fmla="*/ 228161 w 506942"/>
                <a:gd name="connsiteY43" fmla="*/ 581571 h 607004"/>
                <a:gd name="connsiteX44" fmla="*/ 202874 w 506942"/>
                <a:gd name="connsiteY44" fmla="*/ 606863 h 607004"/>
                <a:gd name="connsiteX45" fmla="*/ 25575 w 506942"/>
                <a:gd name="connsiteY45" fmla="*/ 606863 h 607004"/>
                <a:gd name="connsiteX46" fmla="*/ 0 w 506942"/>
                <a:gd name="connsiteY46" fmla="*/ 581571 h 607004"/>
                <a:gd name="connsiteX47" fmla="*/ 528 w 506942"/>
                <a:gd name="connsiteY47" fmla="*/ 341441 h 607004"/>
                <a:gd name="connsiteX48" fmla="*/ 78261 w 506942"/>
                <a:gd name="connsiteY48" fmla="*/ 210910 h 607004"/>
                <a:gd name="connsiteX49" fmla="*/ 78453 w 506942"/>
                <a:gd name="connsiteY49" fmla="*/ 47374 h 607004"/>
                <a:gd name="connsiteX50" fmla="*/ 64490 w 506942"/>
                <a:gd name="connsiteY50" fmla="*/ 25292 h 607004"/>
                <a:gd name="connsiteX51" fmla="*/ 86946 w 506942"/>
                <a:gd name="connsiteY51" fmla="*/ 0 h 60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06942" h="607004">
                  <a:moveTo>
                    <a:pt x="304107" y="506020"/>
                  </a:moveTo>
                  <a:lnTo>
                    <a:pt x="304107" y="556464"/>
                  </a:lnTo>
                  <a:lnTo>
                    <a:pt x="456089" y="556464"/>
                  </a:lnTo>
                  <a:lnTo>
                    <a:pt x="456089" y="506020"/>
                  </a:lnTo>
                  <a:close/>
                  <a:moveTo>
                    <a:pt x="46976" y="329035"/>
                  </a:moveTo>
                  <a:cubicBezTo>
                    <a:pt x="43233" y="329035"/>
                    <a:pt x="40306" y="332053"/>
                    <a:pt x="40306" y="335693"/>
                  </a:cubicBezTo>
                  <a:lnTo>
                    <a:pt x="40306" y="524952"/>
                  </a:lnTo>
                  <a:cubicBezTo>
                    <a:pt x="40306" y="528640"/>
                    <a:pt x="43329" y="531562"/>
                    <a:pt x="46976" y="531562"/>
                  </a:cubicBezTo>
                  <a:lnTo>
                    <a:pt x="182097" y="531562"/>
                  </a:lnTo>
                  <a:cubicBezTo>
                    <a:pt x="185792" y="531562"/>
                    <a:pt x="188719" y="528592"/>
                    <a:pt x="188719" y="524952"/>
                  </a:cubicBezTo>
                  <a:lnTo>
                    <a:pt x="188719" y="335693"/>
                  </a:lnTo>
                  <a:cubicBezTo>
                    <a:pt x="188719" y="332005"/>
                    <a:pt x="185744" y="329035"/>
                    <a:pt x="182097" y="329035"/>
                  </a:cubicBezTo>
                  <a:close/>
                  <a:moveTo>
                    <a:pt x="379235" y="253368"/>
                  </a:moveTo>
                  <a:cubicBezTo>
                    <a:pt x="341575" y="253368"/>
                    <a:pt x="310536" y="286279"/>
                    <a:pt x="305258" y="329058"/>
                  </a:cubicBezTo>
                  <a:lnTo>
                    <a:pt x="454938" y="329058"/>
                  </a:lnTo>
                  <a:cubicBezTo>
                    <a:pt x="449469" y="286279"/>
                    <a:pt x="417806" y="253368"/>
                    <a:pt x="379235" y="253368"/>
                  </a:cubicBezTo>
                  <a:close/>
                  <a:moveTo>
                    <a:pt x="347764" y="141"/>
                  </a:moveTo>
                  <a:lnTo>
                    <a:pt x="412385" y="141"/>
                  </a:lnTo>
                  <a:cubicBezTo>
                    <a:pt x="426201" y="141"/>
                    <a:pt x="437379" y="11447"/>
                    <a:pt x="437379" y="25339"/>
                  </a:cubicBezTo>
                  <a:cubicBezTo>
                    <a:pt x="437379" y="39327"/>
                    <a:pt x="426201" y="50585"/>
                    <a:pt x="412385" y="50585"/>
                  </a:cubicBezTo>
                  <a:lnTo>
                    <a:pt x="411857" y="50585"/>
                  </a:lnTo>
                  <a:lnTo>
                    <a:pt x="430807" y="214421"/>
                  </a:lnTo>
                  <a:cubicBezTo>
                    <a:pt x="475471" y="236026"/>
                    <a:pt x="506750" y="284698"/>
                    <a:pt x="506750" y="341465"/>
                  </a:cubicBezTo>
                  <a:lnTo>
                    <a:pt x="506942" y="581710"/>
                  </a:lnTo>
                  <a:cubicBezTo>
                    <a:pt x="506942" y="595698"/>
                    <a:pt x="494085" y="607004"/>
                    <a:pt x="478445" y="607004"/>
                  </a:cubicBezTo>
                  <a:lnTo>
                    <a:pt x="281511" y="607004"/>
                  </a:lnTo>
                  <a:cubicBezTo>
                    <a:pt x="265919" y="607004"/>
                    <a:pt x="253686" y="595698"/>
                    <a:pt x="253686" y="581710"/>
                  </a:cubicBezTo>
                  <a:lnTo>
                    <a:pt x="253542" y="341465"/>
                  </a:lnTo>
                  <a:cubicBezTo>
                    <a:pt x="253542" y="284027"/>
                    <a:pt x="284533" y="234781"/>
                    <a:pt x="329485" y="213607"/>
                  </a:cubicBezTo>
                  <a:lnTo>
                    <a:pt x="345173" y="50537"/>
                  </a:lnTo>
                  <a:cubicBezTo>
                    <a:pt x="345989" y="50585"/>
                    <a:pt x="346900" y="50585"/>
                    <a:pt x="347764" y="50633"/>
                  </a:cubicBezTo>
                  <a:cubicBezTo>
                    <a:pt x="346900" y="50633"/>
                    <a:pt x="345989" y="50537"/>
                    <a:pt x="345173" y="50441"/>
                  </a:cubicBezTo>
                  <a:lnTo>
                    <a:pt x="345173" y="50537"/>
                  </a:lnTo>
                  <a:cubicBezTo>
                    <a:pt x="332556" y="49196"/>
                    <a:pt x="322769" y="38513"/>
                    <a:pt x="322769" y="25435"/>
                  </a:cubicBezTo>
                  <a:cubicBezTo>
                    <a:pt x="322769" y="11447"/>
                    <a:pt x="333947" y="141"/>
                    <a:pt x="347764" y="141"/>
                  </a:cubicBezTo>
                  <a:close/>
                  <a:moveTo>
                    <a:pt x="86946" y="0"/>
                  </a:moveTo>
                  <a:lnTo>
                    <a:pt x="101581" y="0"/>
                  </a:lnTo>
                  <a:lnTo>
                    <a:pt x="126916" y="0"/>
                  </a:lnTo>
                  <a:lnTo>
                    <a:pt x="143710" y="0"/>
                  </a:lnTo>
                  <a:cubicBezTo>
                    <a:pt x="156042" y="0"/>
                    <a:pt x="166070" y="11353"/>
                    <a:pt x="166070" y="25292"/>
                  </a:cubicBezTo>
                  <a:cubicBezTo>
                    <a:pt x="166070" y="35830"/>
                    <a:pt x="160600" y="43686"/>
                    <a:pt x="152251" y="47470"/>
                  </a:cubicBezTo>
                  <a:lnTo>
                    <a:pt x="152251" y="210910"/>
                  </a:lnTo>
                  <a:cubicBezTo>
                    <a:pt x="196396" y="230118"/>
                    <a:pt x="228209" y="281038"/>
                    <a:pt x="228209" y="341393"/>
                  </a:cubicBezTo>
                  <a:lnTo>
                    <a:pt x="228161" y="581571"/>
                  </a:lnTo>
                  <a:cubicBezTo>
                    <a:pt x="228161" y="595558"/>
                    <a:pt x="216837" y="606863"/>
                    <a:pt x="202874" y="606863"/>
                  </a:cubicBezTo>
                  <a:lnTo>
                    <a:pt x="25575" y="606863"/>
                  </a:lnTo>
                  <a:cubicBezTo>
                    <a:pt x="11660" y="606863"/>
                    <a:pt x="0" y="595558"/>
                    <a:pt x="0" y="581571"/>
                  </a:cubicBezTo>
                  <a:lnTo>
                    <a:pt x="528" y="341441"/>
                  </a:lnTo>
                  <a:cubicBezTo>
                    <a:pt x="528" y="280894"/>
                    <a:pt x="33444" y="228586"/>
                    <a:pt x="78261" y="210910"/>
                  </a:cubicBezTo>
                  <a:lnTo>
                    <a:pt x="78453" y="47374"/>
                  </a:lnTo>
                  <a:cubicBezTo>
                    <a:pt x="70871" y="44500"/>
                    <a:pt x="64490" y="34824"/>
                    <a:pt x="64490" y="25292"/>
                  </a:cubicBezTo>
                  <a:cubicBezTo>
                    <a:pt x="64490" y="11305"/>
                    <a:pt x="74518" y="0"/>
                    <a:pt x="86946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</p:sp>
        <p:sp>
          <p:nvSpPr>
            <p:cNvPr id="93" name="logistics-delivery-truck-and-clock_45869">
              <a:extLst>
                <a:ext uri="{FF2B5EF4-FFF2-40B4-BE49-F238E27FC236}">
                  <a16:creationId xmlns:a16="http://schemas.microsoft.com/office/drawing/2014/main" xmlns="" id="{09FC8F26-84AE-4268-BA69-D9A42DEC47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88696" y="1481058"/>
              <a:ext cx="486683" cy="469305"/>
            </a:xfrm>
            <a:custGeom>
              <a:avLst/>
              <a:gdLst>
                <a:gd name="T0" fmla="*/ 5137 w 8160"/>
                <a:gd name="T1" fmla="*/ 3107 h 7880"/>
                <a:gd name="T2" fmla="*/ 5353 w 8160"/>
                <a:gd name="T3" fmla="*/ 913 h 7880"/>
                <a:gd name="T4" fmla="*/ 5178 w 8160"/>
                <a:gd name="T5" fmla="*/ 1012 h 7880"/>
                <a:gd name="T6" fmla="*/ 4333 w 8160"/>
                <a:gd name="T7" fmla="*/ 3378 h 7880"/>
                <a:gd name="T8" fmla="*/ 4913 w 8160"/>
                <a:gd name="T9" fmla="*/ 3805 h 7880"/>
                <a:gd name="T10" fmla="*/ 6353 w 8160"/>
                <a:gd name="T11" fmla="*/ 4400 h 7880"/>
                <a:gd name="T12" fmla="*/ 6322 w 8160"/>
                <a:gd name="T13" fmla="*/ 4199 h 7880"/>
                <a:gd name="T14" fmla="*/ 4560 w 8160"/>
                <a:gd name="T15" fmla="*/ 3378 h 7880"/>
                <a:gd name="T16" fmla="*/ 5004 w 8160"/>
                <a:gd name="T17" fmla="*/ 3378 h 7880"/>
                <a:gd name="T18" fmla="*/ 4560 w 8160"/>
                <a:gd name="T19" fmla="*/ 3378 h 7880"/>
                <a:gd name="T20" fmla="*/ 5816 w 8160"/>
                <a:gd name="T21" fmla="*/ 6594 h 7880"/>
                <a:gd name="T22" fmla="*/ 7706 w 8160"/>
                <a:gd name="T23" fmla="*/ 3378 h 7880"/>
                <a:gd name="T24" fmla="*/ 1858 w 8160"/>
                <a:gd name="T25" fmla="*/ 3378 h 7880"/>
                <a:gd name="T26" fmla="*/ 1438 w 8160"/>
                <a:gd name="T27" fmla="*/ 3853 h 7880"/>
                <a:gd name="T28" fmla="*/ 4782 w 8160"/>
                <a:gd name="T29" fmla="*/ 0 h 7880"/>
                <a:gd name="T30" fmla="*/ 5371 w 8160"/>
                <a:gd name="T31" fmla="*/ 5785 h 7880"/>
                <a:gd name="T32" fmla="*/ 4083 w 8160"/>
                <a:gd name="T33" fmla="*/ 4655 h 7880"/>
                <a:gd name="T34" fmla="*/ 3559 w 8160"/>
                <a:gd name="T35" fmla="*/ 4458 h 7880"/>
                <a:gd name="T36" fmla="*/ 265 w 8160"/>
                <a:gd name="T37" fmla="*/ 4194 h 7880"/>
                <a:gd name="T38" fmla="*/ 0 w 8160"/>
                <a:gd name="T39" fmla="*/ 6229 h 7880"/>
                <a:gd name="T40" fmla="*/ 5475 w 8160"/>
                <a:gd name="T41" fmla="*/ 6036 h 7880"/>
                <a:gd name="T42" fmla="*/ 4918 w 8160"/>
                <a:gd name="T43" fmla="*/ 5819 h 7880"/>
                <a:gd name="T44" fmla="*/ 3870 w 8160"/>
                <a:gd name="T45" fmla="*/ 5778 h 7880"/>
                <a:gd name="T46" fmla="*/ 3911 w 8160"/>
                <a:gd name="T47" fmla="*/ 4960 h 7880"/>
                <a:gd name="T48" fmla="*/ 4132 w 8160"/>
                <a:gd name="T49" fmla="*/ 4971 h 7880"/>
                <a:gd name="T50" fmla="*/ 4918 w 8160"/>
                <a:gd name="T51" fmla="*/ 5819 h 7880"/>
                <a:gd name="T52" fmla="*/ 5475 w 8160"/>
                <a:gd name="T53" fmla="*/ 6961 h 7880"/>
                <a:gd name="T54" fmla="*/ 4928 w 8160"/>
                <a:gd name="T55" fmla="*/ 7226 h 7880"/>
                <a:gd name="T56" fmla="*/ 3491 w 8160"/>
                <a:gd name="T57" fmla="*/ 7226 h 7880"/>
                <a:gd name="T58" fmla="*/ 1337 w 8160"/>
                <a:gd name="T59" fmla="*/ 6605 h 7880"/>
                <a:gd name="T60" fmla="*/ 265 w 8160"/>
                <a:gd name="T61" fmla="*/ 7226 h 7880"/>
                <a:gd name="T62" fmla="*/ 0 w 8160"/>
                <a:gd name="T63" fmla="*/ 6375 h 7880"/>
                <a:gd name="T64" fmla="*/ 4209 w 8160"/>
                <a:gd name="T65" fmla="*/ 6782 h 7880"/>
                <a:gd name="T66" fmla="*/ 4209 w 8160"/>
                <a:gd name="T67" fmla="*/ 7880 h 7880"/>
                <a:gd name="T68" fmla="*/ 4209 w 8160"/>
                <a:gd name="T69" fmla="*/ 6782 h 7880"/>
                <a:gd name="T70" fmla="*/ 3935 w 8160"/>
                <a:gd name="T71" fmla="*/ 7330 h 7880"/>
                <a:gd name="T72" fmla="*/ 4483 w 8160"/>
                <a:gd name="T73" fmla="*/ 7330 h 7880"/>
                <a:gd name="T74" fmla="*/ 1337 w 8160"/>
                <a:gd name="T75" fmla="*/ 6782 h 7880"/>
                <a:gd name="T76" fmla="*/ 1337 w 8160"/>
                <a:gd name="T77" fmla="*/ 7880 h 7880"/>
                <a:gd name="T78" fmla="*/ 1337 w 8160"/>
                <a:gd name="T79" fmla="*/ 6782 h 7880"/>
                <a:gd name="T80" fmla="*/ 1063 w 8160"/>
                <a:gd name="T81" fmla="*/ 7330 h 7880"/>
                <a:gd name="T82" fmla="*/ 1612 w 8160"/>
                <a:gd name="T83" fmla="*/ 7330 h 7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60" h="7880">
                  <a:moveTo>
                    <a:pt x="5225" y="3325"/>
                  </a:moveTo>
                  <a:cubicBezTo>
                    <a:pt x="5215" y="3243"/>
                    <a:pt x="5184" y="3169"/>
                    <a:pt x="5137" y="3107"/>
                  </a:cubicBezTo>
                  <a:lnTo>
                    <a:pt x="5464" y="1078"/>
                  </a:lnTo>
                  <a:cubicBezTo>
                    <a:pt x="5476" y="1002"/>
                    <a:pt x="5428" y="930"/>
                    <a:pt x="5353" y="913"/>
                  </a:cubicBezTo>
                  <a:lnTo>
                    <a:pt x="5349" y="912"/>
                  </a:lnTo>
                  <a:cubicBezTo>
                    <a:pt x="5275" y="895"/>
                    <a:pt x="5200" y="938"/>
                    <a:pt x="5178" y="1012"/>
                  </a:cubicBezTo>
                  <a:lnTo>
                    <a:pt x="4582" y="2979"/>
                  </a:lnTo>
                  <a:cubicBezTo>
                    <a:pt x="4435" y="3053"/>
                    <a:pt x="4333" y="3203"/>
                    <a:pt x="4333" y="3378"/>
                  </a:cubicBezTo>
                  <a:cubicBezTo>
                    <a:pt x="4333" y="3626"/>
                    <a:pt x="4534" y="3827"/>
                    <a:pt x="4782" y="3827"/>
                  </a:cubicBezTo>
                  <a:cubicBezTo>
                    <a:pt x="4828" y="3827"/>
                    <a:pt x="4872" y="3818"/>
                    <a:pt x="4913" y="3805"/>
                  </a:cubicBezTo>
                  <a:lnTo>
                    <a:pt x="6158" y="4452"/>
                  </a:lnTo>
                  <a:cubicBezTo>
                    <a:pt x="6226" y="4487"/>
                    <a:pt x="6311" y="4465"/>
                    <a:pt x="6353" y="4400"/>
                  </a:cubicBezTo>
                  <a:lnTo>
                    <a:pt x="6355" y="4398"/>
                  </a:lnTo>
                  <a:cubicBezTo>
                    <a:pt x="6397" y="4333"/>
                    <a:pt x="6383" y="4247"/>
                    <a:pt x="6322" y="4199"/>
                  </a:cubicBezTo>
                  <a:lnTo>
                    <a:pt x="5225" y="3325"/>
                  </a:lnTo>
                  <a:close/>
                  <a:moveTo>
                    <a:pt x="4560" y="3378"/>
                  </a:moveTo>
                  <a:cubicBezTo>
                    <a:pt x="4560" y="3256"/>
                    <a:pt x="4660" y="3157"/>
                    <a:pt x="4782" y="3157"/>
                  </a:cubicBezTo>
                  <a:cubicBezTo>
                    <a:pt x="4904" y="3157"/>
                    <a:pt x="5004" y="3256"/>
                    <a:pt x="5004" y="3378"/>
                  </a:cubicBezTo>
                  <a:cubicBezTo>
                    <a:pt x="5004" y="3501"/>
                    <a:pt x="4904" y="3600"/>
                    <a:pt x="4782" y="3600"/>
                  </a:cubicBezTo>
                  <a:cubicBezTo>
                    <a:pt x="4660" y="3600"/>
                    <a:pt x="4560" y="3501"/>
                    <a:pt x="4560" y="3378"/>
                  </a:cubicBezTo>
                  <a:close/>
                  <a:moveTo>
                    <a:pt x="8160" y="3378"/>
                  </a:moveTo>
                  <a:cubicBezTo>
                    <a:pt x="8160" y="4880"/>
                    <a:pt x="7174" y="6156"/>
                    <a:pt x="5816" y="6594"/>
                  </a:cubicBezTo>
                  <a:lnTo>
                    <a:pt x="5816" y="6113"/>
                  </a:lnTo>
                  <a:cubicBezTo>
                    <a:pt x="6919" y="5694"/>
                    <a:pt x="7706" y="4627"/>
                    <a:pt x="7706" y="3378"/>
                  </a:cubicBezTo>
                  <a:cubicBezTo>
                    <a:pt x="7706" y="1766"/>
                    <a:pt x="6394" y="454"/>
                    <a:pt x="4782" y="454"/>
                  </a:cubicBezTo>
                  <a:cubicBezTo>
                    <a:pt x="3170" y="454"/>
                    <a:pt x="1858" y="1766"/>
                    <a:pt x="1858" y="3378"/>
                  </a:cubicBezTo>
                  <a:cubicBezTo>
                    <a:pt x="1858" y="3540"/>
                    <a:pt x="1872" y="3699"/>
                    <a:pt x="1897" y="3853"/>
                  </a:cubicBezTo>
                  <a:lnTo>
                    <a:pt x="1438" y="3853"/>
                  </a:lnTo>
                  <a:cubicBezTo>
                    <a:pt x="1416" y="3698"/>
                    <a:pt x="1404" y="3540"/>
                    <a:pt x="1404" y="3378"/>
                  </a:cubicBezTo>
                  <a:cubicBezTo>
                    <a:pt x="1404" y="1516"/>
                    <a:pt x="2919" y="0"/>
                    <a:pt x="4782" y="0"/>
                  </a:cubicBezTo>
                  <a:cubicBezTo>
                    <a:pt x="6645" y="0"/>
                    <a:pt x="8160" y="1516"/>
                    <a:pt x="8160" y="3378"/>
                  </a:cubicBezTo>
                  <a:close/>
                  <a:moveTo>
                    <a:pt x="5371" y="5785"/>
                  </a:moveTo>
                  <a:lnTo>
                    <a:pt x="4331" y="4757"/>
                  </a:lnTo>
                  <a:cubicBezTo>
                    <a:pt x="4265" y="4691"/>
                    <a:pt x="4175" y="4655"/>
                    <a:pt x="4083" y="4655"/>
                  </a:cubicBezTo>
                  <a:lnTo>
                    <a:pt x="3559" y="4655"/>
                  </a:lnTo>
                  <a:lnTo>
                    <a:pt x="3559" y="4458"/>
                  </a:lnTo>
                  <a:cubicBezTo>
                    <a:pt x="3559" y="4312"/>
                    <a:pt x="3440" y="4194"/>
                    <a:pt x="3293" y="4194"/>
                  </a:cubicBezTo>
                  <a:lnTo>
                    <a:pt x="265" y="4194"/>
                  </a:lnTo>
                  <a:cubicBezTo>
                    <a:pt x="118" y="4194"/>
                    <a:pt x="0" y="4312"/>
                    <a:pt x="0" y="4458"/>
                  </a:cubicBezTo>
                  <a:lnTo>
                    <a:pt x="0" y="6229"/>
                  </a:lnTo>
                  <a:lnTo>
                    <a:pt x="5475" y="6229"/>
                  </a:lnTo>
                  <a:lnTo>
                    <a:pt x="5475" y="6036"/>
                  </a:lnTo>
                  <a:cubicBezTo>
                    <a:pt x="5475" y="5942"/>
                    <a:pt x="5438" y="5851"/>
                    <a:pt x="5371" y="5785"/>
                  </a:cubicBezTo>
                  <a:close/>
                  <a:moveTo>
                    <a:pt x="4918" y="5819"/>
                  </a:moveTo>
                  <a:lnTo>
                    <a:pt x="3911" y="5819"/>
                  </a:lnTo>
                  <a:cubicBezTo>
                    <a:pt x="3888" y="5819"/>
                    <a:pt x="3870" y="5801"/>
                    <a:pt x="3870" y="5778"/>
                  </a:cubicBezTo>
                  <a:lnTo>
                    <a:pt x="3870" y="5001"/>
                  </a:lnTo>
                  <a:cubicBezTo>
                    <a:pt x="3870" y="4978"/>
                    <a:pt x="3888" y="4960"/>
                    <a:pt x="3911" y="4960"/>
                  </a:cubicBezTo>
                  <a:lnTo>
                    <a:pt x="4103" y="4960"/>
                  </a:lnTo>
                  <a:cubicBezTo>
                    <a:pt x="4113" y="4960"/>
                    <a:pt x="4124" y="4965"/>
                    <a:pt x="4132" y="4971"/>
                  </a:cubicBezTo>
                  <a:lnTo>
                    <a:pt x="4946" y="5749"/>
                  </a:lnTo>
                  <a:cubicBezTo>
                    <a:pt x="4973" y="5774"/>
                    <a:pt x="4955" y="5819"/>
                    <a:pt x="4918" y="5819"/>
                  </a:cubicBezTo>
                  <a:close/>
                  <a:moveTo>
                    <a:pt x="5475" y="6375"/>
                  </a:moveTo>
                  <a:lnTo>
                    <a:pt x="5475" y="6961"/>
                  </a:lnTo>
                  <a:cubicBezTo>
                    <a:pt x="5475" y="7107"/>
                    <a:pt x="5357" y="7226"/>
                    <a:pt x="5211" y="7226"/>
                  </a:cubicBezTo>
                  <a:lnTo>
                    <a:pt x="4928" y="7226"/>
                  </a:lnTo>
                  <a:cubicBezTo>
                    <a:pt x="4876" y="6875"/>
                    <a:pt x="4574" y="6605"/>
                    <a:pt x="4209" y="6605"/>
                  </a:cubicBezTo>
                  <a:cubicBezTo>
                    <a:pt x="3844" y="6605"/>
                    <a:pt x="3542" y="6875"/>
                    <a:pt x="3491" y="7226"/>
                  </a:cubicBezTo>
                  <a:lnTo>
                    <a:pt x="2055" y="7226"/>
                  </a:lnTo>
                  <a:cubicBezTo>
                    <a:pt x="2004" y="6875"/>
                    <a:pt x="1702" y="6605"/>
                    <a:pt x="1337" y="6605"/>
                  </a:cubicBezTo>
                  <a:cubicBezTo>
                    <a:pt x="973" y="6605"/>
                    <a:pt x="670" y="6875"/>
                    <a:pt x="619" y="7226"/>
                  </a:cubicBezTo>
                  <a:lnTo>
                    <a:pt x="265" y="7226"/>
                  </a:lnTo>
                  <a:cubicBezTo>
                    <a:pt x="118" y="7226"/>
                    <a:pt x="0" y="7107"/>
                    <a:pt x="0" y="6961"/>
                  </a:cubicBezTo>
                  <a:lnTo>
                    <a:pt x="0" y="6375"/>
                  </a:lnTo>
                  <a:lnTo>
                    <a:pt x="5475" y="6375"/>
                  </a:lnTo>
                  <a:close/>
                  <a:moveTo>
                    <a:pt x="4209" y="6782"/>
                  </a:moveTo>
                  <a:cubicBezTo>
                    <a:pt x="3906" y="6782"/>
                    <a:pt x="3660" y="7027"/>
                    <a:pt x="3660" y="7330"/>
                  </a:cubicBezTo>
                  <a:cubicBezTo>
                    <a:pt x="3660" y="7633"/>
                    <a:pt x="3906" y="7880"/>
                    <a:pt x="4209" y="7880"/>
                  </a:cubicBezTo>
                  <a:cubicBezTo>
                    <a:pt x="4513" y="7880"/>
                    <a:pt x="4758" y="7633"/>
                    <a:pt x="4758" y="7330"/>
                  </a:cubicBezTo>
                  <a:cubicBezTo>
                    <a:pt x="4758" y="7027"/>
                    <a:pt x="4513" y="6782"/>
                    <a:pt x="4209" y="6782"/>
                  </a:cubicBezTo>
                  <a:close/>
                  <a:moveTo>
                    <a:pt x="4209" y="7605"/>
                  </a:moveTo>
                  <a:cubicBezTo>
                    <a:pt x="4057" y="7605"/>
                    <a:pt x="3935" y="7482"/>
                    <a:pt x="3935" y="7330"/>
                  </a:cubicBezTo>
                  <a:cubicBezTo>
                    <a:pt x="3935" y="7179"/>
                    <a:pt x="4057" y="7056"/>
                    <a:pt x="4209" y="7056"/>
                  </a:cubicBezTo>
                  <a:cubicBezTo>
                    <a:pt x="4360" y="7056"/>
                    <a:pt x="4483" y="7179"/>
                    <a:pt x="4483" y="7330"/>
                  </a:cubicBezTo>
                  <a:cubicBezTo>
                    <a:pt x="4483" y="7482"/>
                    <a:pt x="4360" y="7605"/>
                    <a:pt x="4209" y="7605"/>
                  </a:cubicBezTo>
                  <a:close/>
                  <a:moveTo>
                    <a:pt x="1337" y="6782"/>
                  </a:moveTo>
                  <a:cubicBezTo>
                    <a:pt x="1034" y="6782"/>
                    <a:pt x="788" y="7027"/>
                    <a:pt x="788" y="7330"/>
                  </a:cubicBezTo>
                  <a:cubicBezTo>
                    <a:pt x="788" y="7633"/>
                    <a:pt x="1034" y="7880"/>
                    <a:pt x="1337" y="7880"/>
                  </a:cubicBezTo>
                  <a:cubicBezTo>
                    <a:pt x="1640" y="7880"/>
                    <a:pt x="1886" y="7633"/>
                    <a:pt x="1886" y="7330"/>
                  </a:cubicBezTo>
                  <a:cubicBezTo>
                    <a:pt x="1886" y="7027"/>
                    <a:pt x="1640" y="6782"/>
                    <a:pt x="1337" y="6782"/>
                  </a:cubicBezTo>
                  <a:close/>
                  <a:moveTo>
                    <a:pt x="1337" y="7605"/>
                  </a:moveTo>
                  <a:cubicBezTo>
                    <a:pt x="1185" y="7605"/>
                    <a:pt x="1063" y="7482"/>
                    <a:pt x="1063" y="7330"/>
                  </a:cubicBezTo>
                  <a:cubicBezTo>
                    <a:pt x="1063" y="7179"/>
                    <a:pt x="1185" y="7056"/>
                    <a:pt x="1337" y="7056"/>
                  </a:cubicBezTo>
                  <a:cubicBezTo>
                    <a:pt x="1488" y="7056"/>
                    <a:pt x="1612" y="7179"/>
                    <a:pt x="1612" y="7330"/>
                  </a:cubicBezTo>
                  <a:cubicBezTo>
                    <a:pt x="1612" y="7482"/>
                    <a:pt x="1488" y="7605"/>
                    <a:pt x="1337" y="760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</p:sp>
        <p:sp>
          <p:nvSpPr>
            <p:cNvPr id="94" name="smart-technology-symbol_36405">
              <a:extLst>
                <a:ext uri="{FF2B5EF4-FFF2-40B4-BE49-F238E27FC236}">
                  <a16:creationId xmlns:a16="http://schemas.microsoft.com/office/drawing/2014/main" xmlns="" id="{AECE6F71-6ABD-4CF8-B459-4B3E90DB54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27582" y="3002071"/>
              <a:ext cx="384322" cy="383992"/>
            </a:xfrm>
            <a:custGeom>
              <a:avLst/>
              <a:gdLst>
                <a:gd name="connsiteX0" fmla="*/ 287026 w 573852"/>
                <a:gd name="connsiteY0" fmla="*/ 374041 h 573361"/>
                <a:gd name="connsiteX1" fmla="*/ 297027 w 573852"/>
                <a:gd name="connsiteY1" fmla="*/ 383352 h 573361"/>
                <a:gd name="connsiteX2" fmla="*/ 287026 w 573852"/>
                <a:gd name="connsiteY2" fmla="*/ 392663 h 573361"/>
                <a:gd name="connsiteX3" fmla="*/ 277025 w 573852"/>
                <a:gd name="connsiteY3" fmla="*/ 383352 h 573361"/>
                <a:gd name="connsiteX4" fmla="*/ 287026 w 573852"/>
                <a:gd name="connsiteY4" fmla="*/ 374041 h 573361"/>
                <a:gd name="connsiteX5" fmla="*/ 469309 w 573852"/>
                <a:gd name="connsiteY5" fmla="*/ 322516 h 573361"/>
                <a:gd name="connsiteX6" fmla="*/ 400419 w 573852"/>
                <a:gd name="connsiteY6" fmla="*/ 399919 h 573361"/>
                <a:gd name="connsiteX7" fmla="*/ 322919 w 573852"/>
                <a:gd name="connsiteY7" fmla="*/ 468723 h 573361"/>
                <a:gd name="connsiteX8" fmla="*/ 479355 w 573852"/>
                <a:gd name="connsiteY8" fmla="*/ 530359 h 573361"/>
                <a:gd name="connsiteX9" fmla="*/ 518105 w 573852"/>
                <a:gd name="connsiteY9" fmla="*/ 517458 h 573361"/>
                <a:gd name="connsiteX10" fmla="*/ 469309 w 573852"/>
                <a:gd name="connsiteY10" fmla="*/ 322516 h 573361"/>
                <a:gd name="connsiteX11" fmla="*/ 104769 w 573852"/>
                <a:gd name="connsiteY11" fmla="*/ 322516 h 573361"/>
                <a:gd name="connsiteX12" fmla="*/ 43056 w 573852"/>
                <a:gd name="connsiteY12" fmla="*/ 478756 h 573361"/>
                <a:gd name="connsiteX13" fmla="*/ 55972 w 573852"/>
                <a:gd name="connsiteY13" fmla="*/ 517458 h 573361"/>
                <a:gd name="connsiteX14" fmla="*/ 94723 w 573852"/>
                <a:gd name="connsiteY14" fmla="*/ 530359 h 573361"/>
                <a:gd name="connsiteX15" fmla="*/ 251159 w 573852"/>
                <a:gd name="connsiteY15" fmla="*/ 468723 h 573361"/>
                <a:gd name="connsiteX16" fmla="*/ 173658 w 573852"/>
                <a:gd name="connsiteY16" fmla="*/ 399919 h 573361"/>
                <a:gd name="connsiteX17" fmla="*/ 104769 w 573852"/>
                <a:gd name="connsiteY17" fmla="*/ 322516 h 573361"/>
                <a:gd name="connsiteX18" fmla="*/ 231082 w 573852"/>
                <a:gd name="connsiteY18" fmla="*/ 186446 h 573361"/>
                <a:gd name="connsiteX19" fmla="*/ 342970 w 573852"/>
                <a:gd name="connsiteY19" fmla="*/ 186446 h 573361"/>
                <a:gd name="connsiteX20" fmla="*/ 355880 w 573852"/>
                <a:gd name="connsiteY20" fmla="*/ 200773 h 573361"/>
                <a:gd name="connsiteX21" fmla="*/ 355880 w 573852"/>
                <a:gd name="connsiteY21" fmla="*/ 351208 h 573361"/>
                <a:gd name="connsiteX22" fmla="*/ 342970 w 573852"/>
                <a:gd name="connsiteY22" fmla="*/ 365535 h 573361"/>
                <a:gd name="connsiteX23" fmla="*/ 231082 w 573852"/>
                <a:gd name="connsiteY23" fmla="*/ 365535 h 573361"/>
                <a:gd name="connsiteX24" fmla="*/ 218172 w 573852"/>
                <a:gd name="connsiteY24" fmla="*/ 351208 h 573361"/>
                <a:gd name="connsiteX25" fmla="*/ 218172 w 573852"/>
                <a:gd name="connsiteY25" fmla="*/ 200773 h 573361"/>
                <a:gd name="connsiteX26" fmla="*/ 231082 w 573852"/>
                <a:gd name="connsiteY26" fmla="*/ 186446 h 573361"/>
                <a:gd name="connsiteX27" fmla="*/ 231066 w 573852"/>
                <a:gd name="connsiteY27" fmla="*/ 172008 h 573361"/>
                <a:gd name="connsiteX28" fmla="*/ 203798 w 573852"/>
                <a:gd name="connsiteY28" fmla="*/ 200676 h 573361"/>
                <a:gd name="connsiteX29" fmla="*/ 203798 w 573852"/>
                <a:gd name="connsiteY29" fmla="*/ 372685 h 573361"/>
                <a:gd name="connsiteX30" fmla="*/ 231066 w 573852"/>
                <a:gd name="connsiteY30" fmla="*/ 401353 h 573361"/>
                <a:gd name="connsiteX31" fmla="*/ 343012 w 573852"/>
                <a:gd name="connsiteY31" fmla="*/ 401353 h 573361"/>
                <a:gd name="connsiteX32" fmla="*/ 370280 w 573852"/>
                <a:gd name="connsiteY32" fmla="*/ 372685 h 573361"/>
                <a:gd name="connsiteX33" fmla="*/ 370280 w 573852"/>
                <a:gd name="connsiteY33" fmla="*/ 200676 h 573361"/>
                <a:gd name="connsiteX34" fmla="*/ 343012 w 573852"/>
                <a:gd name="connsiteY34" fmla="*/ 172008 h 573361"/>
                <a:gd name="connsiteX35" fmla="*/ 479355 w 573852"/>
                <a:gd name="connsiteY35" fmla="*/ 43002 h 573361"/>
                <a:gd name="connsiteX36" fmla="*/ 322919 w 573852"/>
                <a:gd name="connsiteY36" fmla="*/ 104638 h 573361"/>
                <a:gd name="connsiteX37" fmla="*/ 400419 w 573852"/>
                <a:gd name="connsiteY37" fmla="*/ 173442 h 573361"/>
                <a:gd name="connsiteX38" fmla="*/ 469309 w 573852"/>
                <a:gd name="connsiteY38" fmla="*/ 250845 h 573361"/>
                <a:gd name="connsiteX39" fmla="*/ 518105 w 573852"/>
                <a:gd name="connsiteY39" fmla="*/ 55903 h 573361"/>
                <a:gd name="connsiteX40" fmla="*/ 479355 w 573852"/>
                <a:gd name="connsiteY40" fmla="*/ 43002 h 573361"/>
                <a:gd name="connsiteX41" fmla="*/ 94723 w 573852"/>
                <a:gd name="connsiteY41" fmla="*/ 43002 h 573361"/>
                <a:gd name="connsiteX42" fmla="*/ 55972 w 573852"/>
                <a:gd name="connsiteY42" fmla="*/ 55903 h 573361"/>
                <a:gd name="connsiteX43" fmla="*/ 43056 w 573852"/>
                <a:gd name="connsiteY43" fmla="*/ 94605 h 573361"/>
                <a:gd name="connsiteX44" fmla="*/ 104769 w 573852"/>
                <a:gd name="connsiteY44" fmla="*/ 250845 h 573361"/>
                <a:gd name="connsiteX45" fmla="*/ 173658 w 573852"/>
                <a:gd name="connsiteY45" fmla="*/ 173442 h 573361"/>
                <a:gd name="connsiteX46" fmla="*/ 251159 w 573852"/>
                <a:gd name="connsiteY46" fmla="*/ 104638 h 573361"/>
                <a:gd name="connsiteX47" fmla="*/ 94723 w 573852"/>
                <a:gd name="connsiteY47" fmla="*/ 43002 h 573361"/>
                <a:gd name="connsiteX48" fmla="*/ 94723 w 573852"/>
                <a:gd name="connsiteY48" fmla="*/ 0 h 573361"/>
                <a:gd name="connsiteX49" fmla="*/ 287039 w 573852"/>
                <a:gd name="connsiteY49" fmla="*/ 77404 h 573361"/>
                <a:gd name="connsiteX50" fmla="*/ 479355 w 573852"/>
                <a:gd name="connsiteY50" fmla="*/ 0 h 573361"/>
                <a:gd name="connsiteX51" fmla="*/ 548245 w 573852"/>
                <a:gd name="connsiteY51" fmla="*/ 25801 h 573361"/>
                <a:gd name="connsiteX52" fmla="*/ 496578 w 573852"/>
                <a:gd name="connsiteY52" fmla="*/ 286681 h 573361"/>
                <a:gd name="connsiteX53" fmla="*/ 548245 w 573852"/>
                <a:gd name="connsiteY53" fmla="*/ 547560 h 573361"/>
                <a:gd name="connsiteX54" fmla="*/ 479355 w 573852"/>
                <a:gd name="connsiteY54" fmla="*/ 573361 h 573361"/>
                <a:gd name="connsiteX55" fmla="*/ 287039 w 573852"/>
                <a:gd name="connsiteY55" fmla="*/ 495957 h 573361"/>
                <a:gd name="connsiteX56" fmla="*/ 94723 w 573852"/>
                <a:gd name="connsiteY56" fmla="*/ 573361 h 573361"/>
                <a:gd name="connsiteX57" fmla="*/ 25833 w 573852"/>
                <a:gd name="connsiteY57" fmla="*/ 547560 h 573361"/>
                <a:gd name="connsiteX58" fmla="*/ 0 w 573852"/>
                <a:gd name="connsiteY58" fmla="*/ 478756 h 573361"/>
                <a:gd name="connsiteX59" fmla="*/ 77500 w 573852"/>
                <a:gd name="connsiteY59" fmla="*/ 286681 h 573361"/>
                <a:gd name="connsiteX60" fmla="*/ 0 w 573852"/>
                <a:gd name="connsiteY60" fmla="*/ 94605 h 573361"/>
                <a:gd name="connsiteX61" fmla="*/ 25833 w 573852"/>
                <a:gd name="connsiteY61" fmla="*/ 25801 h 573361"/>
                <a:gd name="connsiteX62" fmla="*/ 94723 w 573852"/>
                <a:gd name="connsiteY62" fmla="*/ 0 h 57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73852" h="573361">
                  <a:moveTo>
                    <a:pt x="287026" y="374041"/>
                  </a:moveTo>
                  <a:cubicBezTo>
                    <a:pt x="292549" y="374041"/>
                    <a:pt x="297027" y="378210"/>
                    <a:pt x="297027" y="383352"/>
                  </a:cubicBezTo>
                  <a:cubicBezTo>
                    <a:pt x="297027" y="388494"/>
                    <a:pt x="292549" y="392663"/>
                    <a:pt x="287026" y="392663"/>
                  </a:cubicBezTo>
                  <a:cubicBezTo>
                    <a:pt x="281503" y="392663"/>
                    <a:pt x="277025" y="388494"/>
                    <a:pt x="277025" y="383352"/>
                  </a:cubicBezTo>
                  <a:cubicBezTo>
                    <a:pt x="277025" y="378210"/>
                    <a:pt x="281503" y="374041"/>
                    <a:pt x="287026" y="374041"/>
                  </a:cubicBezTo>
                  <a:close/>
                  <a:moveTo>
                    <a:pt x="469309" y="322516"/>
                  </a:moveTo>
                  <a:cubicBezTo>
                    <a:pt x="449216" y="348317"/>
                    <a:pt x="426253" y="374118"/>
                    <a:pt x="400419" y="399919"/>
                  </a:cubicBezTo>
                  <a:cubicBezTo>
                    <a:pt x="376021" y="425721"/>
                    <a:pt x="350188" y="448655"/>
                    <a:pt x="322919" y="468723"/>
                  </a:cubicBezTo>
                  <a:cubicBezTo>
                    <a:pt x="381762" y="507425"/>
                    <a:pt x="437735" y="530359"/>
                    <a:pt x="479355" y="530359"/>
                  </a:cubicBezTo>
                  <a:cubicBezTo>
                    <a:pt x="496578" y="530359"/>
                    <a:pt x="509494" y="526059"/>
                    <a:pt x="518105" y="517458"/>
                  </a:cubicBezTo>
                  <a:cubicBezTo>
                    <a:pt x="546809" y="490224"/>
                    <a:pt x="529587" y="412820"/>
                    <a:pt x="469309" y="322516"/>
                  </a:cubicBezTo>
                  <a:close/>
                  <a:moveTo>
                    <a:pt x="104769" y="322516"/>
                  </a:moveTo>
                  <a:cubicBezTo>
                    <a:pt x="66019" y="381285"/>
                    <a:pt x="43056" y="437188"/>
                    <a:pt x="43056" y="478756"/>
                  </a:cubicBezTo>
                  <a:cubicBezTo>
                    <a:pt x="43056" y="495957"/>
                    <a:pt x="47361" y="508858"/>
                    <a:pt x="55972" y="517458"/>
                  </a:cubicBezTo>
                  <a:cubicBezTo>
                    <a:pt x="64584" y="526059"/>
                    <a:pt x="77500" y="530359"/>
                    <a:pt x="94723" y="530359"/>
                  </a:cubicBezTo>
                  <a:cubicBezTo>
                    <a:pt x="136343" y="530359"/>
                    <a:pt x="192316" y="507425"/>
                    <a:pt x="251159" y="468723"/>
                  </a:cubicBezTo>
                  <a:cubicBezTo>
                    <a:pt x="223891" y="448655"/>
                    <a:pt x="198057" y="425721"/>
                    <a:pt x="173658" y="399919"/>
                  </a:cubicBezTo>
                  <a:cubicBezTo>
                    <a:pt x="147825" y="375551"/>
                    <a:pt x="124862" y="348317"/>
                    <a:pt x="104769" y="322516"/>
                  </a:cubicBezTo>
                  <a:close/>
                  <a:moveTo>
                    <a:pt x="231082" y="186446"/>
                  </a:moveTo>
                  <a:lnTo>
                    <a:pt x="342970" y="186446"/>
                  </a:lnTo>
                  <a:cubicBezTo>
                    <a:pt x="350142" y="186446"/>
                    <a:pt x="355880" y="192177"/>
                    <a:pt x="355880" y="200773"/>
                  </a:cubicBezTo>
                  <a:lnTo>
                    <a:pt x="355880" y="351208"/>
                  </a:lnTo>
                  <a:cubicBezTo>
                    <a:pt x="355880" y="359804"/>
                    <a:pt x="350142" y="365535"/>
                    <a:pt x="342970" y="365535"/>
                  </a:cubicBezTo>
                  <a:lnTo>
                    <a:pt x="231082" y="365535"/>
                  </a:lnTo>
                  <a:cubicBezTo>
                    <a:pt x="223910" y="365535"/>
                    <a:pt x="218172" y="359804"/>
                    <a:pt x="218172" y="351208"/>
                  </a:cubicBezTo>
                  <a:lnTo>
                    <a:pt x="218172" y="200773"/>
                  </a:lnTo>
                  <a:cubicBezTo>
                    <a:pt x="218172" y="192177"/>
                    <a:pt x="223910" y="186446"/>
                    <a:pt x="231082" y="186446"/>
                  </a:cubicBezTo>
                  <a:close/>
                  <a:moveTo>
                    <a:pt x="231066" y="172008"/>
                  </a:moveTo>
                  <a:cubicBezTo>
                    <a:pt x="216714" y="172008"/>
                    <a:pt x="203798" y="184909"/>
                    <a:pt x="203798" y="200676"/>
                  </a:cubicBezTo>
                  <a:lnTo>
                    <a:pt x="203798" y="372685"/>
                  </a:lnTo>
                  <a:cubicBezTo>
                    <a:pt x="203798" y="388452"/>
                    <a:pt x="216714" y="401353"/>
                    <a:pt x="231066" y="401353"/>
                  </a:cubicBezTo>
                  <a:lnTo>
                    <a:pt x="343012" y="401353"/>
                  </a:lnTo>
                  <a:cubicBezTo>
                    <a:pt x="357364" y="401353"/>
                    <a:pt x="370280" y="388452"/>
                    <a:pt x="370280" y="372685"/>
                  </a:cubicBezTo>
                  <a:lnTo>
                    <a:pt x="370280" y="200676"/>
                  </a:lnTo>
                  <a:cubicBezTo>
                    <a:pt x="370280" y="184909"/>
                    <a:pt x="357364" y="172008"/>
                    <a:pt x="343012" y="172008"/>
                  </a:cubicBezTo>
                  <a:close/>
                  <a:moveTo>
                    <a:pt x="479355" y="43002"/>
                  </a:moveTo>
                  <a:cubicBezTo>
                    <a:pt x="437735" y="43002"/>
                    <a:pt x="381762" y="65937"/>
                    <a:pt x="322919" y="104638"/>
                  </a:cubicBezTo>
                  <a:cubicBezTo>
                    <a:pt x="350188" y="124706"/>
                    <a:pt x="376021" y="147640"/>
                    <a:pt x="400419" y="173442"/>
                  </a:cubicBezTo>
                  <a:cubicBezTo>
                    <a:pt x="426253" y="199243"/>
                    <a:pt x="449216" y="225044"/>
                    <a:pt x="469309" y="250845"/>
                  </a:cubicBezTo>
                  <a:cubicBezTo>
                    <a:pt x="529587" y="160541"/>
                    <a:pt x="546809" y="83137"/>
                    <a:pt x="518105" y="55903"/>
                  </a:cubicBezTo>
                  <a:cubicBezTo>
                    <a:pt x="510929" y="47302"/>
                    <a:pt x="496578" y="43002"/>
                    <a:pt x="479355" y="43002"/>
                  </a:cubicBezTo>
                  <a:close/>
                  <a:moveTo>
                    <a:pt x="94723" y="43002"/>
                  </a:moveTo>
                  <a:cubicBezTo>
                    <a:pt x="77500" y="43002"/>
                    <a:pt x="64584" y="47302"/>
                    <a:pt x="55972" y="55903"/>
                  </a:cubicBezTo>
                  <a:cubicBezTo>
                    <a:pt x="47361" y="64503"/>
                    <a:pt x="43056" y="77404"/>
                    <a:pt x="43056" y="94605"/>
                  </a:cubicBezTo>
                  <a:cubicBezTo>
                    <a:pt x="43056" y="136173"/>
                    <a:pt x="66019" y="192076"/>
                    <a:pt x="104769" y="250845"/>
                  </a:cubicBezTo>
                  <a:cubicBezTo>
                    <a:pt x="124862" y="223611"/>
                    <a:pt x="147825" y="197810"/>
                    <a:pt x="173658" y="173442"/>
                  </a:cubicBezTo>
                  <a:cubicBezTo>
                    <a:pt x="198057" y="147640"/>
                    <a:pt x="223891" y="124706"/>
                    <a:pt x="251159" y="104638"/>
                  </a:cubicBezTo>
                  <a:cubicBezTo>
                    <a:pt x="192316" y="65937"/>
                    <a:pt x="136343" y="43002"/>
                    <a:pt x="94723" y="43002"/>
                  </a:cubicBezTo>
                  <a:close/>
                  <a:moveTo>
                    <a:pt x="94723" y="0"/>
                  </a:moveTo>
                  <a:cubicBezTo>
                    <a:pt x="146390" y="0"/>
                    <a:pt x="216714" y="28668"/>
                    <a:pt x="287039" y="77404"/>
                  </a:cubicBezTo>
                  <a:cubicBezTo>
                    <a:pt x="357364" y="28668"/>
                    <a:pt x="427688" y="0"/>
                    <a:pt x="479355" y="0"/>
                  </a:cubicBezTo>
                  <a:cubicBezTo>
                    <a:pt x="508059" y="0"/>
                    <a:pt x="532457" y="8600"/>
                    <a:pt x="548245" y="25801"/>
                  </a:cubicBezTo>
                  <a:cubicBezTo>
                    <a:pt x="597041" y="73104"/>
                    <a:pt x="574078" y="176309"/>
                    <a:pt x="496578" y="286681"/>
                  </a:cubicBezTo>
                  <a:cubicBezTo>
                    <a:pt x="574078" y="397053"/>
                    <a:pt x="597041" y="500257"/>
                    <a:pt x="548245" y="547560"/>
                  </a:cubicBezTo>
                  <a:cubicBezTo>
                    <a:pt x="532457" y="564761"/>
                    <a:pt x="508059" y="573361"/>
                    <a:pt x="479355" y="573361"/>
                  </a:cubicBezTo>
                  <a:cubicBezTo>
                    <a:pt x="427688" y="573361"/>
                    <a:pt x="357364" y="544693"/>
                    <a:pt x="287039" y="495957"/>
                  </a:cubicBezTo>
                  <a:cubicBezTo>
                    <a:pt x="216714" y="544693"/>
                    <a:pt x="146390" y="573361"/>
                    <a:pt x="94723" y="573361"/>
                  </a:cubicBezTo>
                  <a:cubicBezTo>
                    <a:pt x="66019" y="573361"/>
                    <a:pt x="41621" y="564761"/>
                    <a:pt x="25833" y="547560"/>
                  </a:cubicBezTo>
                  <a:cubicBezTo>
                    <a:pt x="8611" y="531792"/>
                    <a:pt x="0" y="507425"/>
                    <a:pt x="0" y="478756"/>
                  </a:cubicBezTo>
                  <a:cubicBezTo>
                    <a:pt x="0" y="427154"/>
                    <a:pt x="28704" y="356917"/>
                    <a:pt x="77500" y="286681"/>
                  </a:cubicBezTo>
                  <a:cubicBezTo>
                    <a:pt x="28704" y="216444"/>
                    <a:pt x="0" y="146207"/>
                    <a:pt x="0" y="94605"/>
                  </a:cubicBezTo>
                  <a:cubicBezTo>
                    <a:pt x="0" y="65937"/>
                    <a:pt x="8611" y="41569"/>
                    <a:pt x="25833" y="25801"/>
                  </a:cubicBezTo>
                  <a:cubicBezTo>
                    <a:pt x="41621" y="8600"/>
                    <a:pt x="66019" y="0"/>
                    <a:pt x="9472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</p:sp>
        <p:sp>
          <p:nvSpPr>
            <p:cNvPr id="95" name="browser_141145">
              <a:extLst>
                <a:ext uri="{FF2B5EF4-FFF2-40B4-BE49-F238E27FC236}">
                  <a16:creationId xmlns:a16="http://schemas.microsoft.com/office/drawing/2014/main" xmlns="" id="{46227C26-2180-46E3-B4EE-808EE7D125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23674" y="1735208"/>
              <a:ext cx="341052" cy="340573"/>
            </a:xfrm>
            <a:custGeom>
              <a:avLst/>
              <a:gdLst>
                <a:gd name="connsiteX0" fmla="*/ 161803 w 607614"/>
                <a:gd name="connsiteY0" fmla="*/ 384526 h 606761"/>
                <a:gd name="connsiteX1" fmla="*/ 268889 w 607614"/>
                <a:gd name="connsiteY1" fmla="*/ 384526 h 606761"/>
                <a:gd name="connsiteX2" fmla="*/ 313699 w 607614"/>
                <a:gd name="connsiteY2" fmla="*/ 449009 h 606761"/>
                <a:gd name="connsiteX3" fmla="*/ 323572 w 607614"/>
                <a:gd name="connsiteY3" fmla="*/ 452802 h 606761"/>
                <a:gd name="connsiteX4" fmla="*/ 333445 w 607614"/>
                <a:gd name="connsiteY4" fmla="*/ 449009 h 606761"/>
                <a:gd name="connsiteX5" fmla="*/ 378254 w 607614"/>
                <a:gd name="connsiteY5" fmla="*/ 384526 h 606761"/>
                <a:gd name="connsiteX6" fmla="*/ 425342 w 607614"/>
                <a:gd name="connsiteY6" fmla="*/ 384526 h 606761"/>
                <a:gd name="connsiteX7" fmla="*/ 425342 w 607614"/>
                <a:gd name="connsiteY7" fmla="*/ 464940 h 606761"/>
                <a:gd name="connsiteX8" fmla="*/ 161803 w 607614"/>
                <a:gd name="connsiteY8" fmla="*/ 464940 h 606761"/>
                <a:gd name="connsiteX9" fmla="*/ 161803 w 607614"/>
                <a:gd name="connsiteY9" fmla="*/ 282911 h 606761"/>
                <a:gd name="connsiteX10" fmla="*/ 233964 w 607614"/>
                <a:gd name="connsiteY10" fmla="*/ 282911 h 606761"/>
                <a:gd name="connsiteX11" fmla="*/ 235484 w 607614"/>
                <a:gd name="connsiteY11" fmla="*/ 291253 h 606761"/>
                <a:gd name="connsiteX12" fmla="*/ 259031 w 607614"/>
                <a:gd name="connsiteY12" fmla="*/ 364056 h 606761"/>
                <a:gd name="connsiteX13" fmla="*/ 161803 w 607614"/>
                <a:gd name="connsiteY13" fmla="*/ 364056 h 606761"/>
                <a:gd name="connsiteX14" fmla="*/ 323545 w 607614"/>
                <a:gd name="connsiteY14" fmla="*/ 203271 h 606761"/>
                <a:gd name="connsiteX15" fmla="*/ 276432 w 607614"/>
                <a:gd name="connsiteY15" fmla="*/ 250310 h 606761"/>
                <a:gd name="connsiteX16" fmla="*/ 323545 w 607614"/>
                <a:gd name="connsiteY16" fmla="*/ 297349 h 606761"/>
                <a:gd name="connsiteX17" fmla="*/ 370658 w 607614"/>
                <a:gd name="connsiteY17" fmla="*/ 250310 h 606761"/>
                <a:gd name="connsiteX18" fmla="*/ 323545 w 607614"/>
                <a:gd name="connsiteY18" fmla="*/ 203271 h 606761"/>
                <a:gd name="connsiteX19" fmla="*/ 323545 w 607614"/>
                <a:gd name="connsiteY19" fmla="*/ 182028 h 606761"/>
                <a:gd name="connsiteX20" fmla="*/ 394215 w 607614"/>
                <a:gd name="connsiteY20" fmla="*/ 241206 h 606761"/>
                <a:gd name="connsiteX21" fmla="*/ 391936 w 607614"/>
                <a:gd name="connsiteY21" fmla="*/ 286728 h 606761"/>
                <a:gd name="connsiteX22" fmla="*/ 323545 w 607614"/>
                <a:gd name="connsiteY22" fmla="*/ 429362 h 606761"/>
                <a:gd name="connsiteX23" fmla="*/ 255155 w 607614"/>
                <a:gd name="connsiteY23" fmla="*/ 286728 h 606761"/>
                <a:gd name="connsiteX24" fmla="*/ 252875 w 607614"/>
                <a:gd name="connsiteY24" fmla="*/ 273071 h 606761"/>
                <a:gd name="connsiteX25" fmla="*/ 252875 w 607614"/>
                <a:gd name="connsiteY25" fmla="*/ 241206 h 606761"/>
                <a:gd name="connsiteX26" fmla="*/ 323545 w 607614"/>
                <a:gd name="connsiteY26" fmla="*/ 182028 h 606761"/>
                <a:gd name="connsiteX27" fmla="*/ 323554 w 607614"/>
                <a:gd name="connsiteY27" fmla="*/ 161550 h 606761"/>
                <a:gd name="connsiteX28" fmla="*/ 233172 w 607614"/>
                <a:gd name="connsiteY28" fmla="*/ 238912 h 606761"/>
                <a:gd name="connsiteX29" fmla="*/ 231653 w 607614"/>
                <a:gd name="connsiteY29" fmla="*/ 263183 h 606761"/>
                <a:gd name="connsiteX30" fmla="*/ 161777 w 607614"/>
                <a:gd name="connsiteY30" fmla="*/ 263183 h 606761"/>
                <a:gd name="connsiteX31" fmla="*/ 161777 w 607614"/>
                <a:gd name="connsiteY31" fmla="*/ 232845 h 606761"/>
                <a:gd name="connsiteX32" fmla="*/ 151904 w 607614"/>
                <a:gd name="connsiteY32" fmla="*/ 222226 h 606761"/>
                <a:gd name="connsiteX33" fmla="*/ 142030 w 607614"/>
                <a:gd name="connsiteY33" fmla="*/ 232845 h 606761"/>
                <a:gd name="connsiteX34" fmla="*/ 142030 w 607614"/>
                <a:gd name="connsiteY34" fmla="*/ 263183 h 606761"/>
                <a:gd name="connsiteX35" fmla="*/ 91142 w 607614"/>
                <a:gd name="connsiteY35" fmla="*/ 263183 h 606761"/>
                <a:gd name="connsiteX36" fmla="*/ 81268 w 607614"/>
                <a:gd name="connsiteY36" fmla="*/ 273042 h 606761"/>
                <a:gd name="connsiteX37" fmla="*/ 91142 w 607614"/>
                <a:gd name="connsiteY37" fmla="*/ 282902 h 606761"/>
                <a:gd name="connsiteX38" fmla="*/ 142030 w 607614"/>
                <a:gd name="connsiteY38" fmla="*/ 282902 h 606761"/>
                <a:gd name="connsiteX39" fmla="*/ 142030 w 607614"/>
                <a:gd name="connsiteY39" fmla="*/ 364057 h 606761"/>
                <a:gd name="connsiteX40" fmla="*/ 91142 w 607614"/>
                <a:gd name="connsiteY40" fmla="*/ 364057 h 606761"/>
                <a:gd name="connsiteX41" fmla="*/ 81268 w 607614"/>
                <a:gd name="connsiteY41" fmla="*/ 373916 h 606761"/>
                <a:gd name="connsiteX42" fmla="*/ 91142 w 607614"/>
                <a:gd name="connsiteY42" fmla="*/ 384535 h 606761"/>
                <a:gd name="connsiteX43" fmla="*/ 142030 w 607614"/>
                <a:gd name="connsiteY43" fmla="*/ 384535 h 606761"/>
                <a:gd name="connsiteX44" fmla="*/ 142030 w 607614"/>
                <a:gd name="connsiteY44" fmla="*/ 464931 h 606761"/>
                <a:gd name="connsiteX45" fmla="*/ 91142 w 607614"/>
                <a:gd name="connsiteY45" fmla="*/ 464931 h 606761"/>
                <a:gd name="connsiteX46" fmla="*/ 81268 w 607614"/>
                <a:gd name="connsiteY46" fmla="*/ 475549 h 606761"/>
                <a:gd name="connsiteX47" fmla="*/ 91142 w 607614"/>
                <a:gd name="connsiteY47" fmla="*/ 485409 h 606761"/>
                <a:gd name="connsiteX48" fmla="*/ 142030 w 607614"/>
                <a:gd name="connsiteY48" fmla="*/ 485409 h 606761"/>
                <a:gd name="connsiteX49" fmla="*/ 142030 w 607614"/>
                <a:gd name="connsiteY49" fmla="*/ 515747 h 606761"/>
                <a:gd name="connsiteX50" fmla="*/ 151904 w 607614"/>
                <a:gd name="connsiteY50" fmla="*/ 525607 h 606761"/>
                <a:gd name="connsiteX51" fmla="*/ 161777 w 607614"/>
                <a:gd name="connsiteY51" fmla="*/ 515747 h 606761"/>
                <a:gd name="connsiteX52" fmla="*/ 161777 w 607614"/>
                <a:gd name="connsiteY52" fmla="*/ 485409 h 606761"/>
                <a:gd name="connsiteX53" fmla="*/ 425330 w 607614"/>
                <a:gd name="connsiteY53" fmla="*/ 485409 h 606761"/>
                <a:gd name="connsiteX54" fmla="*/ 425330 w 607614"/>
                <a:gd name="connsiteY54" fmla="*/ 525607 h 606761"/>
                <a:gd name="connsiteX55" fmla="*/ 435204 w 607614"/>
                <a:gd name="connsiteY55" fmla="*/ 536225 h 606761"/>
                <a:gd name="connsiteX56" fmla="*/ 445837 w 607614"/>
                <a:gd name="connsiteY56" fmla="*/ 525607 h 606761"/>
                <a:gd name="connsiteX57" fmla="*/ 445837 w 607614"/>
                <a:gd name="connsiteY57" fmla="*/ 485409 h 606761"/>
                <a:gd name="connsiteX58" fmla="*/ 516472 w 607614"/>
                <a:gd name="connsiteY58" fmla="*/ 485409 h 606761"/>
                <a:gd name="connsiteX59" fmla="*/ 526346 w 607614"/>
                <a:gd name="connsiteY59" fmla="*/ 475549 h 606761"/>
                <a:gd name="connsiteX60" fmla="*/ 516472 w 607614"/>
                <a:gd name="connsiteY60" fmla="*/ 464931 h 606761"/>
                <a:gd name="connsiteX61" fmla="*/ 445837 w 607614"/>
                <a:gd name="connsiteY61" fmla="*/ 464931 h 606761"/>
                <a:gd name="connsiteX62" fmla="*/ 445837 w 607614"/>
                <a:gd name="connsiteY62" fmla="*/ 384535 h 606761"/>
                <a:gd name="connsiteX63" fmla="*/ 516472 w 607614"/>
                <a:gd name="connsiteY63" fmla="*/ 384535 h 606761"/>
                <a:gd name="connsiteX64" fmla="*/ 526346 w 607614"/>
                <a:gd name="connsiteY64" fmla="*/ 373916 h 606761"/>
                <a:gd name="connsiteX65" fmla="*/ 516472 w 607614"/>
                <a:gd name="connsiteY65" fmla="*/ 364057 h 606761"/>
                <a:gd name="connsiteX66" fmla="*/ 445837 w 607614"/>
                <a:gd name="connsiteY66" fmla="*/ 364057 h 606761"/>
                <a:gd name="connsiteX67" fmla="*/ 445837 w 607614"/>
                <a:gd name="connsiteY67" fmla="*/ 333719 h 606761"/>
                <a:gd name="connsiteX68" fmla="*/ 435204 w 607614"/>
                <a:gd name="connsiteY68" fmla="*/ 323859 h 606761"/>
                <a:gd name="connsiteX69" fmla="*/ 425330 w 607614"/>
                <a:gd name="connsiteY69" fmla="*/ 333719 h 606761"/>
                <a:gd name="connsiteX70" fmla="*/ 425330 w 607614"/>
                <a:gd name="connsiteY70" fmla="*/ 364057 h 606761"/>
                <a:gd name="connsiteX71" fmla="*/ 388113 w 607614"/>
                <a:gd name="connsiteY71" fmla="*/ 364057 h 606761"/>
                <a:gd name="connsiteX72" fmla="*/ 411659 w 607614"/>
                <a:gd name="connsiteY72" fmla="*/ 291245 h 606761"/>
                <a:gd name="connsiteX73" fmla="*/ 413178 w 607614"/>
                <a:gd name="connsiteY73" fmla="*/ 282902 h 606761"/>
                <a:gd name="connsiteX74" fmla="*/ 516472 w 607614"/>
                <a:gd name="connsiteY74" fmla="*/ 282902 h 606761"/>
                <a:gd name="connsiteX75" fmla="*/ 526346 w 607614"/>
                <a:gd name="connsiteY75" fmla="*/ 273042 h 606761"/>
                <a:gd name="connsiteX76" fmla="*/ 516472 w 607614"/>
                <a:gd name="connsiteY76" fmla="*/ 263183 h 606761"/>
                <a:gd name="connsiteX77" fmla="*/ 414697 w 607614"/>
                <a:gd name="connsiteY77" fmla="*/ 263183 h 606761"/>
                <a:gd name="connsiteX78" fmla="*/ 413937 w 607614"/>
                <a:gd name="connsiteY78" fmla="*/ 238912 h 606761"/>
                <a:gd name="connsiteX79" fmla="*/ 323554 w 607614"/>
                <a:gd name="connsiteY79" fmla="*/ 161550 h 606761"/>
                <a:gd name="connsiteX80" fmla="*/ 252986 w 607614"/>
                <a:gd name="connsiteY80" fmla="*/ 50814 h 606761"/>
                <a:gd name="connsiteX81" fmla="*/ 233239 w 607614"/>
                <a:gd name="connsiteY81" fmla="*/ 70531 h 606761"/>
                <a:gd name="connsiteX82" fmla="*/ 252986 w 607614"/>
                <a:gd name="connsiteY82" fmla="*/ 91007 h 606761"/>
                <a:gd name="connsiteX83" fmla="*/ 273492 w 607614"/>
                <a:gd name="connsiteY83" fmla="*/ 70531 h 606761"/>
                <a:gd name="connsiteX84" fmla="*/ 252986 w 607614"/>
                <a:gd name="connsiteY84" fmla="*/ 50814 h 606761"/>
                <a:gd name="connsiteX85" fmla="*/ 161728 w 607614"/>
                <a:gd name="connsiteY85" fmla="*/ 50814 h 606761"/>
                <a:gd name="connsiteX86" fmla="*/ 141981 w 607614"/>
                <a:gd name="connsiteY86" fmla="*/ 70531 h 606761"/>
                <a:gd name="connsiteX87" fmla="*/ 161728 w 607614"/>
                <a:gd name="connsiteY87" fmla="*/ 91007 h 606761"/>
                <a:gd name="connsiteX88" fmla="*/ 182234 w 607614"/>
                <a:gd name="connsiteY88" fmla="*/ 70531 h 606761"/>
                <a:gd name="connsiteX89" fmla="*/ 161728 w 607614"/>
                <a:gd name="connsiteY89" fmla="*/ 50814 h 606761"/>
                <a:gd name="connsiteX90" fmla="*/ 70592 w 607614"/>
                <a:gd name="connsiteY90" fmla="*/ 50814 h 606761"/>
                <a:gd name="connsiteX91" fmla="*/ 50845 w 607614"/>
                <a:gd name="connsiteY91" fmla="*/ 70531 h 606761"/>
                <a:gd name="connsiteX92" fmla="*/ 70592 w 607614"/>
                <a:gd name="connsiteY92" fmla="*/ 91007 h 606761"/>
                <a:gd name="connsiteX93" fmla="*/ 91098 w 607614"/>
                <a:gd name="connsiteY93" fmla="*/ 70531 h 606761"/>
                <a:gd name="connsiteX94" fmla="*/ 70592 w 607614"/>
                <a:gd name="connsiteY94" fmla="*/ 50814 h 606761"/>
                <a:gd name="connsiteX95" fmla="*/ 252986 w 607614"/>
                <a:gd name="connsiteY95" fmla="*/ 30338 h 606761"/>
                <a:gd name="connsiteX96" fmla="*/ 293999 w 607614"/>
                <a:gd name="connsiteY96" fmla="*/ 70531 h 606761"/>
                <a:gd name="connsiteX97" fmla="*/ 252986 w 607614"/>
                <a:gd name="connsiteY97" fmla="*/ 111483 h 606761"/>
                <a:gd name="connsiteX98" fmla="*/ 212732 w 607614"/>
                <a:gd name="connsiteY98" fmla="*/ 70531 h 606761"/>
                <a:gd name="connsiteX99" fmla="*/ 252986 w 607614"/>
                <a:gd name="connsiteY99" fmla="*/ 30338 h 606761"/>
                <a:gd name="connsiteX100" fmla="*/ 161728 w 607614"/>
                <a:gd name="connsiteY100" fmla="*/ 30338 h 606761"/>
                <a:gd name="connsiteX101" fmla="*/ 202741 w 607614"/>
                <a:gd name="connsiteY101" fmla="*/ 70531 h 606761"/>
                <a:gd name="connsiteX102" fmla="*/ 161728 w 607614"/>
                <a:gd name="connsiteY102" fmla="*/ 111483 h 606761"/>
                <a:gd name="connsiteX103" fmla="*/ 121474 w 607614"/>
                <a:gd name="connsiteY103" fmla="*/ 70531 h 606761"/>
                <a:gd name="connsiteX104" fmla="*/ 161728 w 607614"/>
                <a:gd name="connsiteY104" fmla="*/ 30338 h 606761"/>
                <a:gd name="connsiteX105" fmla="*/ 70592 w 607614"/>
                <a:gd name="connsiteY105" fmla="*/ 30338 h 606761"/>
                <a:gd name="connsiteX106" fmla="*/ 111605 w 607614"/>
                <a:gd name="connsiteY106" fmla="*/ 70531 h 606761"/>
                <a:gd name="connsiteX107" fmla="*/ 70592 w 607614"/>
                <a:gd name="connsiteY107" fmla="*/ 111483 h 606761"/>
                <a:gd name="connsiteX108" fmla="*/ 30338 w 607614"/>
                <a:gd name="connsiteY108" fmla="*/ 70531 h 606761"/>
                <a:gd name="connsiteX109" fmla="*/ 70592 w 607614"/>
                <a:gd name="connsiteY109" fmla="*/ 30338 h 606761"/>
                <a:gd name="connsiteX110" fmla="*/ 20507 w 607614"/>
                <a:gd name="connsiteY110" fmla="*/ 20478 h 606761"/>
                <a:gd name="connsiteX111" fmla="*/ 20507 w 607614"/>
                <a:gd name="connsiteY111" fmla="*/ 121352 h 606761"/>
                <a:gd name="connsiteX112" fmla="*/ 587107 w 607614"/>
                <a:gd name="connsiteY112" fmla="*/ 121352 h 606761"/>
                <a:gd name="connsiteX113" fmla="*/ 587107 w 607614"/>
                <a:gd name="connsiteY113" fmla="*/ 20478 h 606761"/>
                <a:gd name="connsiteX114" fmla="*/ 0 w 607614"/>
                <a:gd name="connsiteY114" fmla="*/ 0 h 606761"/>
                <a:gd name="connsiteX115" fmla="*/ 607614 w 607614"/>
                <a:gd name="connsiteY115" fmla="*/ 0 h 606761"/>
                <a:gd name="connsiteX116" fmla="*/ 607614 w 607614"/>
                <a:gd name="connsiteY116" fmla="*/ 121352 h 606761"/>
                <a:gd name="connsiteX117" fmla="*/ 607614 w 607614"/>
                <a:gd name="connsiteY117" fmla="*/ 141830 h 606761"/>
                <a:gd name="connsiteX118" fmla="*/ 607614 w 607614"/>
                <a:gd name="connsiteY118" fmla="*/ 606761 h 606761"/>
                <a:gd name="connsiteX119" fmla="*/ 0 w 607614"/>
                <a:gd name="connsiteY119" fmla="*/ 606761 h 606761"/>
                <a:gd name="connsiteX120" fmla="*/ 0 w 607614"/>
                <a:gd name="connsiteY120" fmla="*/ 141830 h 606761"/>
                <a:gd name="connsiteX121" fmla="*/ 0 w 607614"/>
                <a:gd name="connsiteY121" fmla="*/ 121352 h 60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7614" h="606761">
                  <a:moveTo>
                    <a:pt x="161803" y="384526"/>
                  </a:moveTo>
                  <a:lnTo>
                    <a:pt x="268889" y="384526"/>
                  </a:lnTo>
                  <a:cubicBezTo>
                    <a:pt x="287117" y="418664"/>
                    <a:pt x="306104" y="440664"/>
                    <a:pt x="313699" y="449009"/>
                  </a:cubicBezTo>
                  <a:cubicBezTo>
                    <a:pt x="316737" y="451285"/>
                    <a:pt x="319775" y="452802"/>
                    <a:pt x="323572" y="452802"/>
                  </a:cubicBezTo>
                  <a:cubicBezTo>
                    <a:pt x="327369" y="452802"/>
                    <a:pt x="330407" y="451285"/>
                    <a:pt x="333445" y="449009"/>
                  </a:cubicBezTo>
                  <a:cubicBezTo>
                    <a:pt x="341040" y="440664"/>
                    <a:pt x="360027" y="418664"/>
                    <a:pt x="378254" y="384526"/>
                  </a:cubicBezTo>
                  <a:lnTo>
                    <a:pt x="425342" y="384526"/>
                  </a:lnTo>
                  <a:lnTo>
                    <a:pt x="425342" y="464940"/>
                  </a:lnTo>
                  <a:lnTo>
                    <a:pt x="161803" y="464940"/>
                  </a:lnTo>
                  <a:close/>
                  <a:moveTo>
                    <a:pt x="161803" y="282911"/>
                  </a:moveTo>
                  <a:lnTo>
                    <a:pt x="233964" y="282911"/>
                  </a:lnTo>
                  <a:cubicBezTo>
                    <a:pt x="234724" y="285944"/>
                    <a:pt x="234724" y="288220"/>
                    <a:pt x="235484" y="291253"/>
                  </a:cubicBezTo>
                  <a:cubicBezTo>
                    <a:pt x="241560" y="318554"/>
                    <a:pt x="249916" y="343580"/>
                    <a:pt x="259031" y="364056"/>
                  </a:cubicBezTo>
                  <a:lnTo>
                    <a:pt x="161803" y="364056"/>
                  </a:lnTo>
                  <a:close/>
                  <a:moveTo>
                    <a:pt x="323545" y="203271"/>
                  </a:moveTo>
                  <a:cubicBezTo>
                    <a:pt x="297709" y="203271"/>
                    <a:pt x="276432" y="224515"/>
                    <a:pt x="276432" y="250310"/>
                  </a:cubicBezTo>
                  <a:cubicBezTo>
                    <a:pt x="276432" y="276106"/>
                    <a:pt x="297709" y="297349"/>
                    <a:pt x="323545" y="297349"/>
                  </a:cubicBezTo>
                  <a:cubicBezTo>
                    <a:pt x="349381" y="297349"/>
                    <a:pt x="370658" y="276106"/>
                    <a:pt x="370658" y="250310"/>
                  </a:cubicBezTo>
                  <a:cubicBezTo>
                    <a:pt x="370658" y="224515"/>
                    <a:pt x="349381" y="203271"/>
                    <a:pt x="323545" y="203271"/>
                  </a:cubicBezTo>
                  <a:close/>
                  <a:moveTo>
                    <a:pt x="323545" y="182028"/>
                  </a:moveTo>
                  <a:cubicBezTo>
                    <a:pt x="365339" y="182028"/>
                    <a:pt x="388896" y="201754"/>
                    <a:pt x="394215" y="241206"/>
                  </a:cubicBezTo>
                  <a:cubicBezTo>
                    <a:pt x="395735" y="255621"/>
                    <a:pt x="394975" y="270795"/>
                    <a:pt x="391936" y="286728"/>
                  </a:cubicBezTo>
                  <a:cubicBezTo>
                    <a:pt x="375978" y="362597"/>
                    <a:pt x="338743" y="411912"/>
                    <a:pt x="323545" y="429362"/>
                  </a:cubicBezTo>
                  <a:cubicBezTo>
                    <a:pt x="308347" y="411912"/>
                    <a:pt x="271112" y="362597"/>
                    <a:pt x="255155" y="286728"/>
                  </a:cubicBezTo>
                  <a:cubicBezTo>
                    <a:pt x="254395" y="282176"/>
                    <a:pt x="253635" y="277623"/>
                    <a:pt x="252875" y="273071"/>
                  </a:cubicBezTo>
                  <a:cubicBezTo>
                    <a:pt x="252115" y="261691"/>
                    <a:pt x="251355" y="251069"/>
                    <a:pt x="252875" y="241206"/>
                  </a:cubicBezTo>
                  <a:cubicBezTo>
                    <a:pt x="258194" y="201754"/>
                    <a:pt x="280991" y="182028"/>
                    <a:pt x="323545" y="182028"/>
                  </a:cubicBezTo>
                  <a:close/>
                  <a:moveTo>
                    <a:pt x="323554" y="161550"/>
                  </a:moveTo>
                  <a:cubicBezTo>
                    <a:pt x="271148" y="161550"/>
                    <a:pt x="240008" y="188096"/>
                    <a:pt x="233172" y="238912"/>
                  </a:cubicBezTo>
                  <a:cubicBezTo>
                    <a:pt x="231653" y="246497"/>
                    <a:pt x="231653" y="254840"/>
                    <a:pt x="231653" y="263183"/>
                  </a:cubicBezTo>
                  <a:lnTo>
                    <a:pt x="161777" y="263183"/>
                  </a:lnTo>
                  <a:lnTo>
                    <a:pt x="161777" y="232845"/>
                  </a:lnTo>
                  <a:cubicBezTo>
                    <a:pt x="161777" y="226777"/>
                    <a:pt x="157220" y="222226"/>
                    <a:pt x="151904" y="222226"/>
                  </a:cubicBezTo>
                  <a:cubicBezTo>
                    <a:pt x="146587" y="222226"/>
                    <a:pt x="142030" y="226777"/>
                    <a:pt x="142030" y="232845"/>
                  </a:cubicBezTo>
                  <a:lnTo>
                    <a:pt x="142030" y="263183"/>
                  </a:lnTo>
                  <a:lnTo>
                    <a:pt x="91142" y="263183"/>
                  </a:lnTo>
                  <a:cubicBezTo>
                    <a:pt x="85826" y="263183"/>
                    <a:pt x="81268" y="267733"/>
                    <a:pt x="81268" y="273042"/>
                  </a:cubicBezTo>
                  <a:cubicBezTo>
                    <a:pt x="81268" y="278352"/>
                    <a:pt x="85826" y="282902"/>
                    <a:pt x="91142" y="282902"/>
                  </a:cubicBezTo>
                  <a:lnTo>
                    <a:pt x="142030" y="282902"/>
                  </a:lnTo>
                  <a:lnTo>
                    <a:pt x="142030" y="364057"/>
                  </a:lnTo>
                  <a:lnTo>
                    <a:pt x="91142" y="364057"/>
                  </a:lnTo>
                  <a:cubicBezTo>
                    <a:pt x="85826" y="364057"/>
                    <a:pt x="81268" y="368607"/>
                    <a:pt x="81268" y="373916"/>
                  </a:cubicBezTo>
                  <a:cubicBezTo>
                    <a:pt x="81268" y="379984"/>
                    <a:pt x="85826" y="384535"/>
                    <a:pt x="91142" y="384535"/>
                  </a:cubicBezTo>
                  <a:lnTo>
                    <a:pt x="142030" y="384535"/>
                  </a:lnTo>
                  <a:lnTo>
                    <a:pt x="142030" y="464931"/>
                  </a:lnTo>
                  <a:lnTo>
                    <a:pt x="91142" y="464931"/>
                  </a:lnTo>
                  <a:cubicBezTo>
                    <a:pt x="85826" y="464931"/>
                    <a:pt x="81268" y="469481"/>
                    <a:pt x="81268" y="475549"/>
                  </a:cubicBezTo>
                  <a:cubicBezTo>
                    <a:pt x="81268" y="480858"/>
                    <a:pt x="85826" y="485409"/>
                    <a:pt x="91142" y="485409"/>
                  </a:cubicBezTo>
                  <a:lnTo>
                    <a:pt x="142030" y="485409"/>
                  </a:lnTo>
                  <a:lnTo>
                    <a:pt x="142030" y="515747"/>
                  </a:lnTo>
                  <a:cubicBezTo>
                    <a:pt x="142030" y="521056"/>
                    <a:pt x="146587" y="525607"/>
                    <a:pt x="151904" y="525607"/>
                  </a:cubicBezTo>
                  <a:cubicBezTo>
                    <a:pt x="157220" y="525607"/>
                    <a:pt x="161777" y="521056"/>
                    <a:pt x="161777" y="515747"/>
                  </a:cubicBezTo>
                  <a:lnTo>
                    <a:pt x="161777" y="485409"/>
                  </a:lnTo>
                  <a:lnTo>
                    <a:pt x="425330" y="485409"/>
                  </a:lnTo>
                  <a:lnTo>
                    <a:pt x="425330" y="525607"/>
                  </a:lnTo>
                  <a:cubicBezTo>
                    <a:pt x="425330" y="531674"/>
                    <a:pt x="429887" y="536225"/>
                    <a:pt x="435204" y="536225"/>
                  </a:cubicBezTo>
                  <a:cubicBezTo>
                    <a:pt x="441280" y="536225"/>
                    <a:pt x="445837" y="531674"/>
                    <a:pt x="445837" y="525607"/>
                  </a:cubicBezTo>
                  <a:lnTo>
                    <a:pt x="445837" y="485409"/>
                  </a:lnTo>
                  <a:lnTo>
                    <a:pt x="516472" y="485409"/>
                  </a:lnTo>
                  <a:cubicBezTo>
                    <a:pt x="521789" y="485409"/>
                    <a:pt x="526346" y="480858"/>
                    <a:pt x="526346" y="475549"/>
                  </a:cubicBezTo>
                  <a:cubicBezTo>
                    <a:pt x="526346" y="469481"/>
                    <a:pt x="521789" y="464931"/>
                    <a:pt x="516472" y="464931"/>
                  </a:cubicBezTo>
                  <a:lnTo>
                    <a:pt x="445837" y="464931"/>
                  </a:lnTo>
                  <a:lnTo>
                    <a:pt x="445837" y="384535"/>
                  </a:lnTo>
                  <a:lnTo>
                    <a:pt x="516472" y="384535"/>
                  </a:lnTo>
                  <a:cubicBezTo>
                    <a:pt x="521789" y="384535"/>
                    <a:pt x="526346" y="379984"/>
                    <a:pt x="526346" y="373916"/>
                  </a:cubicBezTo>
                  <a:cubicBezTo>
                    <a:pt x="526346" y="368607"/>
                    <a:pt x="521789" y="364057"/>
                    <a:pt x="516472" y="364057"/>
                  </a:cubicBezTo>
                  <a:lnTo>
                    <a:pt x="445837" y="364057"/>
                  </a:lnTo>
                  <a:lnTo>
                    <a:pt x="445837" y="333719"/>
                  </a:lnTo>
                  <a:cubicBezTo>
                    <a:pt x="445837" y="328409"/>
                    <a:pt x="441280" y="323859"/>
                    <a:pt x="435204" y="323859"/>
                  </a:cubicBezTo>
                  <a:cubicBezTo>
                    <a:pt x="429887" y="323859"/>
                    <a:pt x="425330" y="328409"/>
                    <a:pt x="425330" y="333719"/>
                  </a:cubicBezTo>
                  <a:lnTo>
                    <a:pt x="425330" y="364057"/>
                  </a:lnTo>
                  <a:lnTo>
                    <a:pt x="388113" y="364057"/>
                  </a:lnTo>
                  <a:cubicBezTo>
                    <a:pt x="397228" y="343578"/>
                    <a:pt x="405582" y="318550"/>
                    <a:pt x="411659" y="291245"/>
                  </a:cubicBezTo>
                  <a:cubicBezTo>
                    <a:pt x="411659" y="288211"/>
                    <a:pt x="412418" y="285936"/>
                    <a:pt x="413178" y="282902"/>
                  </a:cubicBezTo>
                  <a:lnTo>
                    <a:pt x="516472" y="282902"/>
                  </a:lnTo>
                  <a:cubicBezTo>
                    <a:pt x="521789" y="282902"/>
                    <a:pt x="526346" y="278352"/>
                    <a:pt x="526346" y="273042"/>
                  </a:cubicBezTo>
                  <a:cubicBezTo>
                    <a:pt x="526346" y="267733"/>
                    <a:pt x="521789" y="263183"/>
                    <a:pt x="516472" y="263183"/>
                  </a:cubicBezTo>
                  <a:lnTo>
                    <a:pt x="414697" y="263183"/>
                  </a:lnTo>
                  <a:cubicBezTo>
                    <a:pt x="415456" y="254840"/>
                    <a:pt x="414697" y="246497"/>
                    <a:pt x="413937" y="238912"/>
                  </a:cubicBezTo>
                  <a:cubicBezTo>
                    <a:pt x="407101" y="188096"/>
                    <a:pt x="375961" y="161550"/>
                    <a:pt x="323554" y="161550"/>
                  </a:cubicBezTo>
                  <a:close/>
                  <a:moveTo>
                    <a:pt x="252986" y="50814"/>
                  </a:moveTo>
                  <a:cubicBezTo>
                    <a:pt x="242353" y="50814"/>
                    <a:pt x="233239" y="59914"/>
                    <a:pt x="233239" y="70531"/>
                  </a:cubicBezTo>
                  <a:cubicBezTo>
                    <a:pt x="233239" y="81907"/>
                    <a:pt x="242353" y="91007"/>
                    <a:pt x="252986" y="91007"/>
                  </a:cubicBezTo>
                  <a:cubicBezTo>
                    <a:pt x="264378" y="91007"/>
                    <a:pt x="273492" y="81907"/>
                    <a:pt x="273492" y="70531"/>
                  </a:cubicBezTo>
                  <a:cubicBezTo>
                    <a:pt x="273492" y="59914"/>
                    <a:pt x="264378" y="50814"/>
                    <a:pt x="252986" y="50814"/>
                  </a:cubicBezTo>
                  <a:close/>
                  <a:moveTo>
                    <a:pt x="161728" y="50814"/>
                  </a:moveTo>
                  <a:cubicBezTo>
                    <a:pt x="151095" y="50814"/>
                    <a:pt x="141981" y="59914"/>
                    <a:pt x="141981" y="70531"/>
                  </a:cubicBezTo>
                  <a:cubicBezTo>
                    <a:pt x="141981" y="81907"/>
                    <a:pt x="151095" y="91007"/>
                    <a:pt x="161728" y="91007"/>
                  </a:cubicBezTo>
                  <a:cubicBezTo>
                    <a:pt x="173120" y="91007"/>
                    <a:pt x="182234" y="81907"/>
                    <a:pt x="182234" y="70531"/>
                  </a:cubicBezTo>
                  <a:cubicBezTo>
                    <a:pt x="182234" y="59914"/>
                    <a:pt x="173120" y="50814"/>
                    <a:pt x="161728" y="50814"/>
                  </a:cubicBezTo>
                  <a:close/>
                  <a:moveTo>
                    <a:pt x="70592" y="50814"/>
                  </a:moveTo>
                  <a:cubicBezTo>
                    <a:pt x="59959" y="50814"/>
                    <a:pt x="50845" y="59914"/>
                    <a:pt x="50845" y="70531"/>
                  </a:cubicBezTo>
                  <a:cubicBezTo>
                    <a:pt x="50845" y="81907"/>
                    <a:pt x="59959" y="91007"/>
                    <a:pt x="70592" y="91007"/>
                  </a:cubicBezTo>
                  <a:cubicBezTo>
                    <a:pt x="81984" y="91007"/>
                    <a:pt x="91098" y="81907"/>
                    <a:pt x="91098" y="70531"/>
                  </a:cubicBezTo>
                  <a:cubicBezTo>
                    <a:pt x="91098" y="59914"/>
                    <a:pt x="81984" y="50814"/>
                    <a:pt x="70592" y="50814"/>
                  </a:cubicBezTo>
                  <a:close/>
                  <a:moveTo>
                    <a:pt x="252986" y="30338"/>
                  </a:moveTo>
                  <a:cubicBezTo>
                    <a:pt x="275771" y="30338"/>
                    <a:pt x="293999" y="48539"/>
                    <a:pt x="293999" y="70531"/>
                  </a:cubicBezTo>
                  <a:cubicBezTo>
                    <a:pt x="293999" y="93282"/>
                    <a:pt x="275771" y="111483"/>
                    <a:pt x="252986" y="111483"/>
                  </a:cubicBezTo>
                  <a:cubicBezTo>
                    <a:pt x="230960" y="111483"/>
                    <a:pt x="212732" y="93282"/>
                    <a:pt x="212732" y="70531"/>
                  </a:cubicBezTo>
                  <a:cubicBezTo>
                    <a:pt x="212732" y="48539"/>
                    <a:pt x="230960" y="30338"/>
                    <a:pt x="252986" y="30338"/>
                  </a:cubicBezTo>
                  <a:close/>
                  <a:moveTo>
                    <a:pt x="161728" y="30338"/>
                  </a:moveTo>
                  <a:cubicBezTo>
                    <a:pt x="184513" y="30338"/>
                    <a:pt x="202741" y="48539"/>
                    <a:pt x="202741" y="70531"/>
                  </a:cubicBezTo>
                  <a:cubicBezTo>
                    <a:pt x="202741" y="93282"/>
                    <a:pt x="184513" y="111483"/>
                    <a:pt x="161728" y="111483"/>
                  </a:cubicBezTo>
                  <a:cubicBezTo>
                    <a:pt x="139702" y="111483"/>
                    <a:pt x="121474" y="93282"/>
                    <a:pt x="121474" y="70531"/>
                  </a:cubicBezTo>
                  <a:cubicBezTo>
                    <a:pt x="121474" y="48539"/>
                    <a:pt x="139702" y="30338"/>
                    <a:pt x="161728" y="30338"/>
                  </a:cubicBezTo>
                  <a:close/>
                  <a:moveTo>
                    <a:pt x="70592" y="30338"/>
                  </a:moveTo>
                  <a:cubicBezTo>
                    <a:pt x="93377" y="30338"/>
                    <a:pt x="111605" y="48539"/>
                    <a:pt x="111605" y="70531"/>
                  </a:cubicBezTo>
                  <a:cubicBezTo>
                    <a:pt x="111605" y="93282"/>
                    <a:pt x="93377" y="111483"/>
                    <a:pt x="70592" y="111483"/>
                  </a:cubicBezTo>
                  <a:cubicBezTo>
                    <a:pt x="48566" y="111483"/>
                    <a:pt x="30338" y="93282"/>
                    <a:pt x="30338" y="70531"/>
                  </a:cubicBezTo>
                  <a:cubicBezTo>
                    <a:pt x="30338" y="48539"/>
                    <a:pt x="48566" y="30338"/>
                    <a:pt x="70592" y="30338"/>
                  </a:cubicBezTo>
                  <a:close/>
                  <a:moveTo>
                    <a:pt x="20507" y="20478"/>
                  </a:moveTo>
                  <a:lnTo>
                    <a:pt x="20507" y="121352"/>
                  </a:lnTo>
                  <a:lnTo>
                    <a:pt x="587107" y="121352"/>
                  </a:lnTo>
                  <a:lnTo>
                    <a:pt x="587107" y="20478"/>
                  </a:lnTo>
                  <a:close/>
                  <a:moveTo>
                    <a:pt x="0" y="0"/>
                  </a:moveTo>
                  <a:lnTo>
                    <a:pt x="607614" y="0"/>
                  </a:lnTo>
                  <a:lnTo>
                    <a:pt x="607614" y="121352"/>
                  </a:lnTo>
                  <a:lnTo>
                    <a:pt x="607614" y="141830"/>
                  </a:lnTo>
                  <a:lnTo>
                    <a:pt x="607614" y="606761"/>
                  </a:lnTo>
                  <a:lnTo>
                    <a:pt x="0" y="606761"/>
                  </a:lnTo>
                  <a:lnTo>
                    <a:pt x="0" y="141830"/>
                  </a:lnTo>
                  <a:lnTo>
                    <a:pt x="0" y="12135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</p:sp>
        <p:sp>
          <p:nvSpPr>
            <p:cNvPr id="96" name="band-aid-forming-a-cross-mark_26590">
              <a:extLst>
                <a:ext uri="{FF2B5EF4-FFF2-40B4-BE49-F238E27FC236}">
                  <a16:creationId xmlns:a16="http://schemas.microsoft.com/office/drawing/2014/main" xmlns="" id="{C7834D43-DAEF-49F8-A229-741ED7EA23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88500" y="2896475"/>
              <a:ext cx="486761" cy="486000"/>
            </a:xfrm>
            <a:custGeom>
              <a:avLst/>
              <a:gdLst>
                <a:gd name="connsiteX0" fmla="*/ 529827 w 607769"/>
                <a:gd name="connsiteY0" fmla="*/ 507324 h 606819"/>
                <a:gd name="connsiteX1" fmla="*/ 514479 w 607769"/>
                <a:gd name="connsiteY1" fmla="*/ 513675 h 606819"/>
                <a:gd name="connsiteX2" fmla="*/ 514479 w 607769"/>
                <a:gd name="connsiteY2" fmla="*/ 544324 h 606819"/>
                <a:gd name="connsiteX3" fmla="*/ 545176 w 607769"/>
                <a:gd name="connsiteY3" fmla="*/ 544324 h 606819"/>
                <a:gd name="connsiteX4" fmla="*/ 545176 w 607769"/>
                <a:gd name="connsiteY4" fmla="*/ 513675 h 606819"/>
                <a:gd name="connsiteX5" fmla="*/ 529827 w 607769"/>
                <a:gd name="connsiteY5" fmla="*/ 507324 h 606819"/>
                <a:gd name="connsiteX6" fmla="*/ 456495 w 607769"/>
                <a:gd name="connsiteY6" fmla="*/ 482934 h 606819"/>
                <a:gd name="connsiteX7" fmla="*/ 441100 w 607769"/>
                <a:gd name="connsiteY7" fmla="*/ 489284 h 606819"/>
                <a:gd name="connsiteX8" fmla="*/ 441100 w 607769"/>
                <a:gd name="connsiteY8" fmla="*/ 519934 h 606819"/>
                <a:gd name="connsiteX9" fmla="*/ 471890 w 607769"/>
                <a:gd name="connsiteY9" fmla="*/ 519934 h 606819"/>
                <a:gd name="connsiteX10" fmla="*/ 471890 w 607769"/>
                <a:gd name="connsiteY10" fmla="*/ 489284 h 606819"/>
                <a:gd name="connsiteX11" fmla="*/ 456495 w 607769"/>
                <a:gd name="connsiteY11" fmla="*/ 482934 h 606819"/>
                <a:gd name="connsiteX12" fmla="*/ 383151 w 607769"/>
                <a:gd name="connsiteY12" fmla="*/ 458451 h 606819"/>
                <a:gd name="connsiteX13" fmla="*/ 367722 w 607769"/>
                <a:gd name="connsiteY13" fmla="*/ 464802 h 606819"/>
                <a:gd name="connsiteX14" fmla="*/ 367722 w 607769"/>
                <a:gd name="connsiteY14" fmla="*/ 495543 h 606819"/>
                <a:gd name="connsiteX15" fmla="*/ 398511 w 607769"/>
                <a:gd name="connsiteY15" fmla="*/ 495543 h 606819"/>
                <a:gd name="connsiteX16" fmla="*/ 398511 w 607769"/>
                <a:gd name="connsiteY16" fmla="*/ 464802 h 606819"/>
                <a:gd name="connsiteX17" fmla="*/ 383151 w 607769"/>
                <a:gd name="connsiteY17" fmla="*/ 458451 h 606819"/>
                <a:gd name="connsiteX18" fmla="*/ 505398 w 607769"/>
                <a:gd name="connsiteY18" fmla="*/ 434060 h 606819"/>
                <a:gd name="connsiteX19" fmla="*/ 490050 w 607769"/>
                <a:gd name="connsiteY19" fmla="*/ 440411 h 606819"/>
                <a:gd name="connsiteX20" fmla="*/ 490050 w 607769"/>
                <a:gd name="connsiteY20" fmla="*/ 471152 h 606819"/>
                <a:gd name="connsiteX21" fmla="*/ 520747 w 607769"/>
                <a:gd name="connsiteY21" fmla="*/ 471152 h 606819"/>
                <a:gd name="connsiteX22" fmla="*/ 520747 w 607769"/>
                <a:gd name="connsiteY22" fmla="*/ 440411 h 606819"/>
                <a:gd name="connsiteX23" fmla="*/ 505398 w 607769"/>
                <a:gd name="connsiteY23" fmla="*/ 434060 h 606819"/>
                <a:gd name="connsiteX24" fmla="*/ 432020 w 607769"/>
                <a:gd name="connsiteY24" fmla="*/ 409670 h 606819"/>
                <a:gd name="connsiteX25" fmla="*/ 416672 w 607769"/>
                <a:gd name="connsiteY25" fmla="*/ 416020 h 606819"/>
                <a:gd name="connsiteX26" fmla="*/ 416672 w 607769"/>
                <a:gd name="connsiteY26" fmla="*/ 446670 h 606819"/>
                <a:gd name="connsiteX27" fmla="*/ 447369 w 607769"/>
                <a:gd name="connsiteY27" fmla="*/ 446670 h 606819"/>
                <a:gd name="connsiteX28" fmla="*/ 447369 w 607769"/>
                <a:gd name="connsiteY28" fmla="*/ 416020 h 606819"/>
                <a:gd name="connsiteX29" fmla="*/ 432020 w 607769"/>
                <a:gd name="connsiteY29" fmla="*/ 409670 h 606819"/>
                <a:gd name="connsiteX30" fmla="*/ 480958 w 607769"/>
                <a:gd name="connsiteY30" fmla="*/ 360797 h 606819"/>
                <a:gd name="connsiteX31" fmla="*/ 465529 w 607769"/>
                <a:gd name="connsiteY31" fmla="*/ 367147 h 606819"/>
                <a:gd name="connsiteX32" fmla="*/ 465529 w 607769"/>
                <a:gd name="connsiteY32" fmla="*/ 397889 h 606819"/>
                <a:gd name="connsiteX33" fmla="*/ 496318 w 607769"/>
                <a:gd name="connsiteY33" fmla="*/ 397889 h 606819"/>
                <a:gd name="connsiteX34" fmla="*/ 496318 w 607769"/>
                <a:gd name="connsiteY34" fmla="*/ 367147 h 606819"/>
                <a:gd name="connsiteX35" fmla="*/ 480958 w 607769"/>
                <a:gd name="connsiteY35" fmla="*/ 360797 h 606819"/>
                <a:gd name="connsiteX36" fmla="*/ 95985 w 607769"/>
                <a:gd name="connsiteY36" fmla="*/ 325708 h 606819"/>
                <a:gd name="connsiteX37" fmla="*/ 281586 w 607769"/>
                <a:gd name="connsiteY37" fmla="*/ 510998 h 606819"/>
                <a:gd name="connsiteX38" fmla="*/ 224053 w 607769"/>
                <a:gd name="connsiteY38" fmla="*/ 568435 h 606819"/>
                <a:gd name="connsiteX39" fmla="*/ 38451 w 607769"/>
                <a:gd name="connsiteY39" fmla="*/ 568435 h 606819"/>
                <a:gd name="connsiteX40" fmla="*/ 38451 w 607769"/>
                <a:gd name="connsiteY40" fmla="*/ 383237 h 606819"/>
                <a:gd name="connsiteX41" fmla="*/ 126846 w 607769"/>
                <a:gd name="connsiteY41" fmla="*/ 202580 h 606819"/>
                <a:gd name="connsiteX42" fmla="*/ 111451 w 607769"/>
                <a:gd name="connsiteY42" fmla="*/ 208930 h 606819"/>
                <a:gd name="connsiteX43" fmla="*/ 111451 w 607769"/>
                <a:gd name="connsiteY43" fmla="*/ 239672 h 606819"/>
                <a:gd name="connsiteX44" fmla="*/ 142240 w 607769"/>
                <a:gd name="connsiteY44" fmla="*/ 239672 h 606819"/>
                <a:gd name="connsiteX45" fmla="*/ 142240 w 607769"/>
                <a:gd name="connsiteY45" fmla="*/ 208930 h 606819"/>
                <a:gd name="connsiteX46" fmla="*/ 126846 w 607769"/>
                <a:gd name="connsiteY46" fmla="*/ 202580 h 606819"/>
                <a:gd name="connsiteX47" fmla="*/ 282682 w 607769"/>
                <a:gd name="connsiteY47" fmla="*/ 186611 h 606819"/>
                <a:gd name="connsiteX48" fmla="*/ 214973 w 607769"/>
                <a:gd name="connsiteY48" fmla="*/ 214637 h 606819"/>
                <a:gd name="connsiteX49" fmla="*/ 214973 w 607769"/>
                <a:gd name="connsiteY49" fmla="*/ 349844 h 606819"/>
                <a:gd name="connsiteX50" fmla="*/ 257378 w 607769"/>
                <a:gd name="connsiteY50" fmla="*/ 392182 h 606819"/>
                <a:gd name="connsiteX51" fmla="*/ 392796 w 607769"/>
                <a:gd name="connsiteY51" fmla="*/ 392182 h 606819"/>
                <a:gd name="connsiteX52" fmla="*/ 392796 w 607769"/>
                <a:gd name="connsiteY52" fmla="*/ 256975 h 606819"/>
                <a:gd name="connsiteX53" fmla="*/ 350391 w 607769"/>
                <a:gd name="connsiteY53" fmla="*/ 214637 h 606819"/>
                <a:gd name="connsiteX54" fmla="*/ 282682 w 607769"/>
                <a:gd name="connsiteY54" fmla="*/ 186611 h 606819"/>
                <a:gd name="connsiteX55" fmla="*/ 175749 w 607769"/>
                <a:gd name="connsiteY55" fmla="*/ 153799 h 606819"/>
                <a:gd name="connsiteX56" fmla="*/ 160401 w 607769"/>
                <a:gd name="connsiteY56" fmla="*/ 160149 h 606819"/>
                <a:gd name="connsiteX57" fmla="*/ 160401 w 607769"/>
                <a:gd name="connsiteY57" fmla="*/ 190799 h 606819"/>
                <a:gd name="connsiteX58" fmla="*/ 191098 w 607769"/>
                <a:gd name="connsiteY58" fmla="*/ 190799 h 606819"/>
                <a:gd name="connsiteX59" fmla="*/ 191098 w 607769"/>
                <a:gd name="connsiteY59" fmla="*/ 160149 h 606819"/>
                <a:gd name="connsiteX60" fmla="*/ 175749 w 607769"/>
                <a:gd name="connsiteY60" fmla="*/ 153799 h 606819"/>
                <a:gd name="connsiteX61" fmla="*/ 102383 w 607769"/>
                <a:gd name="connsiteY61" fmla="*/ 129408 h 606819"/>
                <a:gd name="connsiteX62" fmla="*/ 87022 w 607769"/>
                <a:gd name="connsiteY62" fmla="*/ 135759 h 606819"/>
                <a:gd name="connsiteX63" fmla="*/ 87022 w 607769"/>
                <a:gd name="connsiteY63" fmla="*/ 166408 h 606819"/>
                <a:gd name="connsiteX64" fmla="*/ 117812 w 607769"/>
                <a:gd name="connsiteY64" fmla="*/ 166408 h 606819"/>
                <a:gd name="connsiteX65" fmla="*/ 117812 w 607769"/>
                <a:gd name="connsiteY65" fmla="*/ 135759 h 606819"/>
                <a:gd name="connsiteX66" fmla="*/ 102383 w 607769"/>
                <a:gd name="connsiteY66" fmla="*/ 129408 h 606819"/>
                <a:gd name="connsiteX67" fmla="*/ 224653 w 607769"/>
                <a:gd name="connsiteY67" fmla="*/ 104925 h 606819"/>
                <a:gd name="connsiteX68" fmla="*/ 209258 w 607769"/>
                <a:gd name="connsiteY68" fmla="*/ 111276 h 606819"/>
                <a:gd name="connsiteX69" fmla="*/ 209258 w 607769"/>
                <a:gd name="connsiteY69" fmla="*/ 142017 h 606819"/>
                <a:gd name="connsiteX70" fmla="*/ 240047 w 607769"/>
                <a:gd name="connsiteY70" fmla="*/ 142017 h 606819"/>
                <a:gd name="connsiteX71" fmla="*/ 240047 w 607769"/>
                <a:gd name="connsiteY71" fmla="*/ 111276 h 606819"/>
                <a:gd name="connsiteX72" fmla="*/ 224653 w 607769"/>
                <a:gd name="connsiteY72" fmla="*/ 104925 h 606819"/>
                <a:gd name="connsiteX73" fmla="*/ 151321 w 607769"/>
                <a:gd name="connsiteY73" fmla="*/ 80535 h 606819"/>
                <a:gd name="connsiteX74" fmla="*/ 135972 w 607769"/>
                <a:gd name="connsiteY74" fmla="*/ 86885 h 606819"/>
                <a:gd name="connsiteX75" fmla="*/ 135972 w 607769"/>
                <a:gd name="connsiteY75" fmla="*/ 117627 h 606819"/>
                <a:gd name="connsiteX76" fmla="*/ 166669 w 607769"/>
                <a:gd name="connsiteY76" fmla="*/ 117627 h 606819"/>
                <a:gd name="connsiteX77" fmla="*/ 166669 w 607769"/>
                <a:gd name="connsiteY77" fmla="*/ 86885 h 606819"/>
                <a:gd name="connsiteX78" fmla="*/ 151321 w 607769"/>
                <a:gd name="connsiteY78" fmla="*/ 80535 h 606819"/>
                <a:gd name="connsiteX79" fmla="*/ 77942 w 607769"/>
                <a:gd name="connsiteY79" fmla="*/ 56144 h 606819"/>
                <a:gd name="connsiteX80" fmla="*/ 62594 w 607769"/>
                <a:gd name="connsiteY80" fmla="*/ 62495 h 606819"/>
                <a:gd name="connsiteX81" fmla="*/ 62594 w 607769"/>
                <a:gd name="connsiteY81" fmla="*/ 93144 h 606819"/>
                <a:gd name="connsiteX82" fmla="*/ 93291 w 607769"/>
                <a:gd name="connsiteY82" fmla="*/ 93144 h 606819"/>
                <a:gd name="connsiteX83" fmla="*/ 93291 w 607769"/>
                <a:gd name="connsiteY83" fmla="*/ 62495 h 606819"/>
                <a:gd name="connsiteX84" fmla="*/ 77942 w 607769"/>
                <a:gd name="connsiteY84" fmla="*/ 56144 h 606819"/>
                <a:gd name="connsiteX85" fmla="*/ 476599 w 607769"/>
                <a:gd name="connsiteY85" fmla="*/ 1 h 606819"/>
                <a:gd name="connsiteX86" fmla="*/ 569331 w 607769"/>
                <a:gd name="connsiteY86" fmla="*/ 38384 h 606819"/>
                <a:gd name="connsiteX87" fmla="*/ 569331 w 607769"/>
                <a:gd name="connsiteY87" fmla="*/ 223674 h 606819"/>
                <a:gd name="connsiteX88" fmla="*/ 511811 w 607769"/>
                <a:gd name="connsiteY88" fmla="*/ 281111 h 606819"/>
                <a:gd name="connsiteX89" fmla="*/ 326254 w 607769"/>
                <a:gd name="connsiteY89" fmla="*/ 95821 h 606819"/>
                <a:gd name="connsiteX90" fmla="*/ 383866 w 607769"/>
                <a:gd name="connsiteY90" fmla="*/ 38384 h 606819"/>
                <a:gd name="connsiteX91" fmla="*/ 476599 w 607769"/>
                <a:gd name="connsiteY91" fmla="*/ 1 h 606819"/>
                <a:gd name="connsiteX92" fmla="*/ 131224 w 607769"/>
                <a:gd name="connsiteY92" fmla="*/ 0 h 606819"/>
                <a:gd name="connsiteX93" fmla="*/ 224007 w 607769"/>
                <a:gd name="connsiteY93" fmla="*/ 38380 h 606819"/>
                <a:gd name="connsiteX94" fmla="*/ 569328 w 607769"/>
                <a:gd name="connsiteY94" fmla="*/ 383254 h 606819"/>
                <a:gd name="connsiteX95" fmla="*/ 569328 w 607769"/>
                <a:gd name="connsiteY95" fmla="*/ 568439 h 606819"/>
                <a:gd name="connsiteX96" fmla="*/ 383854 w 607769"/>
                <a:gd name="connsiteY96" fmla="*/ 568439 h 606819"/>
                <a:gd name="connsiteX97" fmla="*/ 38441 w 607769"/>
                <a:gd name="connsiteY97" fmla="*/ 223657 h 606819"/>
                <a:gd name="connsiteX98" fmla="*/ 38441 w 607769"/>
                <a:gd name="connsiteY98" fmla="*/ 38380 h 606819"/>
                <a:gd name="connsiteX99" fmla="*/ 131224 w 607769"/>
                <a:gd name="connsiteY99" fmla="*/ 0 h 60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7769" h="606819">
                  <a:moveTo>
                    <a:pt x="529827" y="507324"/>
                  </a:moveTo>
                  <a:cubicBezTo>
                    <a:pt x="524273" y="507324"/>
                    <a:pt x="518719" y="509441"/>
                    <a:pt x="514479" y="513675"/>
                  </a:cubicBezTo>
                  <a:cubicBezTo>
                    <a:pt x="505998" y="522143"/>
                    <a:pt x="505998" y="535857"/>
                    <a:pt x="514479" y="544324"/>
                  </a:cubicBezTo>
                  <a:cubicBezTo>
                    <a:pt x="522960" y="552792"/>
                    <a:pt x="536695" y="552792"/>
                    <a:pt x="545176" y="544324"/>
                  </a:cubicBezTo>
                  <a:cubicBezTo>
                    <a:pt x="553657" y="535857"/>
                    <a:pt x="553657" y="522143"/>
                    <a:pt x="545176" y="513675"/>
                  </a:cubicBezTo>
                  <a:cubicBezTo>
                    <a:pt x="540935" y="509441"/>
                    <a:pt x="535382" y="507324"/>
                    <a:pt x="529827" y="507324"/>
                  </a:cubicBezTo>
                  <a:close/>
                  <a:moveTo>
                    <a:pt x="456495" y="482934"/>
                  </a:moveTo>
                  <a:cubicBezTo>
                    <a:pt x="450918" y="482934"/>
                    <a:pt x="445341" y="485050"/>
                    <a:pt x="441100" y="489284"/>
                  </a:cubicBezTo>
                  <a:cubicBezTo>
                    <a:pt x="432619" y="497752"/>
                    <a:pt x="432619" y="511466"/>
                    <a:pt x="441100" y="519934"/>
                  </a:cubicBezTo>
                  <a:cubicBezTo>
                    <a:pt x="449581" y="528401"/>
                    <a:pt x="463409" y="528401"/>
                    <a:pt x="471890" y="519934"/>
                  </a:cubicBezTo>
                  <a:cubicBezTo>
                    <a:pt x="480371" y="511466"/>
                    <a:pt x="480371" y="497752"/>
                    <a:pt x="471890" y="489284"/>
                  </a:cubicBezTo>
                  <a:cubicBezTo>
                    <a:pt x="467649" y="485050"/>
                    <a:pt x="462072" y="482934"/>
                    <a:pt x="456495" y="482934"/>
                  </a:cubicBezTo>
                  <a:close/>
                  <a:moveTo>
                    <a:pt x="383151" y="458451"/>
                  </a:moveTo>
                  <a:cubicBezTo>
                    <a:pt x="377586" y="458451"/>
                    <a:pt x="372009" y="460568"/>
                    <a:pt x="367722" y="464802"/>
                  </a:cubicBezTo>
                  <a:cubicBezTo>
                    <a:pt x="359241" y="473361"/>
                    <a:pt x="359241" y="487075"/>
                    <a:pt x="367722" y="495543"/>
                  </a:cubicBezTo>
                  <a:cubicBezTo>
                    <a:pt x="376295" y="504011"/>
                    <a:pt x="390031" y="504011"/>
                    <a:pt x="398511" y="495543"/>
                  </a:cubicBezTo>
                  <a:cubicBezTo>
                    <a:pt x="406992" y="487075"/>
                    <a:pt x="406992" y="473361"/>
                    <a:pt x="398511" y="464802"/>
                  </a:cubicBezTo>
                  <a:cubicBezTo>
                    <a:pt x="394271" y="460568"/>
                    <a:pt x="388717" y="458451"/>
                    <a:pt x="383151" y="458451"/>
                  </a:cubicBezTo>
                  <a:close/>
                  <a:moveTo>
                    <a:pt x="505398" y="434060"/>
                  </a:moveTo>
                  <a:cubicBezTo>
                    <a:pt x="499844" y="434060"/>
                    <a:pt x="494290" y="436177"/>
                    <a:pt x="490050" y="440411"/>
                  </a:cubicBezTo>
                  <a:cubicBezTo>
                    <a:pt x="481569" y="448879"/>
                    <a:pt x="481569" y="462685"/>
                    <a:pt x="490050" y="471152"/>
                  </a:cubicBezTo>
                  <a:cubicBezTo>
                    <a:pt x="498531" y="479620"/>
                    <a:pt x="512266" y="479620"/>
                    <a:pt x="520747" y="471152"/>
                  </a:cubicBezTo>
                  <a:cubicBezTo>
                    <a:pt x="529228" y="462685"/>
                    <a:pt x="529228" y="448879"/>
                    <a:pt x="520747" y="440411"/>
                  </a:cubicBezTo>
                  <a:cubicBezTo>
                    <a:pt x="516507" y="436177"/>
                    <a:pt x="510953" y="434060"/>
                    <a:pt x="505398" y="434060"/>
                  </a:cubicBezTo>
                  <a:close/>
                  <a:moveTo>
                    <a:pt x="432020" y="409670"/>
                  </a:moveTo>
                  <a:cubicBezTo>
                    <a:pt x="426466" y="409670"/>
                    <a:pt x="420912" y="411786"/>
                    <a:pt x="416672" y="416020"/>
                  </a:cubicBezTo>
                  <a:cubicBezTo>
                    <a:pt x="408191" y="424488"/>
                    <a:pt x="408191" y="438202"/>
                    <a:pt x="416672" y="446670"/>
                  </a:cubicBezTo>
                  <a:cubicBezTo>
                    <a:pt x="425153" y="455137"/>
                    <a:pt x="438888" y="455230"/>
                    <a:pt x="447369" y="446670"/>
                  </a:cubicBezTo>
                  <a:cubicBezTo>
                    <a:pt x="455942" y="438202"/>
                    <a:pt x="455942" y="424488"/>
                    <a:pt x="447369" y="416020"/>
                  </a:cubicBezTo>
                  <a:cubicBezTo>
                    <a:pt x="443128" y="411786"/>
                    <a:pt x="437574" y="409670"/>
                    <a:pt x="432020" y="409670"/>
                  </a:cubicBezTo>
                  <a:close/>
                  <a:moveTo>
                    <a:pt x="480958" y="360797"/>
                  </a:moveTo>
                  <a:cubicBezTo>
                    <a:pt x="475393" y="360797"/>
                    <a:pt x="469816" y="362913"/>
                    <a:pt x="465529" y="367147"/>
                  </a:cubicBezTo>
                  <a:cubicBezTo>
                    <a:pt x="457048" y="375707"/>
                    <a:pt x="457048" y="389421"/>
                    <a:pt x="465529" y="397889"/>
                  </a:cubicBezTo>
                  <a:cubicBezTo>
                    <a:pt x="474102" y="406356"/>
                    <a:pt x="487838" y="406356"/>
                    <a:pt x="496318" y="397889"/>
                  </a:cubicBezTo>
                  <a:cubicBezTo>
                    <a:pt x="504799" y="389421"/>
                    <a:pt x="504799" y="375707"/>
                    <a:pt x="496318" y="367147"/>
                  </a:cubicBezTo>
                  <a:cubicBezTo>
                    <a:pt x="492078" y="362913"/>
                    <a:pt x="486524" y="360797"/>
                    <a:pt x="480958" y="360797"/>
                  </a:cubicBezTo>
                  <a:close/>
                  <a:moveTo>
                    <a:pt x="95985" y="325708"/>
                  </a:moveTo>
                  <a:lnTo>
                    <a:pt x="281586" y="510998"/>
                  </a:lnTo>
                  <a:lnTo>
                    <a:pt x="224053" y="568435"/>
                  </a:lnTo>
                  <a:cubicBezTo>
                    <a:pt x="172789" y="619613"/>
                    <a:pt x="89715" y="619613"/>
                    <a:pt x="38451" y="568435"/>
                  </a:cubicBezTo>
                  <a:cubicBezTo>
                    <a:pt x="-12813" y="517349"/>
                    <a:pt x="-12813" y="434323"/>
                    <a:pt x="38451" y="383237"/>
                  </a:cubicBezTo>
                  <a:close/>
                  <a:moveTo>
                    <a:pt x="126846" y="202580"/>
                  </a:moveTo>
                  <a:cubicBezTo>
                    <a:pt x="121269" y="202580"/>
                    <a:pt x="115692" y="204697"/>
                    <a:pt x="111451" y="208930"/>
                  </a:cubicBezTo>
                  <a:cubicBezTo>
                    <a:pt x="102970" y="217398"/>
                    <a:pt x="102970" y="231204"/>
                    <a:pt x="111451" y="239672"/>
                  </a:cubicBezTo>
                  <a:cubicBezTo>
                    <a:pt x="119932" y="248139"/>
                    <a:pt x="133760" y="248139"/>
                    <a:pt x="142240" y="239672"/>
                  </a:cubicBezTo>
                  <a:cubicBezTo>
                    <a:pt x="150721" y="231204"/>
                    <a:pt x="150721" y="217398"/>
                    <a:pt x="142240" y="208930"/>
                  </a:cubicBezTo>
                  <a:cubicBezTo>
                    <a:pt x="138000" y="204697"/>
                    <a:pt x="132423" y="202580"/>
                    <a:pt x="126846" y="202580"/>
                  </a:cubicBezTo>
                  <a:close/>
                  <a:moveTo>
                    <a:pt x="282682" y="186611"/>
                  </a:moveTo>
                  <a:cubicBezTo>
                    <a:pt x="258185" y="186611"/>
                    <a:pt x="233687" y="195953"/>
                    <a:pt x="214973" y="214637"/>
                  </a:cubicBezTo>
                  <a:cubicBezTo>
                    <a:pt x="177547" y="252005"/>
                    <a:pt x="177547" y="312475"/>
                    <a:pt x="214973" y="349844"/>
                  </a:cubicBezTo>
                  <a:lnTo>
                    <a:pt x="257378" y="392182"/>
                  </a:lnTo>
                  <a:cubicBezTo>
                    <a:pt x="294805" y="429550"/>
                    <a:pt x="355462" y="429550"/>
                    <a:pt x="392796" y="392182"/>
                  </a:cubicBezTo>
                  <a:cubicBezTo>
                    <a:pt x="430223" y="354906"/>
                    <a:pt x="430223" y="294344"/>
                    <a:pt x="392796" y="256975"/>
                  </a:cubicBezTo>
                  <a:lnTo>
                    <a:pt x="350391" y="214637"/>
                  </a:lnTo>
                  <a:cubicBezTo>
                    <a:pt x="331678" y="195953"/>
                    <a:pt x="307180" y="186611"/>
                    <a:pt x="282682" y="186611"/>
                  </a:cubicBezTo>
                  <a:close/>
                  <a:moveTo>
                    <a:pt x="175749" y="153799"/>
                  </a:moveTo>
                  <a:cubicBezTo>
                    <a:pt x="170195" y="153799"/>
                    <a:pt x="164641" y="155916"/>
                    <a:pt x="160401" y="160149"/>
                  </a:cubicBezTo>
                  <a:cubicBezTo>
                    <a:pt x="151920" y="168617"/>
                    <a:pt x="151920" y="182331"/>
                    <a:pt x="160401" y="190799"/>
                  </a:cubicBezTo>
                  <a:cubicBezTo>
                    <a:pt x="168882" y="199266"/>
                    <a:pt x="182617" y="199266"/>
                    <a:pt x="191098" y="190799"/>
                  </a:cubicBezTo>
                  <a:cubicBezTo>
                    <a:pt x="199579" y="182331"/>
                    <a:pt x="199579" y="168617"/>
                    <a:pt x="191098" y="160149"/>
                  </a:cubicBezTo>
                  <a:cubicBezTo>
                    <a:pt x="186857" y="155916"/>
                    <a:pt x="181303" y="153799"/>
                    <a:pt x="175749" y="153799"/>
                  </a:cubicBezTo>
                  <a:close/>
                  <a:moveTo>
                    <a:pt x="102383" y="129408"/>
                  </a:moveTo>
                  <a:cubicBezTo>
                    <a:pt x="96817" y="129408"/>
                    <a:pt x="91263" y="131525"/>
                    <a:pt x="87022" y="135759"/>
                  </a:cubicBezTo>
                  <a:cubicBezTo>
                    <a:pt x="78541" y="144226"/>
                    <a:pt x="78541" y="157940"/>
                    <a:pt x="87022" y="166408"/>
                  </a:cubicBezTo>
                  <a:cubicBezTo>
                    <a:pt x="95503" y="174876"/>
                    <a:pt x="109239" y="174876"/>
                    <a:pt x="117812" y="166408"/>
                  </a:cubicBezTo>
                  <a:cubicBezTo>
                    <a:pt x="126293" y="157940"/>
                    <a:pt x="126293" y="144226"/>
                    <a:pt x="117812" y="135759"/>
                  </a:cubicBezTo>
                  <a:cubicBezTo>
                    <a:pt x="113525" y="131525"/>
                    <a:pt x="107948" y="129408"/>
                    <a:pt x="102383" y="129408"/>
                  </a:cubicBezTo>
                  <a:close/>
                  <a:moveTo>
                    <a:pt x="224653" y="104925"/>
                  </a:moveTo>
                  <a:cubicBezTo>
                    <a:pt x="219076" y="104925"/>
                    <a:pt x="213499" y="107042"/>
                    <a:pt x="209258" y="111276"/>
                  </a:cubicBezTo>
                  <a:cubicBezTo>
                    <a:pt x="200777" y="119744"/>
                    <a:pt x="200777" y="133550"/>
                    <a:pt x="209258" y="142017"/>
                  </a:cubicBezTo>
                  <a:cubicBezTo>
                    <a:pt x="217739" y="150485"/>
                    <a:pt x="231567" y="150485"/>
                    <a:pt x="240047" y="142017"/>
                  </a:cubicBezTo>
                  <a:cubicBezTo>
                    <a:pt x="248528" y="133550"/>
                    <a:pt x="248528" y="119744"/>
                    <a:pt x="240047" y="111276"/>
                  </a:cubicBezTo>
                  <a:cubicBezTo>
                    <a:pt x="235807" y="107042"/>
                    <a:pt x="230230" y="104925"/>
                    <a:pt x="224653" y="104925"/>
                  </a:cubicBezTo>
                  <a:close/>
                  <a:moveTo>
                    <a:pt x="151321" y="80535"/>
                  </a:moveTo>
                  <a:cubicBezTo>
                    <a:pt x="145766" y="80535"/>
                    <a:pt x="140212" y="82652"/>
                    <a:pt x="135972" y="86885"/>
                  </a:cubicBezTo>
                  <a:cubicBezTo>
                    <a:pt x="127491" y="95353"/>
                    <a:pt x="127491" y="109067"/>
                    <a:pt x="135972" y="117627"/>
                  </a:cubicBezTo>
                  <a:cubicBezTo>
                    <a:pt x="144453" y="126094"/>
                    <a:pt x="158188" y="126094"/>
                    <a:pt x="166669" y="117627"/>
                  </a:cubicBezTo>
                  <a:cubicBezTo>
                    <a:pt x="175150" y="109067"/>
                    <a:pt x="175150" y="95353"/>
                    <a:pt x="166669" y="86885"/>
                  </a:cubicBezTo>
                  <a:cubicBezTo>
                    <a:pt x="162429" y="82652"/>
                    <a:pt x="156875" y="80535"/>
                    <a:pt x="151321" y="80535"/>
                  </a:cubicBezTo>
                  <a:close/>
                  <a:moveTo>
                    <a:pt x="77942" y="56144"/>
                  </a:moveTo>
                  <a:cubicBezTo>
                    <a:pt x="72388" y="56144"/>
                    <a:pt x="66834" y="58261"/>
                    <a:pt x="62594" y="62495"/>
                  </a:cubicBezTo>
                  <a:cubicBezTo>
                    <a:pt x="54113" y="70962"/>
                    <a:pt x="54113" y="84676"/>
                    <a:pt x="62594" y="93144"/>
                  </a:cubicBezTo>
                  <a:cubicBezTo>
                    <a:pt x="71075" y="101612"/>
                    <a:pt x="84810" y="101612"/>
                    <a:pt x="93291" y="93144"/>
                  </a:cubicBezTo>
                  <a:cubicBezTo>
                    <a:pt x="101772" y="84676"/>
                    <a:pt x="101772" y="70962"/>
                    <a:pt x="93291" y="62495"/>
                  </a:cubicBezTo>
                  <a:cubicBezTo>
                    <a:pt x="89050" y="58261"/>
                    <a:pt x="83496" y="56144"/>
                    <a:pt x="77942" y="56144"/>
                  </a:cubicBezTo>
                  <a:close/>
                  <a:moveTo>
                    <a:pt x="476599" y="1"/>
                  </a:moveTo>
                  <a:cubicBezTo>
                    <a:pt x="510175" y="1"/>
                    <a:pt x="543751" y="12795"/>
                    <a:pt x="569331" y="38384"/>
                  </a:cubicBezTo>
                  <a:cubicBezTo>
                    <a:pt x="620582" y="89562"/>
                    <a:pt x="620582" y="172496"/>
                    <a:pt x="569331" y="223674"/>
                  </a:cubicBezTo>
                  <a:lnTo>
                    <a:pt x="511811" y="281111"/>
                  </a:lnTo>
                  <a:lnTo>
                    <a:pt x="326254" y="95821"/>
                  </a:lnTo>
                  <a:lnTo>
                    <a:pt x="383866" y="38384"/>
                  </a:lnTo>
                  <a:cubicBezTo>
                    <a:pt x="409446" y="12795"/>
                    <a:pt x="443022" y="1"/>
                    <a:pt x="476599" y="1"/>
                  </a:cubicBezTo>
                  <a:close/>
                  <a:moveTo>
                    <a:pt x="131224" y="0"/>
                  </a:moveTo>
                  <a:cubicBezTo>
                    <a:pt x="164802" y="0"/>
                    <a:pt x="198380" y="12793"/>
                    <a:pt x="224007" y="38380"/>
                  </a:cubicBezTo>
                  <a:lnTo>
                    <a:pt x="569328" y="383254"/>
                  </a:lnTo>
                  <a:cubicBezTo>
                    <a:pt x="620582" y="434336"/>
                    <a:pt x="620582" y="517357"/>
                    <a:pt x="569328" y="568439"/>
                  </a:cubicBezTo>
                  <a:cubicBezTo>
                    <a:pt x="518166" y="619613"/>
                    <a:pt x="435016" y="619613"/>
                    <a:pt x="383854" y="568439"/>
                  </a:cubicBezTo>
                  <a:lnTo>
                    <a:pt x="38441" y="223657"/>
                  </a:lnTo>
                  <a:cubicBezTo>
                    <a:pt x="-12813" y="172483"/>
                    <a:pt x="-12813" y="89555"/>
                    <a:pt x="38441" y="38380"/>
                  </a:cubicBezTo>
                  <a:cubicBezTo>
                    <a:pt x="64069" y="12793"/>
                    <a:pt x="97647" y="0"/>
                    <a:pt x="13122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</p:sp>
        <p:sp>
          <p:nvSpPr>
            <p:cNvPr id="97" name="rack-servers_31726">
              <a:extLst>
                <a:ext uri="{FF2B5EF4-FFF2-40B4-BE49-F238E27FC236}">
                  <a16:creationId xmlns:a16="http://schemas.microsoft.com/office/drawing/2014/main" xmlns="" id="{7B05163C-015A-4E85-A0C2-EB7107631D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12134" y="2548939"/>
              <a:ext cx="258760" cy="326846"/>
            </a:xfrm>
            <a:custGeom>
              <a:avLst/>
              <a:gdLst>
                <a:gd name="T0" fmla="*/ 278945 h 440259"/>
                <a:gd name="T1" fmla="*/ 278945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88862 h 440259"/>
                <a:gd name="T9" fmla="*/ 88862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88862 h 440259"/>
                <a:gd name="T19" fmla="*/ 88862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88862 h 440259"/>
                <a:gd name="T29" fmla="*/ 88862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88862 h 440259"/>
                <a:gd name="T39" fmla="*/ 88862 h 440259"/>
                <a:gd name="T40" fmla="*/ 278945 h 440259"/>
                <a:gd name="T41" fmla="*/ 278945 h 440259"/>
                <a:gd name="T42" fmla="*/ 278945 h 440259"/>
                <a:gd name="T43" fmla="*/ 278945 h 440259"/>
                <a:gd name="T44" fmla="*/ 88862 h 440259"/>
                <a:gd name="T45" fmla="*/ 88862 h 440259"/>
                <a:gd name="T46" fmla="*/ 278945 h 440259"/>
                <a:gd name="T47" fmla="*/ 278945 h 440259"/>
                <a:gd name="T48" fmla="*/ 278945 h 440259"/>
                <a:gd name="T49" fmla="*/ 278945 h 440259"/>
                <a:gd name="T50" fmla="*/ 278945 h 440259"/>
                <a:gd name="T51" fmla="*/ 278945 h 440259"/>
                <a:gd name="T52" fmla="*/ 278945 h 440259"/>
                <a:gd name="T53" fmla="*/ 278945 h 440259"/>
                <a:gd name="T54" fmla="*/ 88862 h 440259"/>
                <a:gd name="T55" fmla="*/ 88862 h 440259"/>
                <a:gd name="T56" fmla="*/ 278945 h 440259"/>
                <a:gd name="T57" fmla="*/ 278945 h 440259"/>
                <a:gd name="T58" fmla="*/ 278945 h 440259"/>
                <a:gd name="T59" fmla="*/ 278945 h 440259"/>
                <a:gd name="T60" fmla="*/ 278945 h 440259"/>
                <a:gd name="T61" fmla="*/ 278945 h 440259"/>
                <a:gd name="T62" fmla="*/ 278945 h 440259"/>
                <a:gd name="T63" fmla="*/ 278945 h 440259"/>
                <a:gd name="T64" fmla="*/ 88862 h 440259"/>
                <a:gd name="T65" fmla="*/ 88862 h 440259"/>
                <a:gd name="T66" fmla="*/ 278945 h 440259"/>
                <a:gd name="T67" fmla="*/ 278945 h 440259"/>
                <a:gd name="T68" fmla="*/ 278945 h 440259"/>
                <a:gd name="T69" fmla="*/ 278945 h 440259"/>
                <a:gd name="T70" fmla="*/ 278945 h 440259"/>
                <a:gd name="T71" fmla="*/ 278945 h 440259"/>
                <a:gd name="T72" fmla="*/ 278945 h 440259"/>
                <a:gd name="T73" fmla="*/ 278945 h 440259"/>
                <a:gd name="T74" fmla="*/ 88862 h 440259"/>
                <a:gd name="T75" fmla="*/ 88862 h 440259"/>
                <a:gd name="T76" fmla="*/ 278945 h 440259"/>
                <a:gd name="T77" fmla="*/ 278945 h 440259"/>
                <a:gd name="T78" fmla="*/ 278945 h 440259"/>
                <a:gd name="T79" fmla="*/ 278945 h 440259"/>
                <a:gd name="T80" fmla="*/ 278945 h 440259"/>
                <a:gd name="T81" fmla="*/ 278945 h 440259"/>
                <a:gd name="T82" fmla="*/ 278945 h 440259"/>
                <a:gd name="T83" fmla="*/ 278945 h 440259"/>
                <a:gd name="T84" fmla="*/ 278945 h 440259"/>
                <a:gd name="T85" fmla="*/ 278945 h 440259"/>
                <a:gd name="T86" fmla="*/ 278945 h 440259"/>
                <a:gd name="T87" fmla="*/ 278945 h 440259"/>
                <a:gd name="T88" fmla="*/ 278945 h 440259"/>
                <a:gd name="T89" fmla="*/ 278945 h 440259"/>
                <a:gd name="T90" fmla="*/ 88862 h 440259"/>
                <a:gd name="T91" fmla="*/ 88862 h 440259"/>
                <a:gd name="T92" fmla="*/ 278945 h 440259"/>
                <a:gd name="T93" fmla="*/ 278945 h 440259"/>
                <a:gd name="T94" fmla="*/ 278945 h 440259"/>
                <a:gd name="T95" fmla="*/ 278945 h 440259"/>
                <a:gd name="T96" fmla="*/ 278945 h 440259"/>
                <a:gd name="T97" fmla="*/ 278945 h 440259"/>
                <a:gd name="T98" fmla="*/ 278945 h 440259"/>
                <a:gd name="T99" fmla="*/ 278945 h 440259"/>
                <a:gd name="T100" fmla="*/ 88862 h 440259"/>
                <a:gd name="T101" fmla="*/ 88862 h 440259"/>
                <a:gd name="T102" fmla="*/ 278945 h 440259"/>
                <a:gd name="T103" fmla="*/ 278945 h 440259"/>
                <a:gd name="T104" fmla="*/ 278945 h 440259"/>
                <a:gd name="T105" fmla="*/ 278945 h 440259"/>
                <a:gd name="T106" fmla="*/ 278945 h 440259"/>
                <a:gd name="T107" fmla="*/ 278945 h 440259"/>
                <a:gd name="T108" fmla="*/ 278945 h 440259"/>
                <a:gd name="T109" fmla="*/ 278945 h 440259"/>
                <a:gd name="T110" fmla="*/ 88862 h 440259"/>
                <a:gd name="T111" fmla="*/ 88862 h 440259"/>
                <a:gd name="T112" fmla="*/ 278945 h 440259"/>
                <a:gd name="T113" fmla="*/ 278945 h 440259"/>
                <a:gd name="T114" fmla="*/ 278945 h 440259"/>
                <a:gd name="T115" fmla="*/ 278945 h 440259"/>
                <a:gd name="T116" fmla="*/ 278945 h 440259"/>
                <a:gd name="T117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74" h="6040">
                  <a:moveTo>
                    <a:pt x="4774" y="768"/>
                  </a:moveTo>
                  <a:lnTo>
                    <a:pt x="4774" y="0"/>
                  </a:lnTo>
                  <a:lnTo>
                    <a:pt x="0" y="0"/>
                  </a:lnTo>
                  <a:lnTo>
                    <a:pt x="0" y="768"/>
                  </a:lnTo>
                  <a:lnTo>
                    <a:pt x="234" y="768"/>
                  </a:lnTo>
                  <a:lnTo>
                    <a:pt x="234" y="1104"/>
                  </a:lnTo>
                  <a:lnTo>
                    <a:pt x="0" y="1104"/>
                  </a:lnTo>
                  <a:lnTo>
                    <a:pt x="0" y="1871"/>
                  </a:lnTo>
                  <a:lnTo>
                    <a:pt x="4774" y="1871"/>
                  </a:lnTo>
                  <a:lnTo>
                    <a:pt x="4774" y="1104"/>
                  </a:lnTo>
                  <a:lnTo>
                    <a:pt x="4504" y="1104"/>
                  </a:lnTo>
                  <a:lnTo>
                    <a:pt x="4504" y="768"/>
                  </a:lnTo>
                  <a:lnTo>
                    <a:pt x="4774" y="768"/>
                  </a:lnTo>
                  <a:lnTo>
                    <a:pt x="4774" y="768"/>
                  </a:lnTo>
                  <a:close/>
                  <a:moveTo>
                    <a:pt x="852" y="1557"/>
                  </a:moveTo>
                  <a:lnTo>
                    <a:pt x="520" y="1557"/>
                  </a:lnTo>
                  <a:lnTo>
                    <a:pt x="520" y="1232"/>
                  </a:lnTo>
                  <a:lnTo>
                    <a:pt x="852" y="1232"/>
                  </a:lnTo>
                  <a:lnTo>
                    <a:pt x="852" y="1557"/>
                  </a:lnTo>
                  <a:close/>
                  <a:moveTo>
                    <a:pt x="852" y="1094"/>
                  </a:moveTo>
                  <a:lnTo>
                    <a:pt x="520" y="1094"/>
                  </a:lnTo>
                  <a:lnTo>
                    <a:pt x="520" y="769"/>
                  </a:lnTo>
                  <a:lnTo>
                    <a:pt x="852" y="769"/>
                  </a:lnTo>
                  <a:lnTo>
                    <a:pt x="852" y="1094"/>
                  </a:lnTo>
                  <a:close/>
                  <a:moveTo>
                    <a:pt x="852" y="639"/>
                  </a:moveTo>
                  <a:lnTo>
                    <a:pt x="520" y="639"/>
                  </a:lnTo>
                  <a:lnTo>
                    <a:pt x="520" y="314"/>
                  </a:lnTo>
                  <a:lnTo>
                    <a:pt x="852" y="314"/>
                  </a:lnTo>
                  <a:lnTo>
                    <a:pt x="852" y="639"/>
                  </a:lnTo>
                  <a:close/>
                  <a:moveTo>
                    <a:pt x="1342" y="1557"/>
                  </a:moveTo>
                  <a:lnTo>
                    <a:pt x="1010" y="1557"/>
                  </a:lnTo>
                  <a:lnTo>
                    <a:pt x="1010" y="1232"/>
                  </a:lnTo>
                  <a:lnTo>
                    <a:pt x="1342" y="1232"/>
                  </a:lnTo>
                  <a:lnTo>
                    <a:pt x="1342" y="1557"/>
                  </a:lnTo>
                  <a:close/>
                  <a:moveTo>
                    <a:pt x="1342" y="1094"/>
                  </a:moveTo>
                  <a:lnTo>
                    <a:pt x="1010" y="1094"/>
                  </a:lnTo>
                  <a:lnTo>
                    <a:pt x="1010" y="769"/>
                  </a:lnTo>
                  <a:lnTo>
                    <a:pt x="1342" y="769"/>
                  </a:lnTo>
                  <a:lnTo>
                    <a:pt x="1342" y="1094"/>
                  </a:lnTo>
                  <a:close/>
                  <a:moveTo>
                    <a:pt x="1342" y="639"/>
                  </a:moveTo>
                  <a:lnTo>
                    <a:pt x="1010" y="639"/>
                  </a:lnTo>
                  <a:lnTo>
                    <a:pt x="1010" y="314"/>
                  </a:lnTo>
                  <a:lnTo>
                    <a:pt x="1342" y="314"/>
                  </a:lnTo>
                  <a:lnTo>
                    <a:pt x="1342" y="639"/>
                  </a:lnTo>
                  <a:close/>
                  <a:moveTo>
                    <a:pt x="1825" y="1557"/>
                  </a:moveTo>
                  <a:lnTo>
                    <a:pt x="1494" y="1557"/>
                  </a:lnTo>
                  <a:lnTo>
                    <a:pt x="1494" y="1232"/>
                  </a:lnTo>
                  <a:lnTo>
                    <a:pt x="1825" y="1232"/>
                  </a:lnTo>
                  <a:lnTo>
                    <a:pt x="1825" y="1557"/>
                  </a:lnTo>
                  <a:close/>
                  <a:moveTo>
                    <a:pt x="1825" y="1094"/>
                  </a:moveTo>
                  <a:lnTo>
                    <a:pt x="1494" y="1094"/>
                  </a:lnTo>
                  <a:lnTo>
                    <a:pt x="1494" y="769"/>
                  </a:lnTo>
                  <a:lnTo>
                    <a:pt x="1825" y="769"/>
                  </a:lnTo>
                  <a:lnTo>
                    <a:pt x="1825" y="1094"/>
                  </a:lnTo>
                  <a:close/>
                  <a:moveTo>
                    <a:pt x="1825" y="639"/>
                  </a:moveTo>
                  <a:lnTo>
                    <a:pt x="1494" y="639"/>
                  </a:lnTo>
                  <a:lnTo>
                    <a:pt x="1494" y="314"/>
                  </a:lnTo>
                  <a:lnTo>
                    <a:pt x="1825" y="314"/>
                  </a:lnTo>
                  <a:lnTo>
                    <a:pt x="1825" y="639"/>
                  </a:lnTo>
                  <a:close/>
                  <a:moveTo>
                    <a:pt x="2304" y="1557"/>
                  </a:moveTo>
                  <a:lnTo>
                    <a:pt x="1972" y="1557"/>
                  </a:lnTo>
                  <a:lnTo>
                    <a:pt x="1972" y="1232"/>
                  </a:lnTo>
                  <a:lnTo>
                    <a:pt x="2304" y="1232"/>
                  </a:lnTo>
                  <a:lnTo>
                    <a:pt x="2304" y="1557"/>
                  </a:lnTo>
                  <a:close/>
                  <a:moveTo>
                    <a:pt x="2304" y="1094"/>
                  </a:moveTo>
                  <a:lnTo>
                    <a:pt x="1972" y="1094"/>
                  </a:lnTo>
                  <a:lnTo>
                    <a:pt x="1972" y="769"/>
                  </a:lnTo>
                  <a:lnTo>
                    <a:pt x="2304" y="769"/>
                  </a:lnTo>
                  <a:lnTo>
                    <a:pt x="2304" y="1094"/>
                  </a:lnTo>
                  <a:close/>
                  <a:moveTo>
                    <a:pt x="2304" y="639"/>
                  </a:moveTo>
                  <a:lnTo>
                    <a:pt x="1972" y="639"/>
                  </a:lnTo>
                  <a:lnTo>
                    <a:pt x="1972" y="314"/>
                  </a:lnTo>
                  <a:lnTo>
                    <a:pt x="2304" y="314"/>
                  </a:lnTo>
                  <a:lnTo>
                    <a:pt x="2304" y="639"/>
                  </a:lnTo>
                  <a:close/>
                  <a:moveTo>
                    <a:pt x="2794" y="1557"/>
                  </a:moveTo>
                  <a:lnTo>
                    <a:pt x="2463" y="1557"/>
                  </a:lnTo>
                  <a:lnTo>
                    <a:pt x="2463" y="1232"/>
                  </a:lnTo>
                  <a:lnTo>
                    <a:pt x="2794" y="1232"/>
                  </a:lnTo>
                  <a:lnTo>
                    <a:pt x="2794" y="1557"/>
                  </a:lnTo>
                  <a:close/>
                  <a:moveTo>
                    <a:pt x="2794" y="1094"/>
                  </a:moveTo>
                  <a:lnTo>
                    <a:pt x="2463" y="1094"/>
                  </a:lnTo>
                  <a:lnTo>
                    <a:pt x="2463" y="769"/>
                  </a:lnTo>
                  <a:lnTo>
                    <a:pt x="2794" y="769"/>
                  </a:lnTo>
                  <a:lnTo>
                    <a:pt x="2794" y="1094"/>
                  </a:lnTo>
                  <a:close/>
                  <a:moveTo>
                    <a:pt x="2794" y="639"/>
                  </a:moveTo>
                  <a:lnTo>
                    <a:pt x="2463" y="639"/>
                  </a:lnTo>
                  <a:lnTo>
                    <a:pt x="2463" y="314"/>
                  </a:lnTo>
                  <a:lnTo>
                    <a:pt x="2794" y="314"/>
                  </a:lnTo>
                  <a:lnTo>
                    <a:pt x="2794" y="639"/>
                  </a:lnTo>
                  <a:close/>
                  <a:moveTo>
                    <a:pt x="3278" y="1557"/>
                  </a:moveTo>
                  <a:lnTo>
                    <a:pt x="2946" y="1557"/>
                  </a:lnTo>
                  <a:lnTo>
                    <a:pt x="2946" y="1232"/>
                  </a:lnTo>
                  <a:lnTo>
                    <a:pt x="3278" y="1232"/>
                  </a:lnTo>
                  <a:lnTo>
                    <a:pt x="3278" y="1557"/>
                  </a:lnTo>
                  <a:close/>
                  <a:moveTo>
                    <a:pt x="3278" y="1094"/>
                  </a:moveTo>
                  <a:lnTo>
                    <a:pt x="2946" y="1094"/>
                  </a:lnTo>
                  <a:lnTo>
                    <a:pt x="2946" y="769"/>
                  </a:lnTo>
                  <a:lnTo>
                    <a:pt x="3278" y="769"/>
                  </a:lnTo>
                  <a:lnTo>
                    <a:pt x="3278" y="1094"/>
                  </a:lnTo>
                  <a:close/>
                  <a:moveTo>
                    <a:pt x="3278" y="639"/>
                  </a:moveTo>
                  <a:lnTo>
                    <a:pt x="2946" y="639"/>
                  </a:lnTo>
                  <a:lnTo>
                    <a:pt x="2946" y="314"/>
                  </a:lnTo>
                  <a:lnTo>
                    <a:pt x="3278" y="314"/>
                  </a:lnTo>
                  <a:lnTo>
                    <a:pt x="3278" y="639"/>
                  </a:lnTo>
                  <a:close/>
                  <a:moveTo>
                    <a:pt x="4020" y="1547"/>
                  </a:moveTo>
                  <a:lnTo>
                    <a:pt x="3592" y="1547"/>
                  </a:lnTo>
                  <a:lnTo>
                    <a:pt x="3592" y="1349"/>
                  </a:lnTo>
                  <a:lnTo>
                    <a:pt x="4020" y="1349"/>
                  </a:lnTo>
                  <a:lnTo>
                    <a:pt x="4020" y="1547"/>
                  </a:lnTo>
                  <a:close/>
                  <a:moveTo>
                    <a:pt x="3804" y="992"/>
                  </a:moveTo>
                  <a:cubicBezTo>
                    <a:pt x="3615" y="992"/>
                    <a:pt x="3462" y="839"/>
                    <a:pt x="3462" y="650"/>
                  </a:cubicBezTo>
                  <a:cubicBezTo>
                    <a:pt x="3462" y="461"/>
                    <a:pt x="3615" y="308"/>
                    <a:pt x="3804" y="308"/>
                  </a:cubicBezTo>
                  <a:cubicBezTo>
                    <a:pt x="3993" y="308"/>
                    <a:pt x="4146" y="461"/>
                    <a:pt x="4146" y="650"/>
                  </a:cubicBezTo>
                  <a:cubicBezTo>
                    <a:pt x="4146" y="839"/>
                    <a:pt x="3993" y="992"/>
                    <a:pt x="3804" y="992"/>
                  </a:cubicBezTo>
                  <a:close/>
                  <a:moveTo>
                    <a:pt x="4020" y="648"/>
                  </a:moveTo>
                  <a:cubicBezTo>
                    <a:pt x="4020" y="766"/>
                    <a:pt x="3924" y="862"/>
                    <a:pt x="3806" y="862"/>
                  </a:cubicBezTo>
                  <a:cubicBezTo>
                    <a:pt x="3688" y="862"/>
                    <a:pt x="3592" y="766"/>
                    <a:pt x="3592" y="648"/>
                  </a:cubicBezTo>
                  <a:cubicBezTo>
                    <a:pt x="3592" y="529"/>
                    <a:pt x="3688" y="434"/>
                    <a:pt x="3806" y="434"/>
                  </a:cubicBezTo>
                  <a:cubicBezTo>
                    <a:pt x="3924" y="434"/>
                    <a:pt x="4020" y="529"/>
                    <a:pt x="4020" y="648"/>
                  </a:cubicBezTo>
                  <a:close/>
                  <a:moveTo>
                    <a:pt x="0" y="2871"/>
                  </a:moveTo>
                  <a:lnTo>
                    <a:pt x="234" y="2871"/>
                  </a:lnTo>
                  <a:lnTo>
                    <a:pt x="234" y="3207"/>
                  </a:lnTo>
                  <a:lnTo>
                    <a:pt x="0" y="3207"/>
                  </a:lnTo>
                  <a:lnTo>
                    <a:pt x="0" y="3975"/>
                  </a:lnTo>
                  <a:lnTo>
                    <a:pt x="4774" y="3975"/>
                  </a:lnTo>
                  <a:lnTo>
                    <a:pt x="4774" y="3207"/>
                  </a:lnTo>
                  <a:lnTo>
                    <a:pt x="4504" y="3207"/>
                  </a:lnTo>
                  <a:lnTo>
                    <a:pt x="4504" y="2871"/>
                  </a:lnTo>
                  <a:lnTo>
                    <a:pt x="4774" y="2871"/>
                  </a:lnTo>
                  <a:lnTo>
                    <a:pt x="4774" y="2104"/>
                  </a:lnTo>
                  <a:lnTo>
                    <a:pt x="0" y="2104"/>
                  </a:lnTo>
                  <a:lnTo>
                    <a:pt x="0" y="2871"/>
                  </a:lnTo>
                  <a:close/>
                  <a:moveTo>
                    <a:pt x="4020" y="3651"/>
                  </a:moveTo>
                  <a:lnTo>
                    <a:pt x="3592" y="3651"/>
                  </a:lnTo>
                  <a:lnTo>
                    <a:pt x="3592" y="3453"/>
                  </a:lnTo>
                  <a:lnTo>
                    <a:pt x="4020" y="3453"/>
                  </a:lnTo>
                  <a:lnTo>
                    <a:pt x="4020" y="3651"/>
                  </a:lnTo>
                  <a:close/>
                  <a:moveTo>
                    <a:pt x="3804" y="2412"/>
                  </a:moveTo>
                  <a:cubicBezTo>
                    <a:pt x="3993" y="2412"/>
                    <a:pt x="4146" y="2565"/>
                    <a:pt x="4146" y="2754"/>
                  </a:cubicBezTo>
                  <a:cubicBezTo>
                    <a:pt x="4146" y="2942"/>
                    <a:pt x="3993" y="3095"/>
                    <a:pt x="3804" y="3095"/>
                  </a:cubicBezTo>
                  <a:cubicBezTo>
                    <a:pt x="3615" y="3095"/>
                    <a:pt x="3462" y="2942"/>
                    <a:pt x="3462" y="2754"/>
                  </a:cubicBezTo>
                  <a:cubicBezTo>
                    <a:pt x="3463" y="2565"/>
                    <a:pt x="3615" y="2412"/>
                    <a:pt x="3804" y="2412"/>
                  </a:cubicBezTo>
                  <a:close/>
                  <a:moveTo>
                    <a:pt x="2946" y="2418"/>
                  </a:moveTo>
                  <a:lnTo>
                    <a:pt x="3278" y="2418"/>
                  </a:lnTo>
                  <a:lnTo>
                    <a:pt x="3278" y="2743"/>
                  </a:lnTo>
                  <a:lnTo>
                    <a:pt x="2946" y="2743"/>
                  </a:lnTo>
                  <a:lnTo>
                    <a:pt x="2946" y="2418"/>
                  </a:lnTo>
                  <a:close/>
                  <a:moveTo>
                    <a:pt x="2946" y="2873"/>
                  </a:moveTo>
                  <a:lnTo>
                    <a:pt x="3278" y="2873"/>
                  </a:lnTo>
                  <a:lnTo>
                    <a:pt x="3278" y="3197"/>
                  </a:lnTo>
                  <a:lnTo>
                    <a:pt x="2946" y="3197"/>
                  </a:lnTo>
                  <a:lnTo>
                    <a:pt x="2946" y="2873"/>
                  </a:lnTo>
                  <a:close/>
                  <a:moveTo>
                    <a:pt x="2946" y="3336"/>
                  </a:moveTo>
                  <a:lnTo>
                    <a:pt x="3278" y="3336"/>
                  </a:lnTo>
                  <a:lnTo>
                    <a:pt x="3278" y="3661"/>
                  </a:lnTo>
                  <a:lnTo>
                    <a:pt x="2946" y="3661"/>
                  </a:lnTo>
                  <a:lnTo>
                    <a:pt x="2946" y="3336"/>
                  </a:lnTo>
                  <a:close/>
                  <a:moveTo>
                    <a:pt x="2463" y="2418"/>
                  </a:moveTo>
                  <a:lnTo>
                    <a:pt x="2794" y="2418"/>
                  </a:lnTo>
                  <a:lnTo>
                    <a:pt x="2794" y="2743"/>
                  </a:lnTo>
                  <a:lnTo>
                    <a:pt x="2463" y="2743"/>
                  </a:lnTo>
                  <a:lnTo>
                    <a:pt x="2463" y="2418"/>
                  </a:lnTo>
                  <a:close/>
                  <a:moveTo>
                    <a:pt x="2463" y="2873"/>
                  </a:moveTo>
                  <a:lnTo>
                    <a:pt x="2794" y="2873"/>
                  </a:lnTo>
                  <a:lnTo>
                    <a:pt x="2794" y="3197"/>
                  </a:lnTo>
                  <a:lnTo>
                    <a:pt x="2463" y="3197"/>
                  </a:lnTo>
                  <a:lnTo>
                    <a:pt x="2463" y="2873"/>
                  </a:lnTo>
                  <a:close/>
                  <a:moveTo>
                    <a:pt x="2463" y="3336"/>
                  </a:moveTo>
                  <a:lnTo>
                    <a:pt x="2794" y="3336"/>
                  </a:lnTo>
                  <a:lnTo>
                    <a:pt x="2794" y="3661"/>
                  </a:lnTo>
                  <a:lnTo>
                    <a:pt x="2463" y="3661"/>
                  </a:lnTo>
                  <a:lnTo>
                    <a:pt x="2463" y="3336"/>
                  </a:lnTo>
                  <a:close/>
                  <a:moveTo>
                    <a:pt x="1972" y="2418"/>
                  </a:moveTo>
                  <a:lnTo>
                    <a:pt x="2304" y="2418"/>
                  </a:lnTo>
                  <a:lnTo>
                    <a:pt x="2304" y="2743"/>
                  </a:lnTo>
                  <a:lnTo>
                    <a:pt x="1972" y="2743"/>
                  </a:lnTo>
                  <a:lnTo>
                    <a:pt x="1972" y="2418"/>
                  </a:lnTo>
                  <a:close/>
                  <a:moveTo>
                    <a:pt x="1972" y="2873"/>
                  </a:moveTo>
                  <a:lnTo>
                    <a:pt x="2304" y="2873"/>
                  </a:lnTo>
                  <a:lnTo>
                    <a:pt x="2304" y="3197"/>
                  </a:lnTo>
                  <a:lnTo>
                    <a:pt x="1972" y="3197"/>
                  </a:lnTo>
                  <a:lnTo>
                    <a:pt x="1972" y="2873"/>
                  </a:lnTo>
                  <a:close/>
                  <a:moveTo>
                    <a:pt x="1972" y="3336"/>
                  </a:moveTo>
                  <a:lnTo>
                    <a:pt x="2304" y="3336"/>
                  </a:lnTo>
                  <a:lnTo>
                    <a:pt x="2304" y="3661"/>
                  </a:lnTo>
                  <a:lnTo>
                    <a:pt x="1972" y="3661"/>
                  </a:lnTo>
                  <a:lnTo>
                    <a:pt x="1972" y="3336"/>
                  </a:lnTo>
                  <a:close/>
                  <a:moveTo>
                    <a:pt x="1494" y="2418"/>
                  </a:moveTo>
                  <a:lnTo>
                    <a:pt x="1825" y="2418"/>
                  </a:lnTo>
                  <a:lnTo>
                    <a:pt x="1825" y="2743"/>
                  </a:lnTo>
                  <a:lnTo>
                    <a:pt x="1494" y="2743"/>
                  </a:lnTo>
                  <a:lnTo>
                    <a:pt x="1494" y="2418"/>
                  </a:lnTo>
                  <a:close/>
                  <a:moveTo>
                    <a:pt x="1494" y="2873"/>
                  </a:moveTo>
                  <a:lnTo>
                    <a:pt x="1825" y="2873"/>
                  </a:lnTo>
                  <a:lnTo>
                    <a:pt x="1825" y="3197"/>
                  </a:lnTo>
                  <a:lnTo>
                    <a:pt x="1494" y="3197"/>
                  </a:lnTo>
                  <a:lnTo>
                    <a:pt x="1494" y="2873"/>
                  </a:lnTo>
                  <a:close/>
                  <a:moveTo>
                    <a:pt x="1494" y="3336"/>
                  </a:moveTo>
                  <a:lnTo>
                    <a:pt x="1825" y="3336"/>
                  </a:lnTo>
                  <a:lnTo>
                    <a:pt x="1825" y="3661"/>
                  </a:lnTo>
                  <a:lnTo>
                    <a:pt x="1494" y="3661"/>
                  </a:lnTo>
                  <a:lnTo>
                    <a:pt x="1494" y="3336"/>
                  </a:lnTo>
                  <a:close/>
                  <a:moveTo>
                    <a:pt x="1010" y="2418"/>
                  </a:moveTo>
                  <a:lnTo>
                    <a:pt x="1342" y="2418"/>
                  </a:lnTo>
                  <a:lnTo>
                    <a:pt x="1342" y="2743"/>
                  </a:lnTo>
                  <a:lnTo>
                    <a:pt x="1010" y="2743"/>
                  </a:lnTo>
                  <a:lnTo>
                    <a:pt x="1010" y="2418"/>
                  </a:lnTo>
                  <a:close/>
                  <a:moveTo>
                    <a:pt x="1010" y="2873"/>
                  </a:moveTo>
                  <a:lnTo>
                    <a:pt x="1342" y="2873"/>
                  </a:lnTo>
                  <a:lnTo>
                    <a:pt x="1342" y="3197"/>
                  </a:lnTo>
                  <a:lnTo>
                    <a:pt x="1010" y="3197"/>
                  </a:lnTo>
                  <a:lnTo>
                    <a:pt x="1010" y="2873"/>
                  </a:lnTo>
                  <a:close/>
                  <a:moveTo>
                    <a:pt x="1010" y="3336"/>
                  </a:moveTo>
                  <a:lnTo>
                    <a:pt x="1342" y="3336"/>
                  </a:lnTo>
                  <a:lnTo>
                    <a:pt x="1342" y="3661"/>
                  </a:lnTo>
                  <a:lnTo>
                    <a:pt x="1010" y="3661"/>
                  </a:lnTo>
                  <a:lnTo>
                    <a:pt x="1010" y="3336"/>
                  </a:lnTo>
                  <a:close/>
                  <a:moveTo>
                    <a:pt x="520" y="2418"/>
                  </a:moveTo>
                  <a:lnTo>
                    <a:pt x="852" y="2418"/>
                  </a:lnTo>
                  <a:lnTo>
                    <a:pt x="852" y="2743"/>
                  </a:lnTo>
                  <a:lnTo>
                    <a:pt x="520" y="2743"/>
                  </a:lnTo>
                  <a:lnTo>
                    <a:pt x="520" y="2418"/>
                  </a:lnTo>
                  <a:close/>
                  <a:moveTo>
                    <a:pt x="520" y="2873"/>
                  </a:moveTo>
                  <a:lnTo>
                    <a:pt x="852" y="2873"/>
                  </a:lnTo>
                  <a:lnTo>
                    <a:pt x="852" y="3197"/>
                  </a:lnTo>
                  <a:lnTo>
                    <a:pt x="520" y="3197"/>
                  </a:lnTo>
                  <a:lnTo>
                    <a:pt x="520" y="2873"/>
                  </a:lnTo>
                  <a:close/>
                  <a:moveTo>
                    <a:pt x="520" y="3336"/>
                  </a:moveTo>
                  <a:lnTo>
                    <a:pt x="852" y="3336"/>
                  </a:lnTo>
                  <a:lnTo>
                    <a:pt x="852" y="3661"/>
                  </a:lnTo>
                  <a:lnTo>
                    <a:pt x="520" y="3661"/>
                  </a:lnTo>
                  <a:lnTo>
                    <a:pt x="520" y="3336"/>
                  </a:lnTo>
                  <a:close/>
                  <a:moveTo>
                    <a:pt x="3592" y="2751"/>
                  </a:moveTo>
                  <a:cubicBezTo>
                    <a:pt x="3592" y="2633"/>
                    <a:pt x="3688" y="2537"/>
                    <a:pt x="3806" y="2537"/>
                  </a:cubicBezTo>
                  <a:cubicBezTo>
                    <a:pt x="3924" y="2537"/>
                    <a:pt x="4020" y="2633"/>
                    <a:pt x="4020" y="2751"/>
                  </a:cubicBezTo>
                  <a:cubicBezTo>
                    <a:pt x="4020" y="2870"/>
                    <a:pt x="3924" y="2966"/>
                    <a:pt x="3806" y="2966"/>
                  </a:cubicBezTo>
                  <a:cubicBezTo>
                    <a:pt x="3688" y="2966"/>
                    <a:pt x="3592" y="2870"/>
                    <a:pt x="3592" y="2751"/>
                  </a:cubicBezTo>
                  <a:close/>
                  <a:moveTo>
                    <a:pt x="0" y="4937"/>
                  </a:moveTo>
                  <a:lnTo>
                    <a:pt x="234" y="4937"/>
                  </a:lnTo>
                  <a:lnTo>
                    <a:pt x="234" y="5273"/>
                  </a:lnTo>
                  <a:lnTo>
                    <a:pt x="0" y="5273"/>
                  </a:lnTo>
                  <a:lnTo>
                    <a:pt x="0" y="6040"/>
                  </a:lnTo>
                  <a:lnTo>
                    <a:pt x="4774" y="6040"/>
                  </a:lnTo>
                  <a:lnTo>
                    <a:pt x="4774" y="5273"/>
                  </a:lnTo>
                  <a:lnTo>
                    <a:pt x="4504" y="5273"/>
                  </a:lnTo>
                  <a:lnTo>
                    <a:pt x="4504" y="4937"/>
                  </a:lnTo>
                  <a:lnTo>
                    <a:pt x="4774" y="4937"/>
                  </a:lnTo>
                  <a:lnTo>
                    <a:pt x="4774" y="4169"/>
                  </a:lnTo>
                  <a:lnTo>
                    <a:pt x="0" y="4169"/>
                  </a:lnTo>
                  <a:lnTo>
                    <a:pt x="0" y="4937"/>
                  </a:lnTo>
                  <a:close/>
                  <a:moveTo>
                    <a:pt x="4020" y="5716"/>
                  </a:moveTo>
                  <a:lnTo>
                    <a:pt x="3592" y="5716"/>
                  </a:lnTo>
                  <a:lnTo>
                    <a:pt x="3592" y="5518"/>
                  </a:lnTo>
                  <a:lnTo>
                    <a:pt x="4020" y="5518"/>
                  </a:lnTo>
                  <a:lnTo>
                    <a:pt x="4020" y="5716"/>
                  </a:lnTo>
                  <a:close/>
                  <a:moveTo>
                    <a:pt x="3804" y="4477"/>
                  </a:moveTo>
                  <a:cubicBezTo>
                    <a:pt x="3993" y="4477"/>
                    <a:pt x="4146" y="4630"/>
                    <a:pt x="4146" y="4819"/>
                  </a:cubicBezTo>
                  <a:cubicBezTo>
                    <a:pt x="4146" y="5008"/>
                    <a:pt x="3993" y="5161"/>
                    <a:pt x="3804" y="5161"/>
                  </a:cubicBezTo>
                  <a:cubicBezTo>
                    <a:pt x="3615" y="5161"/>
                    <a:pt x="3462" y="5008"/>
                    <a:pt x="3462" y="4819"/>
                  </a:cubicBezTo>
                  <a:cubicBezTo>
                    <a:pt x="3463" y="4630"/>
                    <a:pt x="3615" y="4477"/>
                    <a:pt x="3804" y="4477"/>
                  </a:cubicBezTo>
                  <a:close/>
                  <a:moveTo>
                    <a:pt x="2946" y="4483"/>
                  </a:moveTo>
                  <a:lnTo>
                    <a:pt x="3278" y="4483"/>
                  </a:lnTo>
                  <a:lnTo>
                    <a:pt x="3278" y="4808"/>
                  </a:lnTo>
                  <a:lnTo>
                    <a:pt x="2946" y="4808"/>
                  </a:lnTo>
                  <a:lnTo>
                    <a:pt x="2946" y="4483"/>
                  </a:lnTo>
                  <a:close/>
                  <a:moveTo>
                    <a:pt x="2946" y="4938"/>
                  </a:moveTo>
                  <a:lnTo>
                    <a:pt x="3278" y="4938"/>
                  </a:lnTo>
                  <a:lnTo>
                    <a:pt x="3278" y="5262"/>
                  </a:lnTo>
                  <a:lnTo>
                    <a:pt x="2946" y="5262"/>
                  </a:lnTo>
                  <a:lnTo>
                    <a:pt x="2946" y="4938"/>
                  </a:lnTo>
                  <a:close/>
                  <a:moveTo>
                    <a:pt x="2946" y="5401"/>
                  </a:moveTo>
                  <a:lnTo>
                    <a:pt x="3278" y="5401"/>
                  </a:lnTo>
                  <a:lnTo>
                    <a:pt x="3278" y="5726"/>
                  </a:lnTo>
                  <a:lnTo>
                    <a:pt x="2946" y="5726"/>
                  </a:lnTo>
                  <a:lnTo>
                    <a:pt x="2946" y="5401"/>
                  </a:lnTo>
                  <a:close/>
                  <a:moveTo>
                    <a:pt x="2463" y="4483"/>
                  </a:moveTo>
                  <a:lnTo>
                    <a:pt x="2794" y="4483"/>
                  </a:lnTo>
                  <a:lnTo>
                    <a:pt x="2794" y="4808"/>
                  </a:lnTo>
                  <a:lnTo>
                    <a:pt x="2463" y="4808"/>
                  </a:lnTo>
                  <a:lnTo>
                    <a:pt x="2463" y="4483"/>
                  </a:lnTo>
                  <a:close/>
                  <a:moveTo>
                    <a:pt x="2463" y="4938"/>
                  </a:moveTo>
                  <a:lnTo>
                    <a:pt x="2794" y="4938"/>
                  </a:lnTo>
                  <a:lnTo>
                    <a:pt x="2794" y="5262"/>
                  </a:lnTo>
                  <a:lnTo>
                    <a:pt x="2463" y="5262"/>
                  </a:lnTo>
                  <a:lnTo>
                    <a:pt x="2463" y="4938"/>
                  </a:lnTo>
                  <a:close/>
                  <a:moveTo>
                    <a:pt x="2463" y="5401"/>
                  </a:moveTo>
                  <a:lnTo>
                    <a:pt x="2794" y="5401"/>
                  </a:lnTo>
                  <a:lnTo>
                    <a:pt x="2794" y="5726"/>
                  </a:lnTo>
                  <a:lnTo>
                    <a:pt x="2463" y="5726"/>
                  </a:lnTo>
                  <a:lnTo>
                    <a:pt x="2463" y="5401"/>
                  </a:lnTo>
                  <a:close/>
                  <a:moveTo>
                    <a:pt x="1972" y="4483"/>
                  </a:moveTo>
                  <a:lnTo>
                    <a:pt x="2304" y="4483"/>
                  </a:lnTo>
                  <a:lnTo>
                    <a:pt x="2304" y="4808"/>
                  </a:lnTo>
                  <a:lnTo>
                    <a:pt x="1972" y="4808"/>
                  </a:lnTo>
                  <a:lnTo>
                    <a:pt x="1972" y="4483"/>
                  </a:lnTo>
                  <a:close/>
                  <a:moveTo>
                    <a:pt x="1972" y="4938"/>
                  </a:moveTo>
                  <a:lnTo>
                    <a:pt x="2304" y="4938"/>
                  </a:lnTo>
                  <a:lnTo>
                    <a:pt x="2304" y="5262"/>
                  </a:lnTo>
                  <a:lnTo>
                    <a:pt x="1972" y="5262"/>
                  </a:lnTo>
                  <a:lnTo>
                    <a:pt x="1972" y="4938"/>
                  </a:lnTo>
                  <a:close/>
                  <a:moveTo>
                    <a:pt x="1972" y="5401"/>
                  </a:moveTo>
                  <a:lnTo>
                    <a:pt x="2304" y="5401"/>
                  </a:lnTo>
                  <a:lnTo>
                    <a:pt x="2304" y="5726"/>
                  </a:lnTo>
                  <a:lnTo>
                    <a:pt x="1972" y="5726"/>
                  </a:lnTo>
                  <a:lnTo>
                    <a:pt x="1972" y="5401"/>
                  </a:lnTo>
                  <a:close/>
                  <a:moveTo>
                    <a:pt x="1494" y="4483"/>
                  </a:moveTo>
                  <a:lnTo>
                    <a:pt x="1825" y="4483"/>
                  </a:lnTo>
                  <a:lnTo>
                    <a:pt x="1825" y="4808"/>
                  </a:lnTo>
                  <a:lnTo>
                    <a:pt x="1494" y="4808"/>
                  </a:lnTo>
                  <a:lnTo>
                    <a:pt x="1494" y="4483"/>
                  </a:lnTo>
                  <a:close/>
                  <a:moveTo>
                    <a:pt x="1494" y="4938"/>
                  </a:moveTo>
                  <a:lnTo>
                    <a:pt x="1825" y="4938"/>
                  </a:lnTo>
                  <a:lnTo>
                    <a:pt x="1825" y="5262"/>
                  </a:lnTo>
                  <a:lnTo>
                    <a:pt x="1494" y="5262"/>
                  </a:lnTo>
                  <a:lnTo>
                    <a:pt x="1494" y="4938"/>
                  </a:lnTo>
                  <a:close/>
                  <a:moveTo>
                    <a:pt x="1494" y="5401"/>
                  </a:moveTo>
                  <a:lnTo>
                    <a:pt x="1825" y="5401"/>
                  </a:lnTo>
                  <a:lnTo>
                    <a:pt x="1825" y="5726"/>
                  </a:lnTo>
                  <a:lnTo>
                    <a:pt x="1494" y="5726"/>
                  </a:lnTo>
                  <a:lnTo>
                    <a:pt x="1494" y="5401"/>
                  </a:lnTo>
                  <a:close/>
                  <a:moveTo>
                    <a:pt x="1010" y="4483"/>
                  </a:moveTo>
                  <a:lnTo>
                    <a:pt x="1342" y="4483"/>
                  </a:lnTo>
                  <a:lnTo>
                    <a:pt x="1342" y="4808"/>
                  </a:lnTo>
                  <a:lnTo>
                    <a:pt x="1010" y="4808"/>
                  </a:lnTo>
                  <a:lnTo>
                    <a:pt x="1010" y="4483"/>
                  </a:lnTo>
                  <a:close/>
                  <a:moveTo>
                    <a:pt x="1010" y="4938"/>
                  </a:moveTo>
                  <a:lnTo>
                    <a:pt x="1342" y="4938"/>
                  </a:lnTo>
                  <a:lnTo>
                    <a:pt x="1342" y="5262"/>
                  </a:lnTo>
                  <a:lnTo>
                    <a:pt x="1010" y="5262"/>
                  </a:lnTo>
                  <a:lnTo>
                    <a:pt x="1010" y="4938"/>
                  </a:lnTo>
                  <a:close/>
                  <a:moveTo>
                    <a:pt x="1010" y="5401"/>
                  </a:moveTo>
                  <a:lnTo>
                    <a:pt x="1342" y="5401"/>
                  </a:lnTo>
                  <a:lnTo>
                    <a:pt x="1342" y="5726"/>
                  </a:lnTo>
                  <a:lnTo>
                    <a:pt x="1010" y="5726"/>
                  </a:lnTo>
                  <a:lnTo>
                    <a:pt x="1010" y="5401"/>
                  </a:lnTo>
                  <a:close/>
                  <a:moveTo>
                    <a:pt x="520" y="4483"/>
                  </a:moveTo>
                  <a:lnTo>
                    <a:pt x="852" y="4483"/>
                  </a:lnTo>
                  <a:lnTo>
                    <a:pt x="852" y="4808"/>
                  </a:lnTo>
                  <a:lnTo>
                    <a:pt x="520" y="4808"/>
                  </a:lnTo>
                  <a:lnTo>
                    <a:pt x="520" y="4483"/>
                  </a:lnTo>
                  <a:close/>
                  <a:moveTo>
                    <a:pt x="520" y="4938"/>
                  </a:moveTo>
                  <a:lnTo>
                    <a:pt x="852" y="4938"/>
                  </a:lnTo>
                  <a:lnTo>
                    <a:pt x="852" y="5262"/>
                  </a:lnTo>
                  <a:lnTo>
                    <a:pt x="520" y="5262"/>
                  </a:lnTo>
                  <a:lnTo>
                    <a:pt x="520" y="4938"/>
                  </a:lnTo>
                  <a:close/>
                  <a:moveTo>
                    <a:pt x="520" y="5401"/>
                  </a:moveTo>
                  <a:lnTo>
                    <a:pt x="852" y="5401"/>
                  </a:lnTo>
                  <a:lnTo>
                    <a:pt x="852" y="5726"/>
                  </a:lnTo>
                  <a:lnTo>
                    <a:pt x="520" y="5726"/>
                  </a:lnTo>
                  <a:lnTo>
                    <a:pt x="520" y="5401"/>
                  </a:lnTo>
                  <a:close/>
                  <a:moveTo>
                    <a:pt x="3592" y="4817"/>
                  </a:moveTo>
                  <a:cubicBezTo>
                    <a:pt x="3592" y="4698"/>
                    <a:pt x="3688" y="4603"/>
                    <a:pt x="3806" y="4603"/>
                  </a:cubicBezTo>
                  <a:cubicBezTo>
                    <a:pt x="3924" y="4603"/>
                    <a:pt x="4020" y="4698"/>
                    <a:pt x="4020" y="4817"/>
                  </a:cubicBezTo>
                  <a:cubicBezTo>
                    <a:pt x="4020" y="4935"/>
                    <a:pt x="3924" y="5031"/>
                    <a:pt x="3806" y="5031"/>
                  </a:cubicBezTo>
                  <a:cubicBezTo>
                    <a:pt x="3688" y="5031"/>
                    <a:pt x="3592" y="4935"/>
                    <a:pt x="3592" y="48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</p:sp>
        <p:sp>
          <p:nvSpPr>
            <p:cNvPr id="98" name="settings-icon_69559">
              <a:extLst>
                <a:ext uri="{FF2B5EF4-FFF2-40B4-BE49-F238E27FC236}">
                  <a16:creationId xmlns:a16="http://schemas.microsoft.com/office/drawing/2014/main" xmlns="" id="{96FC8085-5EA1-434F-A1FF-60C8C40626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5649" y="2342830"/>
              <a:ext cx="384322" cy="378999"/>
            </a:xfrm>
            <a:custGeom>
              <a:avLst/>
              <a:gdLst>
                <a:gd name="connsiteX0" fmla="*/ 210237 w 587192"/>
                <a:gd name="connsiteY0" fmla="*/ 487697 h 579060"/>
                <a:gd name="connsiteX1" fmla="*/ 199202 w 587192"/>
                <a:gd name="connsiteY1" fmla="*/ 498628 h 579060"/>
                <a:gd name="connsiteX2" fmla="*/ 199202 w 587192"/>
                <a:gd name="connsiteY2" fmla="*/ 521647 h 579060"/>
                <a:gd name="connsiteX3" fmla="*/ 210237 w 587192"/>
                <a:gd name="connsiteY3" fmla="*/ 532667 h 579060"/>
                <a:gd name="connsiteX4" fmla="*/ 295575 w 587192"/>
                <a:gd name="connsiteY4" fmla="*/ 532667 h 579060"/>
                <a:gd name="connsiteX5" fmla="*/ 306521 w 587192"/>
                <a:gd name="connsiteY5" fmla="*/ 521647 h 579060"/>
                <a:gd name="connsiteX6" fmla="*/ 306521 w 587192"/>
                <a:gd name="connsiteY6" fmla="*/ 498628 h 579060"/>
                <a:gd name="connsiteX7" fmla="*/ 295575 w 587192"/>
                <a:gd name="connsiteY7" fmla="*/ 487697 h 579060"/>
                <a:gd name="connsiteX8" fmla="*/ 210237 w 587192"/>
                <a:gd name="connsiteY8" fmla="*/ 390112 h 579060"/>
                <a:gd name="connsiteX9" fmla="*/ 199202 w 587192"/>
                <a:gd name="connsiteY9" fmla="*/ 401133 h 579060"/>
                <a:gd name="connsiteX10" fmla="*/ 199202 w 587192"/>
                <a:gd name="connsiteY10" fmla="*/ 424062 h 579060"/>
                <a:gd name="connsiteX11" fmla="*/ 210237 w 587192"/>
                <a:gd name="connsiteY11" fmla="*/ 435083 h 579060"/>
                <a:gd name="connsiteX12" fmla="*/ 295575 w 587192"/>
                <a:gd name="connsiteY12" fmla="*/ 435083 h 579060"/>
                <a:gd name="connsiteX13" fmla="*/ 306521 w 587192"/>
                <a:gd name="connsiteY13" fmla="*/ 424062 h 579060"/>
                <a:gd name="connsiteX14" fmla="*/ 306521 w 587192"/>
                <a:gd name="connsiteY14" fmla="*/ 401133 h 579060"/>
                <a:gd name="connsiteX15" fmla="*/ 295575 w 587192"/>
                <a:gd name="connsiteY15" fmla="*/ 390112 h 579060"/>
                <a:gd name="connsiteX16" fmla="*/ 210237 w 587192"/>
                <a:gd name="connsiteY16" fmla="*/ 292527 h 579060"/>
                <a:gd name="connsiteX17" fmla="*/ 199202 w 587192"/>
                <a:gd name="connsiteY17" fmla="*/ 303459 h 579060"/>
                <a:gd name="connsiteX18" fmla="*/ 199202 w 587192"/>
                <a:gd name="connsiteY18" fmla="*/ 326478 h 579060"/>
                <a:gd name="connsiteX19" fmla="*/ 210237 w 587192"/>
                <a:gd name="connsiteY19" fmla="*/ 337498 h 579060"/>
                <a:gd name="connsiteX20" fmla="*/ 295575 w 587192"/>
                <a:gd name="connsiteY20" fmla="*/ 337498 h 579060"/>
                <a:gd name="connsiteX21" fmla="*/ 306521 w 587192"/>
                <a:gd name="connsiteY21" fmla="*/ 326478 h 579060"/>
                <a:gd name="connsiteX22" fmla="*/ 306521 w 587192"/>
                <a:gd name="connsiteY22" fmla="*/ 303459 h 579060"/>
                <a:gd name="connsiteX23" fmla="*/ 295575 w 587192"/>
                <a:gd name="connsiteY23" fmla="*/ 292527 h 579060"/>
                <a:gd name="connsiteX24" fmla="*/ 412250 w 587192"/>
                <a:gd name="connsiteY24" fmla="*/ 268713 h 579060"/>
                <a:gd name="connsiteX25" fmla="*/ 485772 w 587192"/>
                <a:gd name="connsiteY25" fmla="*/ 342022 h 579060"/>
                <a:gd name="connsiteX26" fmla="*/ 412250 w 587192"/>
                <a:gd name="connsiteY26" fmla="*/ 415419 h 579060"/>
                <a:gd name="connsiteX27" fmla="*/ 401658 w 587192"/>
                <a:gd name="connsiteY27" fmla="*/ 414353 h 579060"/>
                <a:gd name="connsiteX28" fmla="*/ 401658 w 587192"/>
                <a:gd name="connsiteY28" fmla="*/ 395692 h 579060"/>
                <a:gd name="connsiteX29" fmla="*/ 401658 w 587192"/>
                <a:gd name="connsiteY29" fmla="*/ 288440 h 579060"/>
                <a:gd name="connsiteX30" fmla="*/ 401658 w 587192"/>
                <a:gd name="connsiteY30" fmla="*/ 269691 h 579060"/>
                <a:gd name="connsiteX31" fmla="*/ 412250 w 587192"/>
                <a:gd name="connsiteY31" fmla="*/ 268713 h 579060"/>
                <a:gd name="connsiteX32" fmla="*/ 170993 w 587192"/>
                <a:gd name="connsiteY32" fmla="*/ 231737 h 579060"/>
                <a:gd name="connsiteX33" fmla="*/ 334819 w 587192"/>
                <a:gd name="connsiteY33" fmla="*/ 231737 h 579060"/>
                <a:gd name="connsiteX34" fmla="*/ 362494 w 587192"/>
                <a:gd name="connsiteY34" fmla="*/ 259377 h 579060"/>
                <a:gd name="connsiteX35" fmla="*/ 362494 w 587192"/>
                <a:gd name="connsiteY35" fmla="*/ 579060 h 579060"/>
                <a:gd name="connsiteX36" fmla="*/ 143318 w 587192"/>
                <a:gd name="connsiteY36" fmla="*/ 579060 h 579060"/>
                <a:gd name="connsiteX37" fmla="*/ 143318 w 587192"/>
                <a:gd name="connsiteY37" fmla="*/ 259377 h 579060"/>
                <a:gd name="connsiteX38" fmla="*/ 170993 w 587192"/>
                <a:gd name="connsiteY38" fmla="*/ 231737 h 579060"/>
                <a:gd name="connsiteX39" fmla="*/ 385391 w 587192"/>
                <a:gd name="connsiteY39" fmla="*/ 159196 h 579060"/>
                <a:gd name="connsiteX40" fmla="*/ 439244 w 587192"/>
                <a:gd name="connsiteY40" fmla="*/ 159196 h 579060"/>
                <a:gd name="connsiteX41" fmla="*/ 460518 w 587192"/>
                <a:gd name="connsiteY41" fmla="*/ 180435 h 579060"/>
                <a:gd name="connsiteX42" fmla="*/ 460518 w 587192"/>
                <a:gd name="connsiteY42" fmla="*/ 206918 h 579060"/>
                <a:gd name="connsiteX43" fmla="*/ 505469 w 587192"/>
                <a:gd name="connsiteY43" fmla="*/ 232778 h 579060"/>
                <a:gd name="connsiteX44" fmla="*/ 528345 w 587192"/>
                <a:gd name="connsiteY44" fmla="*/ 219626 h 579060"/>
                <a:gd name="connsiteX45" fmla="*/ 557363 w 587192"/>
                <a:gd name="connsiteY45" fmla="*/ 227357 h 579060"/>
                <a:gd name="connsiteX46" fmla="*/ 584334 w 587192"/>
                <a:gd name="connsiteY46" fmla="*/ 273924 h 579060"/>
                <a:gd name="connsiteX47" fmla="*/ 576590 w 587192"/>
                <a:gd name="connsiteY47" fmla="*/ 302894 h 579060"/>
                <a:gd name="connsiteX48" fmla="*/ 553625 w 587192"/>
                <a:gd name="connsiteY48" fmla="*/ 316136 h 579060"/>
                <a:gd name="connsiteX49" fmla="*/ 556028 w 587192"/>
                <a:gd name="connsiteY49" fmla="*/ 341996 h 579060"/>
                <a:gd name="connsiteX50" fmla="*/ 553625 w 587192"/>
                <a:gd name="connsiteY50" fmla="*/ 367945 h 579060"/>
                <a:gd name="connsiteX51" fmla="*/ 576590 w 587192"/>
                <a:gd name="connsiteY51" fmla="*/ 381187 h 579060"/>
                <a:gd name="connsiteX52" fmla="*/ 584334 w 587192"/>
                <a:gd name="connsiteY52" fmla="*/ 410157 h 579060"/>
                <a:gd name="connsiteX53" fmla="*/ 557363 w 587192"/>
                <a:gd name="connsiteY53" fmla="*/ 456724 h 579060"/>
                <a:gd name="connsiteX54" fmla="*/ 544546 w 587192"/>
                <a:gd name="connsiteY54" fmla="*/ 466588 h 579060"/>
                <a:gd name="connsiteX55" fmla="*/ 528345 w 587192"/>
                <a:gd name="connsiteY55" fmla="*/ 464455 h 579060"/>
                <a:gd name="connsiteX56" fmla="*/ 505469 w 587192"/>
                <a:gd name="connsiteY56" fmla="*/ 451214 h 579060"/>
                <a:gd name="connsiteX57" fmla="*/ 460518 w 587192"/>
                <a:gd name="connsiteY57" fmla="*/ 477074 h 579060"/>
                <a:gd name="connsiteX58" fmla="*/ 460518 w 587192"/>
                <a:gd name="connsiteY58" fmla="*/ 503557 h 579060"/>
                <a:gd name="connsiteX59" fmla="*/ 439244 w 587192"/>
                <a:gd name="connsiteY59" fmla="*/ 524796 h 579060"/>
                <a:gd name="connsiteX60" fmla="*/ 401680 w 587192"/>
                <a:gd name="connsiteY60" fmla="*/ 524796 h 579060"/>
                <a:gd name="connsiteX61" fmla="*/ 401680 w 587192"/>
                <a:gd name="connsiteY61" fmla="*/ 476363 h 579060"/>
                <a:gd name="connsiteX62" fmla="*/ 401680 w 587192"/>
                <a:gd name="connsiteY62" fmla="*/ 434151 h 579060"/>
                <a:gd name="connsiteX63" fmla="*/ 412273 w 587192"/>
                <a:gd name="connsiteY63" fmla="*/ 434951 h 579060"/>
                <a:gd name="connsiteX64" fmla="*/ 505380 w 587192"/>
                <a:gd name="connsiteY64" fmla="*/ 341996 h 579060"/>
                <a:gd name="connsiteX65" fmla="*/ 412273 w 587192"/>
                <a:gd name="connsiteY65" fmla="*/ 249130 h 579060"/>
                <a:gd name="connsiteX66" fmla="*/ 400701 w 587192"/>
                <a:gd name="connsiteY66" fmla="*/ 249930 h 579060"/>
                <a:gd name="connsiteX67" fmla="*/ 364117 w 587192"/>
                <a:gd name="connsiteY67" fmla="*/ 199719 h 579060"/>
                <a:gd name="connsiteX68" fmla="*/ 364117 w 587192"/>
                <a:gd name="connsiteY68" fmla="*/ 180435 h 579060"/>
                <a:gd name="connsiteX69" fmla="*/ 385391 w 587192"/>
                <a:gd name="connsiteY69" fmla="*/ 159196 h 579060"/>
                <a:gd name="connsiteX70" fmla="*/ 189325 w 587192"/>
                <a:gd name="connsiteY70" fmla="*/ 75016 h 579060"/>
                <a:gd name="connsiteX71" fmla="*/ 178288 w 587192"/>
                <a:gd name="connsiteY71" fmla="*/ 86037 h 579060"/>
                <a:gd name="connsiteX72" fmla="*/ 178288 w 587192"/>
                <a:gd name="connsiteY72" fmla="*/ 129677 h 579060"/>
                <a:gd name="connsiteX73" fmla="*/ 189325 w 587192"/>
                <a:gd name="connsiteY73" fmla="*/ 140699 h 579060"/>
                <a:gd name="connsiteX74" fmla="*/ 233029 w 587192"/>
                <a:gd name="connsiteY74" fmla="*/ 140699 h 579060"/>
                <a:gd name="connsiteX75" fmla="*/ 244067 w 587192"/>
                <a:gd name="connsiteY75" fmla="*/ 129677 h 579060"/>
                <a:gd name="connsiteX76" fmla="*/ 244067 w 587192"/>
                <a:gd name="connsiteY76" fmla="*/ 86037 h 579060"/>
                <a:gd name="connsiteX77" fmla="*/ 233029 w 587192"/>
                <a:gd name="connsiteY77" fmla="*/ 75016 h 579060"/>
                <a:gd name="connsiteX78" fmla="*/ 55988 w 587192"/>
                <a:gd name="connsiteY78" fmla="*/ 75016 h 579060"/>
                <a:gd name="connsiteX79" fmla="*/ 44950 w 587192"/>
                <a:gd name="connsiteY79" fmla="*/ 86037 h 579060"/>
                <a:gd name="connsiteX80" fmla="*/ 44950 w 587192"/>
                <a:gd name="connsiteY80" fmla="*/ 129677 h 579060"/>
                <a:gd name="connsiteX81" fmla="*/ 55988 w 587192"/>
                <a:gd name="connsiteY81" fmla="*/ 140699 h 579060"/>
                <a:gd name="connsiteX82" fmla="*/ 99692 w 587192"/>
                <a:gd name="connsiteY82" fmla="*/ 140699 h 579060"/>
                <a:gd name="connsiteX83" fmla="*/ 110729 w 587192"/>
                <a:gd name="connsiteY83" fmla="*/ 129677 h 579060"/>
                <a:gd name="connsiteX84" fmla="*/ 110729 w 587192"/>
                <a:gd name="connsiteY84" fmla="*/ 86037 h 579060"/>
                <a:gd name="connsiteX85" fmla="*/ 99692 w 587192"/>
                <a:gd name="connsiteY85" fmla="*/ 75016 h 579060"/>
                <a:gd name="connsiteX86" fmla="*/ 27682 w 587192"/>
                <a:gd name="connsiteY86" fmla="*/ 0 h 579060"/>
                <a:gd name="connsiteX87" fmla="*/ 261424 w 587192"/>
                <a:gd name="connsiteY87" fmla="*/ 0 h 579060"/>
                <a:gd name="connsiteX88" fmla="*/ 289106 w 587192"/>
                <a:gd name="connsiteY88" fmla="*/ 27642 h 579060"/>
                <a:gd name="connsiteX89" fmla="*/ 289106 w 587192"/>
                <a:gd name="connsiteY89" fmla="*/ 192605 h 579060"/>
                <a:gd name="connsiteX90" fmla="*/ 170989 w 587192"/>
                <a:gd name="connsiteY90" fmla="*/ 192605 h 579060"/>
                <a:gd name="connsiteX91" fmla="*/ 110729 w 587192"/>
                <a:gd name="connsiteY91" fmla="*/ 230913 h 579060"/>
                <a:gd name="connsiteX92" fmla="*/ 110729 w 587192"/>
                <a:gd name="connsiteY92" fmla="*/ 222825 h 579060"/>
                <a:gd name="connsiteX93" fmla="*/ 99692 w 587192"/>
                <a:gd name="connsiteY93" fmla="*/ 211803 h 579060"/>
                <a:gd name="connsiteX94" fmla="*/ 55988 w 587192"/>
                <a:gd name="connsiteY94" fmla="*/ 211803 h 579060"/>
                <a:gd name="connsiteX95" fmla="*/ 44950 w 587192"/>
                <a:gd name="connsiteY95" fmla="*/ 222825 h 579060"/>
                <a:gd name="connsiteX96" fmla="*/ 44950 w 587192"/>
                <a:gd name="connsiteY96" fmla="*/ 266554 h 579060"/>
                <a:gd name="connsiteX97" fmla="*/ 55988 w 587192"/>
                <a:gd name="connsiteY97" fmla="*/ 277487 h 579060"/>
                <a:gd name="connsiteX98" fmla="*/ 99692 w 587192"/>
                <a:gd name="connsiteY98" fmla="*/ 277487 h 579060"/>
                <a:gd name="connsiteX99" fmla="*/ 104142 w 587192"/>
                <a:gd name="connsiteY99" fmla="*/ 276598 h 579060"/>
                <a:gd name="connsiteX100" fmla="*/ 104142 w 587192"/>
                <a:gd name="connsiteY100" fmla="*/ 349569 h 579060"/>
                <a:gd name="connsiteX101" fmla="*/ 99692 w 587192"/>
                <a:gd name="connsiteY101" fmla="*/ 348680 h 579060"/>
                <a:gd name="connsiteX102" fmla="*/ 55988 w 587192"/>
                <a:gd name="connsiteY102" fmla="*/ 348680 h 579060"/>
                <a:gd name="connsiteX103" fmla="*/ 44950 w 587192"/>
                <a:gd name="connsiteY103" fmla="*/ 359613 h 579060"/>
                <a:gd name="connsiteX104" fmla="*/ 44950 w 587192"/>
                <a:gd name="connsiteY104" fmla="*/ 403342 h 579060"/>
                <a:gd name="connsiteX105" fmla="*/ 55988 w 587192"/>
                <a:gd name="connsiteY105" fmla="*/ 414364 h 579060"/>
                <a:gd name="connsiteX106" fmla="*/ 99692 w 587192"/>
                <a:gd name="connsiteY106" fmla="*/ 414364 h 579060"/>
                <a:gd name="connsiteX107" fmla="*/ 104142 w 587192"/>
                <a:gd name="connsiteY107" fmla="*/ 413386 h 579060"/>
                <a:gd name="connsiteX108" fmla="*/ 104142 w 587192"/>
                <a:gd name="connsiteY108" fmla="*/ 579060 h 579060"/>
                <a:gd name="connsiteX109" fmla="*/ 27682 w 587192"/>
                <a:gd name="connsiteY109" fmla="*/ 579060 h 579060"/>
                <a:gd name="connsiteX110" fmla="*/ 0 w 587192"/>
                <a:gd name="connsiteY110" fmla="*/ 551329 h 579060"/>
                <a:gd name="connsiteX111" fmla="*/ 0 w 587192"/>
                <a:gd name="connsiteY111" fmla="*/ 27642 h 579060"/>
                <a:gd name="connsiteX112" fmla="*/ 27682 w 587192"/>
                <a:gd name="connsiteY112" fmla="*/ 0 h 57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87192" h="579060">
                  <a:moveTo>
                    <a:pt x="210237" y="487697"/>
                  </a:moveTo>
                  <a:cubicBezTo>
                    <a:pt x="204096" y="487697"/>
                    <a:pt x="199202" y="492585"/>
                    <a:pt x="199202" y="498628"/>
                  </a:cubicBezTo>
                  <a:lnTo>
                    <a:pt x="199202" y="521647"/>
                  </a:lnTo>
                  <a:cubicBezTo>
                    <a:pt x="199202" y="527690"/>
                    <a:pt x="204096" y="532667"/>
                    <a:pt x="210237" y="532667"/>
                  </a:cubicBezTo>
                  <a:lnTo>
                    <a:pt x="295575" y="532667"/>
                  </a:lnTo>
                  <a:cubicBezTo>
                    <a:pt x="301627" y="532667"/>
                    <a:pt x="306521" y="527690"/>
                    <a:pt x="306521" y="521647"/>
                  </a:cubicBezTo>
                  <a:lnTo>
                    <a:pt x="306521" y="498628"/>
                  </a:lnTo>
                  <a:cubicBezTo>
                    <a:pt x="306521" y="492585"/>
                    <a:pt x="301627" y="487697"/>
                    <a:pt x="295575" y="487697"/>
                  </a:cubicBezTo>
                  <a:close/>
                  <a:moveTo>
                    <a:pt x="210237" y="390112"/>
                  </a:moveTo>
                  <a:cubicBezTo>
                    <a:pt x="204096" y="390112"/>
                    <a:pt x="199202" y="395000"/>
                    <a:pt x="199202" y="401133"/>
                  </a:cubicBezTo>
                  <a:lnTo>
                    <a:pt x="199202" y="424062"/>
                  </a:lnTo>
                  <a:cubicBezTo>
                    <a:pt x="199202" y="430106"/>
                    <a:pt x="204096" y="435083"/>
                    <a:pt x="210237" y="435083"/>
                  </a:cubicBezTo>
                  <a:lnTo>
                    <a:pt x="295575" y="435083"/>
                  </a:lnTo>
                  <a:cubicBezTo>
                    <a:pt x="301627" y="435083"/>
                    <a:pt x="306521" y="430106"/>
                    <a:pt x="306521" y="424062"/>
                  </a:cubicBezTo>
                  <a:lnTo>
                    <a:pt x="306521" y="401133"/>
                  </a:lnTo>
                  <a:cubicBezTo>
                    <a:pt x="306521" y="395000"/>
                    <a:pt x="301627" y="390112"/>
                    <a:pt x="295575" y="390112"/>
                  </a:cubicBezTo>
                  <a:close/>
                  <a:moveTo>
                    <a:pt x="210237" y="292527"/>
                  </a:moveTo>
                  <a:cubicBezTo>
                    <a:pt x="204096" y="292527"/>
                    <a:pt x="199202" y="297416"/>
                    <a:pt x="199202" y="303459"/>
                  </a:cubicBezTo>
                  <a:lnTo>
                    <a:pt x="199202" y="326478"/>
                  </a:lnTo>
                  <a:cubicBezTo>
                    <a:pt x="199202" y="332521"/>
                    <a:pt x="204096" y="337498"/>
                    <a:pt x="210237" y="337498"/>
                  </a:cubicBezTo>
                  <a:lnTo>
                    <a:pt x="295575" y="337498"/>
                  </a:lnTo>
                  <a:cubicBezTo>
                    <a:pt x="301627" y="337498"/>
                    <a:pt x="306521" y="332521"/>
                    <a:pt x="306521" y="326478"/>
                  </a:cubicBezTo>
                  <a:lnTo>
                    <a:pt x="306521" y="303459"/>
                  </a:lnTo>
                  <a:cubicBezTo>
                    <a:pt x="306521" y="297416"/>
                    <a:pt x="301627" y="292527"/>
                    <a:pt x="295575" y="292527"/>
                  </a:cubicBezTo>
                  <a:close/>
                  <a:moveTo>
                    <a:pt x="412250" y="268713"/>
                  </a:moveTo>
                  <a:cubicBezTo>
                    <a:pt x="452838" y="268713"/>
                    <a:pt x="485772" y="301591"/>
                    <a:pt x="485772" y="342022"/>
                  </a:cubicBezTo>
                  <a:cubicBezTo>
                    <a:pt x="485772" y="382541"/>
                    <a:pt x="452838" y="415419"/>
                    <a:pt x="412250" y="415419"/>
                  </a:cubicBezTo>
                  <a:cubicBezTo>
                    <a:pt x="408690" y="415419"/>
                    <a:pt x="405129" y="414886"/>
                    <a:pt x="401658" y="414353"/>
                  </a:cubicBezTo>
                  <a:lnTo>
                    <a:pt x="401658" y="395692"/>
                  </a:lnTo>
                  <a:lnTo>
                    <a:pt x="401658" y="288440"/>
                  </a:lnTo>
                  <a:lnTo>
                    <a:pt x="401658" y="269691"/>
                  </a:lnTo>
                  <a:cubicBezTo>
                    <a:pt x="405129" y="269157"/>
                    <a:pt x="408690" y="268713"/>
                    <a:pt x="412250" y="268713"/>
                  </a:cubicBezTo>
                  <a:close/>
                  <a:moveTo>
                    <a:pt x="170993" y="231737"/>
                  </a:moveTo>
                  <a:lnTo>
                    <a:pt x="334819" y="231737"/>
                  </a:lnTo>
                  <a:cubicBezTo>
                    <a:pt x="350125" y="231737"/>
                    <a:pt x="362494" y="244091"/>
                    <a:pt x="362494" y="259377"/>
                  </a:cubicBezTo>
                  <a:lnTo>
                    <a:pt x="362494" y="579060"/>
                  </a:lnTo>
                  <a:lnTo>
                    <a:pt x="143318" y="579060"/>
                  </a:lnTo>
                  <a:lnTo>
                    <a:pt x="143318" y="259377"/>
                  </a:lnTo>
                  <a:cubicBezTo>
                    <a:pt x="143318" y="244091"/>
                    <a:pt x="155687" y="231737"/>
                    <a:pt x="170993" y="231737"/>
                  </a:cubicBezTo>
                  <a:close/>
                  <a:moveTo>
                    <a:pt x="385391" y="159196"/>
                  </a:moveTo>
                  <a:lnTo>
                    <a:pt x="439244" y="159196"/>
                  </a:lnTo>
                  <a:cubicBezTo>
                    <a:pt x="450993" y="159196"/>
                    <a:pt x="460518" y="168705"/>
                    <a:pt x="460518" y="180435"/>
                  </a:cubicBezTo>
                  <a:lnTo>
                    <a:pt x="460518" y="206918"/>
                  </a:lnTo>
                  <a:cubicBezTo>
                    <a:pt x="477074" y="212872"/>
                    <a:pt x="492295" y="221581"/>
                    <a:pt x="505469" y="232778"/>
                  </a:cubicBezTo>
                  <a:lnTo>
                    <a:pt x="528345" y="219626"/>
                  </a:lnTo>
                  <a:cubicBezTo>
                    <a:pt x="538582" y="213760"/>
                    <a:pt x="551578" y="217226"/>
                    <a:pt x="557363" y="227357"/>
                  </a:cubicBezTo>
                  <a:lnTo>
                    <a:pt x="584334" y="273924"/>
                  </a:lnTo>
                  <a:cubicBezTo>
                    <a:pt x="590209" y="284055"/>
                    <a:pt x="586738" y="297029"/>
                    <a:pt x="576590" y="302894"/>
                  </a:cubicBezTo>
                  <a:lnTo>
                    <a:pt x="553625" y="316136"/>
                  </a:lnTo>
                  <a:cubicBezTo>
                    <a:pt x="555138" y="324578"/>
                    <a:pt x="556028" y="333198"/>
                    <a:pt x="556028" y="341996"/>
                  </a:cubicBezTo>
                  <a:cubicBezTo>
                    <a:pt x="556028" y="350883"/>
                    <a:pt x="555138" y="359503"/>
                    <a:pt x="553625" y="367945"/>
                  </a:cubicBezTo>
                  <a:lnTo>
                    <a:pt x="576590" y="381187"/>
                  </a:lnTo>
                  <a:cubicBezTo>
                    <a:pt x="586738" y="387052"/>
                    <a:pt x="590209" y="400026"/>
                    <a:pt x="584334" y="410157"/>
                  </a:cubicBezTo>
                  <a:lnTo>
                    <a:pt x="557363" y="456724"/>
                  </a:lnTo>
                  <a:cubicBezTo>
                    <a:pt x="554604" y="461611"/>
                    <a:pt x="549975" y="465166"/>
                    <a:pt x="544546" y="466588"/>
                  </a:cubicBezTo>
                  <a:cubicBezTo>
                    <a:pt x="539027" y="468010"/>
                    <a:pt x="533241" y="467299"/>
                    <a:pt x="528345" y="464455"/>
                  </a:cubicBezTo>
                  <a:lnTo>
                    <a:pt x="505469" y="451214"/>
                  </a:lnTo>
                  <a:cubicBezTo>
                    <a:pt x="492295" y="462411"/>
                    <a:pt x="477074" y="471209"/>
                    <a:pt x="460518" y="477074"/>
                  </a:cubicBezTo>
                  <a:lnTo>
                    <a:pt x="460518" y="503557"/>
                  </a:lnTo>
                  <a:cubicBezTo>
                    <a:pt x="460518" y="515287"/>
                    <a:pt x="450993" y="524796"/>
                    <a:pt x="439244" y="524796"/>
                  </a:cubicBezTo>
                  <a:lnTo>
                    <a:pt x="401680" y="524796"/>
                  </a:lnTo>
                  <a:lnTo>
                    <a:pt x="401680" y="476363"/>
                  </a:lnTo>
                  <a:lnTo>
                    <a:pt x="401680" y="434151"/>
                  </a:lnTo>
                  <a:cubicBezTo>
                    <a:pt x="405152" y="434596"/>
                    <a:pt x="408712" y="434951"/>
                    <a:pt x="412273" y="434951"/>
                  </a:cubicBezTo>
                  <a:cubicBezTo>
                    <a:pt x="463633" y="434951"/>
                    <a:pt x="505380" y="393272"/>
                    <a:pt x="505380" y="341996"/>
                  </a:cubicBezTo>
                  <a:cubicBezTo>
                    <a:pt x="505380" y="290809"/>
                    <a:pt x="463633" y="249130"/>
                    <a:pt x="412273" y="249130"/>
                  </a:cubicBezTo>
                  <a:cubicBezTo>
                    <a:pt x="408356" y="249130"/>
                    <a:pt x="404529" y="249485"/>
                    <a:pt x="400701" y="249930"/>
                  </a:cubicBezTo>
                  <a:cubicBezTo>
                    <a:pt x="397497" y="227801"/>
                    <a:pt x="383522" y="209228"/>
                    <a:pt x="364117" y="199719"/>
                  </a:cubicBezTo>
                  <a:lnTo>
                    <a:pt x="364117" y="180435"/>
                  </a:lnTo>
                  <a:cubicBezTo>
                    <a:pt x="364117" y="168705"/>
                    <a:pt x="373641" y="159196"/>
                    <a:pt x="385391" y="159196"/>
                  </a:cubicBezTo>
                  <a:close/>
                  <a:moveTo>
                    <a:pt x="189325" y="75016"/>
                  </a:moveTo>
                  <a:cubicBezTo>
                    <a:pt x="183273" y="75016"/>
                    <a:pt x="178288" y="79904"/>
                    <a:pt x="178288" y="86037"/>
                  </a:cubicBezTo>
                  <a:lnTo>
                    <a:pt x="178288" y="129677"/>
                  </a:lnTo>
                  <a:cubicBezTo>
                    <a:pt x="178288" y="135810"/>
                    <a:pt x="183273" y="140699"/>
                    <a:pt x="189325" y="140699"/>
                  </a:cubicBezTo>
                  <a:lnTo>
                    <a:pt x="233029" y="140699"/>
                  </a:lnTo>
                  <a:cubicBezTo>
                    <a:pt x="239171" y="140699"/>
                    <a:pt x="244067" y="135810"/>
                    <a:pt x="244067" y="129677"/>
                  </a:cubicBezTo>
                  <a:lnTo>
                    <a:pt x="244067" y="86037"/>
                  </a:lnTo>
                  <a:cubicBezTo>
                    <a:pt x="244067" y="79904"/>
                    <a:pt x="239171" y="75016"/>
                    <a:pt x="233029" y="75016"/>
                  </a:cubicBezTo>
                  <a:close/>
                  <a:moveTo>
                    <a:pt x="55988" y="75016"/>
                  </a:moveTo>
                  <a:cubicBezTo>
                    <a:pt x="49846" y="75016"/>
                    <a:pt x="44950" y="79904"/>
                    <a:pt x="44950" y="86037"/>
                  </a:cubicBezTo>
                  <a:lnTo>
                    <a:pt x="44950" y="129677"/>
                  </a:lnTo>
                  <a:cubicBezTo>
                    <a:pt x="44950" y="135810"/>
                    <a:pt x="49846" y="140699"/>
                    <a:pt x="55988" y="140699"/>
                  </a:cubicBezTo>
                  <a:lnTo>
                    <a:pt x="99692" y="140699"/>
                  </a:lnTo>
                  <a:cubicBezTo>
                    <a:pt x="105833" y="140699"/>
                    <a:pt x="110729" y="135810"/>
                    <a:pt x="110729" y="129677"/>
                  </a:cubicBezTo>
                  <a:lnTo>
                    <a:pt x="110729" y="86037"/>
                  </a:lnTo>
                  <a:cubicBezTo>
                    <a:pt x="110729" y="79904"/>
                    <a:pt x="105833" y="75016"/>
                    <a:pt x="99692" y="75016"/>
                  </a:cubicBezTo>
                  <a:close/>
                  <a:moveTo>
                    <a:pt x="27682" y="0"/>
                  </a:moveTo>
                  <a:lnTo>
                    <a:pt x="261424" y="0"/>
                  </a:lnTo>
                  <a:cubicBezTo>
                    <a:pt x="276645" y="0"/>
                    <a:pt x="289106" y="12354"/>
                    <a:pt x="289106" y="27642"/>
                  </a:cubicBezTo>
                  <a:lnTo>
                    <a:pt x="289106" y="192605"/>
                  </a:lnTo>
                  <a:lnTo>
                    <a:pt x="170989" y="192605"/>
                  </a:lnTo>
                  <a:cubicBezTo>
                    <a:pt x="144375" y="192605"/>
                    <a:pt x="121499" y="208337"/>
                    <a:pt x="110729" y="230913"/>
                  </a:cubicBezTo>
                  <a:lnTo>
                    <a:pt x="110729" y="222825"/>
                  </a:lnTo>
                  <a:cubicBezTo>
                    <a:pt x="110729" y="216781"/>
                    <a:pt x="105833" y="211803"/>
                    <a:pt x="99692" y="211803"/>
                  </a:cubicBezTo>
                  <a:lnTo>
                    <a:pt x="55988" y="211803"/>
                  </a:lnTo>
                  <a:cubicBezTo>
                    <a:pt x="49846" y="211803"/>
                    <a:pt x="44950" y="216781"/>
                    <a:pt x="44950" y="222825"/>
                  </a:cubicBezTo>
                  <a:lnTo>
                    <a:pt x="44950" y="266554"/>
                  </a:lnTo>
                  <a:cubicBezTo>
                    <a:pt x="44950" y="272598"/>
                    <a:pt x="49846" y="277487"/>
                    <a:pt x="55988" y="277487"/>
                  </a:cubicBezTo>
                  <a:lnTo>
                    <a:pt x="99692" y="277487"/>
                  </a:lnTo>
                  <a:cubicBezTo>
                    <a:pt x="101294" y="277487"/>
                    <a:pt x="102807" y="277131"/>
                    <a:pt x="104142" y="276598"/>
                  </a:cubicBezTo>
                  <a:lnTo>
                    <a:pt x="104142" y="349569"/>
                  </a:lnTo>
                  <a:cubicBezTo>
                    <a:pt x="102807" y="349036"/>
                    <a:pt x="101294" y="348680"/>
                    <a:pt x="99692" y="348680"/>
                  </a:cubicBezTo>
                  <a:lnTo>
                    <a:pt x="55988" y="348680"/>
                  </a:lnTo>
                  <a:cubicBezTo>
                    <a:pt x="49846" y="348680"/>
                    <a:pt x="44950" y="353569"/>
                    <a:pt x="44950" y="359613"/>
                  </a:cubicBezTo>
                  <a:lnTo>
                    <a:pt x="44950" y="403342"/>
                  </a:lnTo>
                  <a:cubicBezTo>
                    <a:pt x="44950" y="409475"/>
                    <a:pt x="49846" y="414364"/>
                    <a:pt x="55988" y="414364"/>
                  </a:cubicBezTo>
                  <a:lnTo>
                    <a:pt x="99692" y="414364"/>
                  </a:lnTo>
                  <a:cubicBezTo>
                    <a:pt x="101294" y="414364"/>
                    <a:pt x="102807" y="414008"/>
                    <a:pt x="104142" y="413386"/>
                  </a:cubicBezTo>
                  <a:lnTo>
                    <a:pt x="104142" y="579060"/>
                  </a:lnTo>
                  <a:lnTo>
                    <a:pt x="27682" y="579060"/>
                  </a:lnTo>
                  <a:cubicBezTo>
                    <a:pt x="12372" y="579060"/>
                    <a:pt x="0" y="566617"/>
                    <a:pt x="0" y="551329"/>
                  </a:cubicBezTo>
                  <a:lnTo>
                    <a:pt x="0" y="27642"/>
                  </a:lnTo>
                  <a:cubicBezTo>
                    <a:pt x="0" y="12354"/>
                    <a:pt x="12372" y="0"/>
                    <a:pt x="27682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</p:sp>
        <p:sp>
          <p:nvSpPr>
            <p:cNvPr id="99" name="wifi_348171">
              <a:extLst>
                <a:ext uri="{FF2B5EF4-FFF2-40B4-BE49-F238E27FC236}">
                  <a16:creationId xmlns:a16="http://schemas.microsoft.com/office/drawing/2014/main" xmlns="" id="{42DCCC7A-8EB5-4E28-8052-EAD162E115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5950" y="1352226"/>
              <a:ext cx="363793" cy="363286"/>
            </a:xfrm>
            <a:custGeom>
              <a:avLst/>
              <a:gdLst>
                <a:gd name="connsiteX0" fmla="*/ 303432 w 606933"/>
                <a:gd name="connsiteY0" fmla="*/ 462698 h 606088"/>
                <a:gd name="connsiteX1" fmla="*/ 375127 w 606933"/>
                <a:gd name="connsiteY1" fmla="*/ 534393 h 606088"/>
                <a:gd name="connsiteX2" fmla="*/ 303432 w 606933"/>
                <a:gd name="connsiteY2" fmla="*/ 606088 h 606088"/>
                <a:gd name="connsiteX3" fmla="*/ 231737 w 606933"/>
                <a:gd name="connsiteY3" fmla="*/ 534393 h 606088"/>
                <a:gd name="connsiteX4" fmla="*/ 303432 w 606933"/>
                <a:gd name="connsiteY4" fmla="*/ 462698 h 606088"/>
                <a:gd name="connsiteX5" fmla="*/ 303467 w 606933"/>
                <a:gd name="connsiteY5" fmla="*/ 386134 h 606088"/>
                <a:gd name="connsiteX6" fmla="*/ 423957 w 606933"/>
                <a:gd name="connsiteY6" fmla="*/ 437067 h 606088"/>
                <a:gd name="connsiteX7" fmla="*/ 405850 w 606933"/>
                <a:gd name="connsiteY7" fmla="*/ 454653 h 606088"/>
                <a:gd name="connsiteX8" fmla="*/ 303467 w 606933"/>
                <a:gd name="connsiteY8" fmla="*/ 411312 h 606088"/>
                <a:gd name="connsiteX9" fmla="*/ 201084 w 606933"/>
                <a:gd name="connsiteY9" fmla="*/ 454653 h 606088"/>
                <a:gd name="connsiteX10" fmla="*/ 182976 w 606933"/>
                <a:gd name="connsiteY10" fmla="*/ 437067 h 606088"/>
                <a:gd name="connsiteX11" fmla="*/ 303467 w 606933"/>
                <a:gd name="connsiteY11" fmla="*/ 386134 h 606088"/>
                <a:gd name="connsiteX12" fmla="*/ 303479 w 606933"/>
                <a:gd name="connsiteY12" fmla="*/ 306677 h 606088"/>
                <a:gd name="connsiteX13" fmla="*/ 398522 w 606933"/>
                <a:gd name="connsiteY13" fmla="*/ 325726 h 606088"/>
                <a:gd name="connsiteX14" fmla="*/ 478927 w 606933"/>
                <a:gd name="connsiteY14" fmla="*/ 380852 h 606088"/>
                <a:gd name="connsiteX15" fmla="*/ 460824 w 606933"/>
                <a:gd name="connsiteY15" fmla="*/ 398554 h 606088"/>
                <a:gd name="connsiteX16" fmla="*/ 388700 w 606933"/>
                <a:gd name="connsiteY16" fmla="*/ 349008 h 606088"/>
                <a:gd name="connsiteX17" fmla="*/ 218259 w 606933"/>
                <a:gd name="connsiteY17" fmla="*/ 349008 h 606088"/>
                <a:gd name="connsiteX18" fmla="*/ 146039 w 606933"/>
                <a:gd name="connsiteY18" fmla="*/ 398554 h 606088"/>
                <a:gd name="connsiteX19" fmla="*/ 127935 w 606933"/>
                <a:gd name="connsiteY19" fmla="*/ 380852 h 606088"/>
                <a:gd name="connsiteX20" fmla="*/ 208437 w 606933"/>
                <a:gd name="connsiteY20" fmla="*/ 325726 h 606088"/>
                <a:gd name="connsiteX21" fmla="*/ 303479 w 606933"/>
                <a:gd name="connsiteY21" fmla="*/ 306677 h 606088"/>
                <a:gd name="connsiteX22" fmla="*/ 303467 w 606933"/>
                <a:gd name="connsiteY22" fmla="*/ 227080 h 606088"/>
                <a:gd name="connsiteX23" fmla="*/ 534039 w 606933"/>
                <a:gd name="connsiteY23" fmla="*/ 324555 h 606088"/>
                <a:gd name="connsiteX24" fmla="*/ 515932 w 606933"/>
                <a:gd name="connsiteY24" fmla="*/ 342243 h 606088"/>
                <a:gd name="connsiteX25" fmla="*/ 303467 w 606933"/>
                <a:gd name="connsiteY25" fmla="*/ 252266 h 606088"/>
                <a:gd name="connsiteX26" fmla="*/ 91001 w 606933"/>
                <a:gd name="connsiteY26" fmla="*/ 342243 h 606088"/>
                <a:gd name="connsiteX27" fmla="*/ 72894 w 606933"/>
                <a:gd name="connsiteY27" fmla="*/ 324555 h 606088"/>
                <a:gd name="connsiteX28" fmla="*/ 303467 w 606933"/>
                <a:gd name="connsiteY28" fmla="*/ 227080 h 606088"/>
                <a:gd name="connsiteX29" fmla="*/ 380417 w 606933"/>
                <a:gd name="connsiteY29" fmla="*/ 0 h 606088"/>
                <a:gd name="connsiteX30" fmla="*/ 381573 w 606933"/>
                <a:gd name="connsiteY30" fmla="*/ 0 h 606088"/>
                <a:gd name="connsiteX31" fmla="*/ 527383 w 606933"/>
                <a:gd name="connsiteY31" fmla="*/ 133962 h 606088"/>
                <a:gd name="connsiteX32" fmla="*/ 520834 w 606933"/>
                <a:gd name="connsiteY32" fmla="*/ 184931 h 606088"/>
                <a:gd name="connsiteX33" fmla="*/ 606933 w 606933"/>
                <a:gd name="connsiteY33" fmla="*/ 288696 h 606088"/>
                <a:gd name="connsiteX34" fmla="*/ 500994 w 606933"/>
                <a:gd name="connsiteY34" fmla="*/ 394673 h 606088"/>
                <a:gd name="connsiteX35" fmla="*/ 569758 w 606933"/>
                <a:gd name="connsiteY35" fmla="*/ 324952 h 606088"/>
                <a:gd name="connsiteX36" fmla="*/ 552134 w 606933"/>
                <a:gd name="connsiteY36" fmla="*/ 306968 h 606088"/>
                <a:gd name="connsiteX37" fmla="*/ 303467 w 606933"/>
                <a:gd name="connsiteY37" fmla="*/ 201760 h 606088"/>
                <a:gd name="connsiteX38" fmla="*/ 54799 w 606933"/>
                <a:gd name="connsiteY38" fmla="*/ 306968 h 606088"/>
                <a:gd name="connsiteX39" fmla="*/ 37175 w 606933"/>
                <a:gd name="connsiteY39" fmla="*/ 324952 h 606088"/>
                <a:gd name="connsiteX40" fmla="*/ 105939 w 606933"/>
                <a:gd name="connsiteY40" fmla="*/ 394673 h 606088"/>
                <a:gd name="connsiteX41" fmla="*/ 0 w 606933"/>
                <a:gd name="connsiteY41" fmla="*/ 288696 h 606088"/>
                <a:gd name="connsiteX42" fmla="*/ 63949 w 606933"/>
                <a:gd name="connsiteY42" fmla="*/ 191663 h 606088"/>
                <a:gd name="connsiteX43" fmla="*/ 68764 w 606933"/>
                <a:gd name="connsiteY43" fmla="*/ 138963 h 606088"/>
                <a:gd name="connsiteX44" fmla="*/ 162087 w 606933"/>
                <a:gd name="connsiteY44" fmla="*/ 67702 h 606088"/>
                <a:gd name="connsiteX45" fmla="*/ 243178 w 606933"/>
                <a:gd name="connsiteY45" fmla="*/ 91360 h 606088"/>
                <a:gd name="connsiteX46" fmla="*/ 380417 w 606933"/>
                <a:gd name="connsiteY46" fmla="*/ 0 h 6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8">
                  <a:moveTo>
                    <a:pt x="303432" y="462698"/>
                  </a:moveTo>
                  <a:cubicBezTo>
                    <a:pt x="343028" y="462698"/>
                    <a:pt x="375127" y="494797"/>
                    <a:pt x="375127" y="534393"/>
                  </a:cubicBezTo>
                  <a:cubicBezTo>
                    <a:pt x="375127" y="573989"/>
                    <a:pt x="343028" y="606088"/>
                    <a:pt x="303432" y="606088"/>
                  </a:cubicBezTo>
                  <a:cubicBezTo>
                    <a:pt x="263836" y="606088"/>
                    <a:pt x="231737" y="573989"/>
                    <a:pt x="231737" y="534393"/>
                  </a:cubicBezTo>
                  <a:cubicBezTo>
                    <a:pt x="231737" y="494797"/>
                    <a:pt x="263836" y="462698"/>
                    <a:pt x="303432" y="462698"/>
                  </a:cubicBezTo>
                  <a:close/>
                  <a:moveTo>
                    <a:pt x="303467" y="386134"/>
                  </a:moveTo>
                  <a:cubicBezTo>
                    <a:pt x="348928" y="386134"/>
                    <a:pt x="391788" y="404201"/>
                    <a:pt x="423957" y="437067"/>
                  </a:cubicBezTo>
                  <a:lnTo>
                    <a:pt x="405850" y="454653"/>
                  </a:lnTo>
                  <a:cubicBezTo>
                    <a:pt x="378496" y="426784"/>
                    <a:pt x="342089" y="411312"/>
                    <a:pt x="303467" y="411312"/>
                  </a:cubicBezTo>
                  <a:cubicBezTo>
                    <a:pt x="264748" y="411312"/>
                    <a:pt x="228437" y="426784"/>
                    <a:pt x="201084" y="454653"/>
                  </a:cubicBezTo>
                  <a:lnTo>
                    <a:pt x="182976" y="437067"/>
                  </a:lnTo>
                  <a:cubicBezTo>
                    <a:pt x="215146" y="404201"/>
                    <a:pt x="257910" y="386134"/>
                    <a:pt x="303467" y="386134"/>
                  </a:cubicBezTo>
                  <a:close/>
                  <a:moveTo>
                    <a:pt x="303479" y="306677"/>
                  </a:moveTo>
                  <a:cubicBezTo>
                    <a:pt x="335955" y="306677"/>
                    <a:pt x="368430" y="313027"/>
                    <a:pt x="398522" y="325726"/>
                  </a:cubicBezTo>
                  <a:cubicBezTo>
                    <a:pt x="428565" y="338521"/>
                    <a:pt x="455624" y="357089"/>
                    <a:pt x="478927" y="380852"/>
                  </a:cubicBezTo>
                  <a:lnTo>
                    <a:pt x="460824" y="398554"/>
                  </a:lnTo>
                  <a:cubicBezTo>
                    <a:pt x="439928" y="377100"/>
                    <a:pt x="415662" y="360456"/>
                    <a:pt x="388700" y="349008"/>
                  </a:cubicBezTo>
                  <a:cubicBezTo>
                    <a:pt x="334775" y="326207"/>
                    <a:pt x="272184" y="326207"/>
                    <a:pt x="218259" y="349008"/>
                  </a:cubicBezTo>
                  <a:cubicBezTo>
                    <a:pt x="191297" y="360456"/>
                    <a:pt x="167031" y="377100"/>
                    <a:pt x="146039" y="398554"/>
                  </a:cubicBezTo>
                  <a:lnTo>
                    <a:pt x="127935" y="380852"/>
                  </a:lnTo>
                  <a:cubicBezTo>
                    <a:pt x="151238" y="357089"/>
                    <a:pt x="178297" y="338521"/>
                    <a:pt x="208437" y="325726"/>
                  </a:cubicBezTo>
                  <a:cubicBezTo>
                    <a:pt x="238529" y="313027"/>
                    <a:pt x="271004" y="306677"/>
                    <a:pt x="303479" y="306677"/>
                  </a:cubicBezTo>
                  <a:close/>
                  <a:moveTo>
                    <a:pt x="303467" y="227080"/>
                  </a:moveTo>
                  <a:cubicBezTo>
                    <a:pt x="390533" y="227080"/>
                    <a:pt x="472399" y="261687"/>
                    <a:pt x="534039" y="324555"/>
                  </a:cubicBezTo>
                  <a:lnTo>
                    <a:pt x="515932" y="342243"/>
                  </a:lnTo>
                  <a:cubicBezTo>
                    <a:pt x="459108" y="284181"/>
                    <a:pt x="383695" y="252266"/>
                    <a:pt x="303467" y="252266"/>
                  </a:cubicBezTo>
                  <a:cubicBezTo>
                    <a:pt x="223238" y="252266"/>
                    <a:pt x="147729" y="284181"/>
                    <a:pt x="91001" y="342243"/>
                  </a:cubicBezTo>
                  <a:lnTo>
                    <a:pt x="72894" y="324555"/>
                  </a:lnTo>
                  <a:cubicBezTo>
                    <a:pt x="134438" y="261687"/>
                    <a:pt x="216304" y="227080"/>
                    <a:pt x="303467" y="227080"/>
                  </a:cubicBezTo>
                  <a:close/>
                  <a:moveTo>
                    <a:pt x="380417" y="0"/>
                  </a:moveTo>
                  <a:lnTo>
                    <a:pt x="381573" y="0"/>
                  </a:lnTo>
                  <a:cubicBezTo>
                    <a:pt x="457463" y="481"/>
                    <a:pt x="522856" y="60586"/>
                    <a:pt x="527383" y="133962"/>
                  </a:cubicBezTo>
                  <a:cubicBezTo>
                    <a:pt x="528346" y="151368"/>
                    <a:pt x="526227" y="168583"/>
                    <a:pt x="520834" y="184931"/>
                  </a:cubicBezTo>
                  <a:cubicBezTo>
                    <a:pt x="569758" y="194259"/>
                    <a:pt x="606933" y="237246"/>
                    <a:pt x="606933" y="288696"/>
                  </a:cubicBezTo>
                  <a:cubicBezTo>
                    <a:pt x="606933" y="347166"/>
                    <a:pt x="559357" y="394673"/>
                    <a:pt x="500994" y="394673"/>
                  </a:cubicBezTo>
                  <a:lnTo>
                    <a:pt x="569758" y="324952"/>
                  </a:lnTo>
                  <a:lnTo>
                    <a:pt x="552134" y="306968"/>
                  </a:lnTo>
                  <a:cubicBezTo>
                    <a:pt x="485681" y="239170"/>
                    <a:pt x="397367" y="201760"/>
                    <a:pt x="303467" y="201760"/>
                  </a:cubicBezTo>
                  <a:cubicBezTo>
                    <a:pt x="209470" y="201760"/>
                    <a:pt x="121156" y="239170"/>
                    <a:pt x="54799" y="306968"/>
                  </a:cubicBezTo>
                  <a:lnTo>
                    <a:pt x="37175" y="324952"/>
                  </a:lnTo>
                  <a:lnTo>
                    <a:pt x="105939" y="394673"/>
                  </a:lnTo>
                  <a:cubicBezTo>
                    <a:pt x="47480" y="394673"/>
                    <a:pt x="0" y="347166"/>
                    <a:pt x="0" y="288696"/>
                  </a:cubicBezTo>
                  <a:cubicBezTo>
                    <a:pt x="0" y="245325"/>
                    <a:pt x="26389" y="207915"/>
                    <a:pt x="63949" y="191663"/>
                  </a:cubicBezTo>
                  <a:cubicBezTo>
                    <a:pt x="60963" y="173872"/>
                    <a:pt x="62312" y="156177"/>
                    <a:pt x="68764" y="138963"/>
                  </a:cubicBezTo>
                  <a:cubicBezTo>
                    <a:pt x="83596" y="99630"/>
                    <a:pt x="120096" y="71741"/>
                    <a:pt x="162087" y="67702"/>
                  </a:cubicBezTo>
                  <a:cubicBezTo>
                    <a:pt x="191653" y="65010"/>
                    <a:pt x="220642" y="73569"/>
                    <a:pt x="243178" y="91360"/>
                  </a:cubicBezTo>
                  <a:cubicBezTo>
                    <a:pt x="264655" y="37217"/>
                    <a:pt x="319261" y="0"/>
                    <a:pt x="380417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</p:sp>
        <p:sp>
          <p:nvSpPr>
            <p:cNvPr id="100" name="book-closed-tool_59175">
              <a:extLst>
                <a:ext uri="{FF2B5EF4-FFF2-40B4-BE49-F238E27FC236}">
                  <a16:creationId xmlns:a16="http://schemas.microsoft.com/office/drawing/2014/main" xmlns="" id="{10621157-8790-43F0-AC52-230199773E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23832" y="2369645"/>
              <a:ext cx="327123" cy="358588"/>
            </a:xfrm>
            <a:custGeom>
              <a:avLst/>
              <a:gdLst>
                <a:gd name="T0" fmla="*/ 1160 w 1187"/>
                <a:gd name="T1" fmla="*/ 0 h 1303"/>
                <a:gd name="T2" fmla="*/ 1098 w 1187"/>
                <a:gd name="T3" fmla="*/ 0 h 1303"/>
                <a:gd name="T4" fmla="*/ 1071 w 1187"/>
                <a:gd name="T5" fmla="*/ 27 h 1303"/>
                <a:gd name="T6" fmla="*/ 1071 w 1187"/>
                <a:gd name="T7" fmla="*/ 1187 h 1303"/>
                <a:gd name="T8" fmla="*/ 342 w 1187"/>
                <a:gd name="T9" fmla="*/ 1187 h 1303"/>
                <a:gd name="T10" fmla="*/ 246 w 1187"/>
                <a:gd name="T11" fmla="*/ 1091 h 1303"/>
                <a:gd name="T12" fmla="*/ 342 w 1187"/>
                <a:gd name="T13" fmla="*/ 994 h 1303"/>
                <a:gd name="T14" fmla="*/ 911 w 1187"/>
                <a:gd name="T15" fmla="*/ 994 h 1303"/>
                <a:gd name="T16" fmla="*/ 938 w 1187"/>
                <a:gd name="T17" fmla="*/ 968 h 1303"/>
                <a:gd name="T18" fmla="*/ 938 w 1187"/>
                <a:gd name="T19" fmla="*/ 27 h 1303"/>
                <a:gd name="T20" fmla="*/ 911 w 1187"/>
                <a:gd name="T21" fmla="*/ 0 h 1303"/>
                <a:gd name="T22" fmla="*/ 306 w 1187"/>
                <a:gd name="T23" fmla="*/ 0 h 1303"/>
                <a:gd name="T24" fmla="*/ 0 w 1187"/>
                <a:gd name="T25" fmla="*/ 306 h 1303"/>
                <a:gd name="T26" fmla="*/ 0 w 1187"/>
                <a:gd name="T27" fmla="*/ 996 h 1303"/>
                <a:gd name="T28" fmla="*/ 307 w 1187"/>
                <a:gd name="T29" fmla="*/ 1303 h 1303"/>
                <a:gd name="T30" fmla="*/ 1160 w 1187"/>
                <a:gd name="T31" fmla="*/ 1303 h 1303"/>
                <a:gd name="T32" fmla="*/ 1187 w 1187"/>
                <a:gd name="T33" fmla="*/ 1276 h 1303"/>
                <a:gd name="T34" fmla="*/ 1187 w 1187"/>
                <a:gd name="T35" fmla="*/ 27 h 1303"/>
                <a:gd name="T36" fmla="*/ 1160 w 1187"/>
                <a:gd name="T37" fmla="*/ 0 h 1303"/>
                <a:gd name="T38" fmla="*/ 331 w 1187"/>
                <a:gd name="T39" fmla="*/ 134 h 1303"/>
                <a:gd name="T40" fmla="*/ 378 w 1187"/>
                <a:gd name="T41" fmla="*/ 87 h 1303"/>
                <a:gd name="T42" fmla="*/ 425 w 1187"/>
                <a:gd name="T43" fmla="*/ 134 h 1303"/>
                <a:gd name="T44" fmla="*/ 425 w 1187"/>
                <a:gd name="T45" fmla="*/ 860 h 1303"/>
                <a:gd name="T46" fmla="*/ 378 w 1187"/>
                <a:gd name="T47" fmla="*/ 907 h 1303"/>
                <a:gd name="T48" fmla="*/ 331 w 1187"/>
                <a:gd name="T49" fmla="*/ 860 h 1303"/>
                <a:gd name="T50" fmla="*/ 331 w 1187"/>
                <a:gd name="T51" fmla="*/ 134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7" h="1303">
                  <a:moveTo>
                    <a:pt x="1160" y="0"/>
                  </a:moveTo>
                  <a:lnTo>
                    <a:pt x="1098" y="0"/>
                  </a:lnTo>
                  <a:cubicBezTo>
                    <a:pt x="1083" y="0"/>
                    <a:pt x="1071" y="12"/>
                    <a:pt x="1071" y="27"/>
                  </a:cubicBezTo>
                  <a:lnTo>
                    <a:pt x="1071" y="1187"/>
                  </a:lnTo>
                  <a:lnTo>
                    <a:pt x="342" y="1187"/>
                  </a:lnTo>
                  <a:cubicBezTo>
                    <a:pt x="289" y="1187"/>
                    <a:pt x="246" y="1144"/>
                    <a:pt x="246" y="1091"/>
                  </a:cubicBezTo>
                  <a:cubicBezTo>
                    <a:pt x="246" y="1037"/>
                    <a:pt x="289" y="994"/>
                    <a:pt x="342" y="994"/>
                  </a:cubicBezTo>
                  <a:lnTo>
                    <a:pt x="911" y="994"/>
                  </a:lnTo>
                  <a:cubicBezTo>
                    <a:pt x="926" y="994"/>
                    <a:pt x="938" y="982"/>
                    <a:pt x="938" y="968"/>
                  </a:cubicBezTo>
                  <a:lnTo>
                    <a:pt x="938" y="27"/>
                  </a:lnTo>
                  <a:cubicBezTo>
                    <a:pt x="938" y="12"/>
                    <a:pt x="926" y="0"/>
                    <a:pt x="911" y="0"/>
                  </a:cubicBezTo>
                  <a:lnTo>
                    <a:pt x="306" y="0"/>
                  </a:lnTo>
                  <a:cubicBezTo>
                    <a:pt x="138" y="0"/>
                    <a:pt x="0" y="137"/>
                    <a:pt x="0" y="306"/>
                  </a:cubicBezTo>
                  <a:lnTo>
                    <a:pt x="0" y="996"/>
                  </a:lnTo>
                  <a:cubicBezTo>
                    <a:pt x="0" y="1165"/>
                    <a:pt x="138" y="1303"/>
                    <a:pt x="307" y="1303"/>
                  </a:cubicBezTo>
                  <a:lnTo>
                    <a:pt x="1160" y="1303"/>
                  </a:lnTo>
                  <a:cubicBezTo>
                    <a:pt x="1175" y="1303"/>
                    <a:pt x="1187" y="1291"/>
                    <a:pt x="1187" y="1276"/>
                  </a:cubicBezTo>
                  <a:lnTo>
                    <a:pt x="1187" y="27"/>
                  </a:lnTo>
                  <a:cubicBezTo>
                    <a:pt x="1187" y="12"/>
                    <a:pt x="1175" y="0"/>
                    <a:pt x="1160" y="0"/>
                  </a:cubicBezTo>
                  <a:close/>
                  <a:moveTo>
                    <a:pt x="331" y="134"/>
                  </a:moveTo>
                  <a:cubicBezTo>
                    <a:pt x="331" y="108"/>
                    <a:pt x="352" y="87"/>
                    <a:pt x="378" y="87"/>
                  </a:cubicBezTo>
                  <a:cubicBezTo>
                    <a:pt x="404" y="87"/>
                    <a:pt x="425" y="108"/>
                    <a:pt x="425" y="134"/>
                  </a:cubicBezTo>
                  <a:lnTo>
                    <a:pt x="425" y="860"/>
                  </a:lnTo>
                  <a:cubicBezTo>
                    <a:pt x="425" y="886"/>
                    <a:pt x="404" y="907"/>
                    <a:pt x="378" y="907"/>
                  </a:cubicBezTo>
                  <a:cubicBezTo>
                    <a:pt x="352" y="907"/>
                    <a:pt x="331" y="886"/>
                    <a:pt x="331" y="860"/>
                  </a:cubicBezTo>
                  <a:lnTo>
                    <a:pt x="331" y="13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</p:sp>
        <p:sp>
          <p:nvSpPr>
            <p:cNvPr id="101" name="ball-bag_125519">
              <a:extLst>
                <a:ext uri="{FF2B5EF4-FFF2-40B4-BE49-F238E27FC236}">
                  <a16:creationId xmlns:a16="http://schemas.microsoft.com/office/drawing/2014/main" xmlns="" id="{E005DF1B-EF5E-48A5-9C5A-728093E2EB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40088" y="2462051"/>
              <a:ext cx="283699" cy="378999"/>
            </a:xfrm>
            <a:custGeom>
              <a:avLst/>
              <a:gdLst>
                <a:gd name="connsiteX0" fmla="*/ 445574 w 454794"/>
                <a:gd name="connsiteY0" fmla="*/ 395025 h 607568"/>
                <a:gd name="connsiteX1" fmla="*/ 454794 w 454794"/>
                <a:gd name="connsiteY1" fmla="*/ 395025 h 607568"/>
                <a:gd name="connsiteX2" fmla="*/ 454794 w 454794"/>
                <a:gd name="connsiteY2" fmla="*/ 563371 h 607568"/>
                <a:gd name="connsiteX3" fmla="*/ 410538 w 454794"/>
                <a:gd name="connsiteY3" fmla="*/ 607568 h 607568"/>
                <a:gd name="connsiteX4" fmla="*/ 277463 w 454794"/>
                <a:gd name="connsiteY4" fmla="*/ 607568 h 607568"/>
                <a:gd name="connsiteX5" fmla="*/ 277463 w 454794"/>
                <a:gd name="connsiteY5" fmla="*/ 562757 h 607568"/>
                <a:gd name="connsiteX6" fmla="*/ 445574 w 454794"/>
                <a:gd name="connsiteY6" fmla="*/ 395025 h 607568"/>
                <a:gd name="connsiteX7" fmla="*/ 0 w 454794"/>
                <a:gd name="connsiteY7" fmla="*/ 395025 h 607568"/>
                <a:gd name="connsiteX8" fmla="*/ 9217 w 454794"/>
                <a:gd name="connsiteY8" fmla="*/ 395025 h 607568"/>
                <a:gd name="connsiteX9" fmla="*/ 177260 w 454794"/>
                <a:gd name="connsiteY9" fmla="*/ 562757 h 607568"/>
                <a:gd name="connsiteX10" fmla="*/ 177260 w 454794"/>
                <a:gd name="connsiteY10" fmla="*/ 607568 h 607568"/>
                <a:gd name="connsiteX11" fmla="*/ 44238 w 454794"/>
                <a:gd name="connsiteY11" fmla="*/ 607568 h 607568"/>
                <a:gd name="connsiteX12" fmla="*/ 0 w 454794"/>
                <a:gd name="connsiteY12" fmla="*/ 563371 h 607568"/>
                <a:gd name="connsiteX13" fmla="*/ 185144 w 454794"/>
                <a:gd name="connsiteY13" fmla="*/ 153409 h 607568"/>
                <a:gd name="connsiteX14" fmla="*/ 269650 w 454794"/>
                <a:gd name="connsiteY14" fmla="*/ 153409 h 607568"/>
                <a:gd name="connsiteX15" fmla="*/ 454794 w 454794"/>
                <a:gd name="connsiteY15" fmla="*/ 338295 h 607568"/>
                <a:gd name="connsiteX16" fmla="*/ 454794 w 454794"/>
                <a:gd name="connsiteY16" fmla="*/ 365912 h 607568"/>
                <a:gd name="connsiteX17" fmla="*/ 445575 w 454794"/>
                <a:gd name="connsiteY17" fmla="*/ 365912 h 607568"/>
                <a:gd name="connsiteX18" fmla="*/ 248447 w 454794"/>
                <a:gd name="connsiteY18" fmla="*/ 562766 h 607568"/>
                <a:gd name="connsiteX19" fmla="*/ 248447 w 454794"/>
                <a:gd name="connsiteY19" fmla="*/ 607568 h 607568"/>
                <a:gd name="connsiteX20" fmla="*/ 206348 w 454794"/>
                <a:gd name="connsiteY20" fmla="*/ 607568 h 607568"/>
                <a:gd name="connsiteX21" fmla="*/ 206348 w 454794"/>
                <a:gd name="connsiteY21" fmla="*/ 562766 h 607568"/>
                <a:gd name="connsiteX22" fmla="*/ 9219 w 454794"/>
                <a:gd name="connsiteY22" fmla="*/ 365912 h 607568"/>
                <a:gd name="connsiteX23" fmla="*/ 0 w 454794"/>
                <a:gd name="connsiteY23" fmla="*/ 365912 h 607568"/>
                <a:gd name="connsiteX24" fmla="*/ 0 w 454794"/>
                <a:gd name="connsiteY24" fmla="*/ 338295 h 607568"/>
                <a:gd name="connsiteX25" fmla="*/ 185144 w 454794"/>
                <a:gd name="connsiteY25" fmla="*/ 153409 h 607568"/>
                <a:gd name="connsiteX26" fmla="*/ 180337 w 454794"/>
                <a:gd name="connsiteY26" fmla="*/ 0 h 607568"/>
                <a:gd name="connsiteX27" fmla="*/ 274387 w 454794"/>
                <a:gd name="connsiteY27" fmla="*/ 0 h 607568"/>
                <a:gd name="connsiteX28" fmla="*/ 351839 w 454794"/>
                <a:gd name="connsiteY28" fmla="*/ 77329 h 607568"/>
                <a:gd name="connsiteX29" fmla="*/ 351839 w 454794"/>
                <a:gd name="connsiteY29" fmla="*/ 140849 h 607568"/>
                <a:gd name="connsiteX30" fmla="*/ 310347 w 454794"/>
                <a:gd name="connsiteY30" fmla="*/ 128268 h 607568"/>
                <a:gd name="connsiteX31" fmla="*/ 310347 w 454794"/>
                <a:gd name="connsiteY31" fmla="*/ 77329 h 607568"/>
                <a:gd name="connsiteX32" fmla="*/ 274387 w 454794"/>
                <a:gd name="connsiteY32" fmla="*/ 41426 h 607568"/>
                <a:gd name="connsiteX33" fmla="*/ 180337 w 454794"/>
                <a:gd name="connsiteY33" fmla="*/ 41426 h 607568"/>
                <a:gd name="connsiteX34" fmla="*/ 144377 w 454794"/>
                <a:gd name="connsiteY34" fmla="*/ 77329 h 607568"/>
                <a:gd name="connsiteX35" fmla="*/ 144377 w 454794"/>
                <a:gd name="connsiteY35" fmla="*/ 128268 h 607568"/>
                <a:gd name="connsiteX36" fmla="*/ 102884 w 454794"/>
                <a:gd name="connsiteY36" fmla="*/ 140849 h 607568"/>
                <a:gd name="connsiteX37" fmla="*/ 102884 w 454794"/>
                <a:gd name="connsiteY37" fmla="*/ 77329 h 607568"/>
                <a:gd name="connsiteX38" fmla="*/ 180337 w 454794"/>
                <a:gd name="connsiteY38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54794" h="607568">
                  <a:moveTo>
                    <a:pt x="445574" y="395025"/>
                  </a:moveTo>
                  <a:lnTo>
                    <a:pt x="454794" y="395025"/>
                  </a:lnTo>
                  <a:lnTo>
                    <a:pt x="454794" y="563371"/>
                  </a:lnTo>
                  <a:cubicBezTo>
                    <a:pt x="454794" y="587772"/>
                    <a:pt x="434971" y="607568"/>
                    <a:pt x="410538" y="607568"/>
                  </a:cubicBezTo>
                  <a:lnTo>
                    <a:pt x="277463" y="607568"/>
                  </a:lnTo>
                  <a:lnTo>
                    <a:pt x="277463" y="562757"/>
                  </a:lnTo>
                  <a:cubicBezTo>
                    <a:pt x="277463" y="470221"/>
                    <a:pt x="352913" y="395025"/>
                    <a:pt x="445574" y="395025"/>
                  </a:cubicBezTo>
                  <a:close/>
                  <a:moveTo>
                    <a:pt x="0" y="395025"/>
                  </a:moveTo>
                  <a:lnTo>
                    <a:pt x="9217" y="395025"/>
                  </a:lnTo>
                  <a:cubicBezTo>
                    <a:pt x="101840" y="395025"/>
                    <a:pt x="177260" y="470221"/>
                    <a:pt x="177260" y="562757"/>
                  </a:cubicBezTo>
                  <a:lnTo>
                    <a:pt x="177260" y="607568"/>
                  </a:lnTo>
                  <a:lnTo>
                    <a:pt x="44238" y="607568"/>
                  </a:lnTo>
                  <a:cubicBezTo>
                    <a:pt x="19815" y="607568"/>
                    <a:pt x="0" y="587772"/>
                    <a:pt x="0" y="563371"/>
                  </a:cubicBezTo>
                  <a:close/>
                  <a:moveTo>
                    <a:pt x="185144" y="153409"/>
                  </a:moveTo>
                  <a:lnTo>
                    <a:pt x="269650" y="153409"/>
                  </a:lnTo>
                  <a:cubicBezTo>
                    <a:pt x="371671" y="153409"/>
                    <a:pt x="454794" y="236416"/>
                    <a:pt x="454794" y="338295"/>
                  </a:cubicBezTo>
                  <a:lnTo>
                    <a:pt x="454794" y="365912"/>
                  </a:lnTo>
                  <a:lnTo>
                    <a:pt x="445575" y="365912"/>
                  </a:lnTo>
                  <a:cubicBezTo>
                    <a:pt x="336947" y="365912"/>
                    <a:pt x="248447" y="454289"/>
                    <a:pt x="248447" y="562766"/>
                  </a:cubicBezTo>
                  <a:lnTo>
                    <a:pt x="248447" y="607568"/>
                  </a:lnTo>
                  <a:lnTo>
                    <a:pt x="206348" y="607568"/>
                  </a:lnTo>
                  <a:lnTo>
                    <a:pt x="206348" y="562766"/>
                  </a:lnTo>
                  <a:cubicBezTo>
                    <a:pt x="206348" y="454289"/>
                    <a:pt x="117847" y="365912"/>
                    <a:pt x="9219" y="365912"/>
                  </a:cubicBezTo>
                  <a:lnTo>
                    <a:pt x="0" y="365912"/>
                  </a:lnTo>
                  <a:lnTo>
                    <a:pt x="0" y="338295"/>
                  </a:lnTo>
                  <a:cubicBezTo>
                    <a:pt x="0" y="236416"/>
                    <a:pt x="83123" y="153409"/>
                    <a:pt x="185144" y="153409"/>
                  </a:cubicBezTo>
                  <a:close/>
                  <a:moveTo>
                    <a:pt x="180337" y="0"/>
                  </a:moveTo>
                  <a:lnTo>
                    <a:pt x="274387" y="0"/>
                  </a:lnTo>
                  <a:cubicBezTo>
                    <a:pt x="317108" y="0"/>
                    <a:pt x="351839" y="34675"/>
                    <a:pt x="351839" y="77329"/>
                  </a:cubicBezTo>
                  <a:lnTo>
                    <a:pt x="351839" y="140849"/>
                  </a:lnTo>
                  <a:cubicBezTo>
                    <a:pt x="338623" y="135326"/>
                    <a:pt x="324639" y="131029"/>
                    <a:pt x="310347" y="128268"/>
                  </a:cubicBezTo>
                  <a:lnTo>
                    <a:pt x="310347" y="77329"/>
                  </a:lnTo>
                  <a:cubicBezTo>
                    <a:pt x="310347" y="57536"/>
                    <a:pt x="294211" y="41426"/>
                    <a:pt x="274387" y="41426"/>
                  </a:cubicBezTo>
                  <a:lnTo>
                    <a:pt x="180337" y="41426"/>
                  </a:lnTo>
                  <a:cubicBezTo>
                    <a:pt x="160513" y="41426"/>
                    <a:pt x="144377" y="57536"/>
                    <a:pt x="144377" y="77329"/>
                  </a:cubicBezTo>
                  <a:lnTo>
                    <a:pt x="144377" y="128268"/>
                  </a:lnTo>
                  <a:cubicBezTo>
                    <a:pt x="130085" y="131029"/>
                    <a:pt x="116100" y="135326"/>
                    <a:pt x="102884" y="140849"/>
                  </a:cubicBezTo>
                  <a:lnTo>
                    <a:pt x="102884" y="77329"/>
                  </a:lnTo>
                  <a:cubicBezTo>
                    <a:pt x="102884" y="34675"/>
                    <a:pt x="137615" y="0"/>
                    <a:pt x="180337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</p:sp>
        <p:sp>
          <p:nvSpPr>
            <p:cNvPr id="102" name="baby_157684">
              <a:extLst>
                <a:ext uri="{FF2B5EF4-FFF2-40B4-BE49-F238E27FC236}">
                  <a16:creationId xmlns:a16="http://schemas.microsoft.com/office/drawing/2014/main" xmlns="" id="{BE9A6D4E-143B-428E-84EE-FE2D660E94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52674" y="1571021"/>
              <a:ext cx="364796" cy="378998"/>
            </a:xfrm>
            <a:custGeom>
              <a:avLst/>
              <a:gdLst>
                <a:gd name="connsiteX0" fmla="*/ 468001 w 583783"/>
                <a:gd name="connsiteY0" fmla="*/ 409138 h 606510"/>
                <a:gd name="connsiteX1" fmla="*/ 539696 w 583783"/>
                <a:gd name="connsiteY1" fmla="*/ 480727 h 606510"/>
                <a:gd name="connsiteX2" fmla="*/ 468001 w 583783"/>
                <a:gd name="connsiteY2" fmla="*/ 552316 h 606510"/>
                <a:gd name="connsiteX3" fmla="*/ 396306 w 583783"/>
                <a:gd name="connsiteY3" fmla="*/ 480727 h 606510"/>
                <a:gd name="connsiteX4" fmla="*/ 468001 w 583783"/>
                <a:gd name="connsiteY4" fmla="*/ 409138 h 606510"/>
                <a:gd name="connsiteX5" fmla="*/ 79206 w 583783"/>
                <a:gd name="connsiteY5" fmla="*/ 360607 h 606510"/>
                <a:gd name="connsiteX6" fmla="*/ 102022 w 583783"/>
                <a:gd name="connsiteY6" fmla="*/ 376281 h 606510"/>
                <a:gd name="connsiteX7" fmla="*/ 176078 w 583783"/>
                <a:gd name="connsiteY7" fmla="*/ 489810 h 606510"/>
                <a:gd name="connsiteX8" fmla="*/ 300632 w 583783"/>
                <a:gd name="connsiteY8" fmla="*/ 489810 h 606510"/>
                <a:gd name="connsiteX9" fmla="*/ 289365 w 583783"/>
                <a:gd name="connsiteY9" fmla="*/ 401544 h 606510"/>
                <a:gd name="connsiteX10" fmla="*/ 320708 w 583783"/>
                <a:gd name="connsiteY10" fmla="*/ 361144 h 606510"/>
                <a:gd name="connsiteX11" fmla="*/ 361167 w 583783"/>
                <a:gd name="connsiteY11" fmla="*/ 392441 h 606510"/>
                <a:gd name="connsiteX12" fmla="*/ 377454 w 583783"/>
                <a:gd name="connsiteY12" fmla="*/ 520289 h 606510"/>
                <a:gd name="connsiteX13" fmla="*/ 384521 w 583783"/>
                <a:gd name="connsiteY13" fmla="*/ 548211 h 606510"/>
                <a:gd name="connsiteX14" fmla="*/ 326137 w 583783"/>
                <a:gd name="connsiteY14" fmla="*/ 606510 h 606510"/>
                <a:gd name="connsiteX15" fmla="*/ 161636 w 583783"/>
                <a:gd name="connsiteY15" fmla="*/ 606510 h 606510"/>
                <a:gd name="connsiteX16" fmla="*/ 103251 w 583783"/>
                <a:gd name="connsiteY16" fmla="*/ 548211 h 606510"/>
                <a:gd name="connsiteX17" fmla="*/ 110011 w 583783"/>
                <a:gd name="connsiteY17" fmla="*/ 521005 h 606510"/>
                <a:gd name="connsiteX18" fmla="*/ 41384 w 583783"/>
                <a:gd name="connsiteY18" fmla="*/ 415659 h 606510"/>
                <a:gd name="connsiteX19" fmla="*/ 51934 w 583783"/>
                <a:gd name="connsiteY19" fmla="*/ 365645 h 606510"/>
                <a:gd name="connsiteX20" fmla="*/ 79206 w 583783"/>
                <a:gd name="connsiteY20" fmla="*/ 360607 h 606510"/>
                <a:gd name="connsiteX21" fmla="*/ 291853 w 583783"/>
                <a:gd name="connsiteY21" fmla="*/ 0 h 606510"/>
                <a:gd name="connsiteX22" fmla="*/ 575648 w 583783"/>
                <a:gd name="connsiteY22" fmla="*/ 79876 h 606510"/>
                <a:gd name="connsiteX23" fmla="*/ 581281 w 583783"/>
                <a:gd name="connsiteY23" fmla="*/ 103399 h 606510"/>
                <a:gd name="connsiteX24" fmla="*/ 557725 w 583783"/>
                <a:gd name="connsiteY24" fmla="*/ 109025 h 606510"/>
                <a:gd name="connsiteX25" fmla="*/ 513072 w 583783"/>
                <a:gd name="connsiteY25" fmla="*/ 84581 h 606510"/>
                <a:gd name="connsiteX26" fmla="*/ 513072 w 583783"/>
                <a:gd name="connsiteY26" fmla="*/ 176117 h 606510"/>
                <a:gd name="connsiteX27" fmla="*/ 513072 w 583783"/>
                <a:gd name="connsiteY27" fmla="*/ 177139 h 606510"/>
                <a:gd name="connsiteX28" fmla="*/ 523723 w 583783"/>
                <a:gd name="connsiteY28" fmla="*/ 198617 h 606510"/>
                <a:gd name="connsiteX29" fmla="*/ 565407 w 583783"/>
                <a:gd name="connsiteY29" fmla="*/ 204753 h 606510"/>
                <a:gd name="connsiteX30" fmla="*/ 570425 w 583783"/>
                <a:gd name="connsiteY30" fmla="*/ 208947 h 606510"/>
                <a:gd name="connsiteX31" fmla="*/ 568889 w 583783"/>
                <a:gd name="connsiteY31" fmla="*/ 215288 h 606510"/>
                <a:gd name="connsiteX32" fmla="*/ 538676 w 583783"/>
                <a:gd name="connsiteY32" fmla="*/ 244743 h 606510"/>
                <a:gd name="connsiteX33" fmla="*/ 545845 w 583783"/>
                <a:gd name="connsiteY33" fmla="*/ 286266 h 606510"/>
                <a:gd name="connsiteX34" fmla="*/ 543387 w 583783"/>
                <a:gd name="connsiteY34" fmla="*/ 292403 h 606510"/>
                <a:gd name="connsiteX35" fmla="*/ 536833 w 583783"/>
                <a:gd name="connsiteY35" fmla="*/ 292812 h 606510"/>
                <a:gd name="connsiteX36" fmla="*/ 499451 w 583783"/>
                <a:gd name="connsiteY36" fmla="*/ 273175 h 606510"/>
                <a:gd name="connsiteX37" fmla="*/ 462069 w 583783"/>
                <a:gd name="connsiteY37" fmla="*/ 292812 h 606510"/>
                <a:gd name="connsiteX38" fmla="*/ 455514 w 583783"/>
                <a:gd name="connsiteY38" fmla="*/ 292403 h 606510"/>
                <a:gd name="connsiteX39" fmla="*/ 453056 w 583783"/>
                <a:gd name="connsiteY39" fmla="*/ 286266 h 606510"/>
                <a:gd name="connsiteX40" fmla="*/ 460225 w 583783"/>
                <a:gd name="connsiteY40" fmla="*/ 244743 h 606510"/>
                <a:gd name="connsiteX41" fmla="*/ 430012 w 583783"/>
                <a:gd name="connsiteY41" fmla="*/ 215288 h 606510"/>
                <a:gd name="connsiteX42" fmla="*/ 428374 w 583783"/>
                <a:gd name="connsiteY42" fmla="*/ 208947 h 606510"/>
                <a:gd name="connsiteX43" fmla="*/ 433392 w 583783"/>
                <a:gd name="connsiteY43" fmla="*/ 204753 h 606510"/>
                <a:gd name="connsiteX44" fmla="*/ 475178 w 583783"/>
                <a:gd name="connsiteY44" fmla="*/ 198617 h 606510"/>
                <a:gd name="connsiteX45" fmla="*/ 485829 w 583783"/>
                <a:gd name="connsiteY45" fmla="*/ 177139 h 606510"/>
                <a:gd name="connsiteX46" fmla="*/ 485829 w 583783"/>
                <a:gd name="connsiteY46" fmla="*/ 176117 h 606510"/>
                <a:gd name="connsiteX47" fmla="*/ 485829 w 583783"/>
                <a:gd name="connsiteY47" fmla="*/ 73842 h 606510"/>
                <a:gd name="connsiteX48" fmla="*/ 485829 w 583783"/>
                <a:gd name="connsiteY48" fmla="*/ 72308 h 606510"/>
                <a:gd name="connsiteX49" fmla="*/ 324114 w 583783"/>
                <a:gd name="connsiteY49" fmla="*/ 34773 h 606510"/>
                <a:gd name="connsiteX50" fmla="*/ 324114 w 583783"/>
                <a:gd name="connsiteY50" fmla="*/ 192787 h 606510"/>
                <a:gd name="connsiteX51" fmla="*/ 353610 w 583783"/>
                <a:gd name="connsiteY51" fmla="*/ 192890 h 606510"/>
                <a:gd name="connsiteX52" fmla="*/ 358321 w 583783"/>
                <a:gd name="connsiteY52" fmla="*/ 197594 h 606510"/>
                <a:gd name="connsiteX53" fmla="*/ 355965 w 583783"/>
                <a:gd name="connsiteY53" fmla="*/ 203935 h 606510"/>
                <a:gd name="connsiteX54" fmla="*/ 341115 w 583783"/>
                <a:gd name="connsiteY54" fmla="*/ 219583 h 606510"/>
                <a:gd name="connsiteX55" fmla="*/ 358833 w 583783"/>
                <a:gd name="connsiteY55" fmla="*/ 316335 h 606510"/>
                <a:gd name="connsiteX56" fmla="*/ 359345 w 583783"/>
                <a:gd name="connsiteY56" fmla="*/ 316642 h 606510"/>
                <a:gd name="connsiteX57" fmla="*/ 362008 w 583783"/>
                <a:gd name="connsiteY57" fmla="*/ 322778 h 606510"/>
                <a:gd name="connsiteX58" fmla="*/ 357502 w 583783"/>
                <a:gd name="connsiteY58" fmla="*/ 327687 h 606510"/>
                <a:gd name="connsiteX59" fmla="*/ 298920 w 583783"/>
                <a:gd name="connsiteY59" fmla="*/ 318073 h 606510"/>
                <a:gd name="connsiteX60" fmla="*/ 281202 w 583783"/>
                <a:gd name="connsiteY60" fmla="*/ 221322 h 606510"/>
                <a:gd name="connsiteX61" fmla="*/ 296769 w 583783"/>
                <a:gd name="connsiteY61" fmla="*/ 205162 h 606510"/>
                <a:gd name="connsiteX62" fmla="*/ 296769 w 583783"/>
                <a:gd name="connsiteY62" fmla="*/ 204856 h 606510"/>
                <a:gd name="connsiteX63" fmla="*/ 296769 w 583783"/>
                <a:gd name="connsiteY63" fmla="*/ 33751 h 606510"/>
                <a:gd name="connsiteX64" fmla="*/ 144374 w 583783"/>
                <a:gd name="connsiteY64" fmla="*/ 55740 h 606510"/>
                <a:gd name="connsiteX65" fmla="*/ 144374 w 583783"/>
                <a:gd name="connsiteY65" fmla="*/ 147582 h 606510"/>
                <a:gd name="connsiteX66" fmla="*/ 144374 w 583783"/>
                <a:gd name="connsiteY66" fmla="*/ 148605 h 606510"/>
                <a:gd name="connsiteX67" fmla="*/ 155025 w 583783"/>
                <a:gd name="connsiteY67" fmla="*/ 170185 h 606510"/>
                <a:gd name="connsiteX68" fmla="*/ 196708 w 583783"/>
                <a:gd name="connsiteY68" fmla="*/ 176219 h 606510"/>
                <a:gd name="connsiteX69" fmla="*/ 201829 w 583783"/>
                <a:gd name="connsiteY69" fmla="*/ 180514 h 606510"/>
                <a:gd name="connsiteX70" fmla="*/ 200190 w 583783"/>
                <a:gd name="connsiteY70" fmla="*/ 186855 h 606510"/>
                <a:gd name="connsiteX71" fmla="*/ 169978 w 583783"/>
                <a:gd name="connsiteY71" fmla="*/ 216310 h 606510"/>
                <a:gd name="connsiteX72" fmla="*/ 177147 w 583783"/>
                <a:gd name="connsiteY72" fmla="*/ 257834 h 606510"/>
                <a:gd name="connsiteX73" fmla="*/ 174689 w 583783"/>
                <a:gd name="connsiteY73" fmla="*/ 263868 h 606510"/>
                <a:gd name="connsiteX74" fmla="*/ 168134 w 583783"/>
                <a:gd name="connsiteY74" fmla="*/ 264379 h 606510"/>
                <a:gd name="connsiteX75" fmla="*/ 130752 w 583783"/>
                <a:gd name="connsiteY75" fmla="*/ 244743 h 606510"/>
                <a:gd name="connsiteX76" fmla="*/ 93370 w 583783"/>
                <a:gd name="connsiteY76" fmla="*/ 264379 h 606510"/>
                <a:gd name="connsiteX77" fmla="*/ 86816 w 583783"/>
                <a:gd name="connsiteY77" fmla="*/ 263868 h 606510"/>
                <a:gd name="connsiteX78" fmla="*/ 84358 w 583783"/>
                <a:gd name="connsiteY78" fmla="*/ 257834 h 606510"/>
                <a:gd name="connsiteX79" fmla="*/ 91527 w 583783"/>
                <a:gd name="connsiteY79" fmla="*/ 216310 h 606510"/>
                <a:gd name="connsiteX80" fmla="*/ 61314 w 583783"/>
                <a:gd name="connsiteY80" fmla="*/ 186855 h 606510"/>
                <a:gd name="connsiteX81" fmla="*/ 59675 w 583783"/>
                <a:gd name="connsiteY81" fmla="*/ 180514 h 606510"/>
                <a:gd name="connsiteX82" fmla="*/ 64694 w 583783"/>
                <a:gd name="connsiteY82" fmla="*/ 176219 h 606510"/>
                <a:gd name="connsiteX83" fmla="*/ 106480 w 583783"/>
                <a:gd name="connsiteY83" fmla="*/ 170185 h 606510"/>
                <a:gd name="connsiteX84" fmla="*/ 117131 w 583783"/>
                <a:gd name="connsiteY84" fmla="*/ 148605 h 606510"/>
                <a:gd name="connsiteX85" fmla="*/ 117131 w 583783"/>
                <a:gd name="connsiteY85" fmla="*/ 147582 h 606510"/>
                <a:gd name="connsiteX86" fmla="*/ 117131 w 583783"/>
                <a:gd name="connsiteY86" fmla="*/ 64842 h 606510"/>
                <a:gd name="connsiteX87" fmla="*/ 25980 w 583783"/>
                <a:gd name="connsiteY87" fmla="*/ 109025 h 606510"/>
                <a:gd name="connsiteX88" fmla="*/ 2527 w 583783"/>
                <a:gd name="connsiteY88" fmla="*/ 103297 h 606510"/>
                <a:gd name="connsiteX89" fmla="*/ 8160 w 583783"/>
                <a:gd name="connsiteY89" fmla="*/ 79876 h 606510"/>
                <a:gd name="connsiteX90" fmla="*/ 291853 w 583783"/>
                <a:gd name="connsiteY9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83783" h="606510">
                  <a:moveTo>
                    <a:pt x="468001" y="409138"/>
                  </a:moveTo>
                  <a:cubicBezTo>
                    <a:pt x="507597" y="409138"/>
                    <a:pt x="539696" y="441189"/>
                    <a:pt x="539696" y="480727"/>
                  </a:cubicBezTo>
                  <a:cubicBezTo>
                    <a:pt x="539696" y="520265"/>
                    <a:pt x="507597" y="552316"/>
                    <a:pt x="468001" y="552316"/>
                  </a:cubicBezTo>
                  <a:cubicBezTo>
                    <a:pt x="428405" y="552316"/>
                    <a:pt x="396306" y="520265"/>
                    <a:pt x="396306" y="480727"/>
                  </a:cubicBezTo>
                  <a:cubicBezTo>
                    <a:pt x="396306" y="441189"/>
                    <a:pt x="428405" y="409138"/>
                    <a:pt x="468001" y="409138"/>
                  </a:cubicBezTo>
                  <a:close/>
                  <a:moveTo>
                    <a:pt x="79206" y="360607"/>
                  </a:moveTo>
                  <a:cubicBezTo>
                    <a:pt x="88271" y="362525"/>
                    <a:pt x="96593" y="367894"/>
                    <a:pt x="102022" y="376281"/>
                  </a:cubicBezTo>
                  <a:lnTo>
                    <a:pt x="176078" y="489810"/>
                  </a:lnTo>
                  <a:lnTo>
                    <a:pt x="300632" y="489810"/>
                  </a:lnTo>
                  <a:lnTo>
                    <a:pt x="289365" y="401544"/>
                  </a:lnTo>
                  <a:cubicBezTo>
                    <a:pt x="286804" y="381804"/>
                    <a:pt x="300837" y="363701"/>
                    <a:pt x="320708" y="361144"/>
                  </a:cubicBezTo>
                  <a:cubicBezTo>
                    <a:pt x="340477" y="358587"/>
                    <a:pt x="358607" y="372599"/>
                    <a:pt x="361167" y="392441"/>
                  </a:cubicBezTo>
                  <a:lnTo>
                    <a:pt x="377454" y="520289"/>
                  </a:lnTo>
                  <a:cubicBezTo>
                    <a:pt x="381960" y="528574"/>
                    <a:pt x="384521" y="538086"/>
                    <a:pt x="384521" y="548211"/>
                  </a:cubicBezTo>
                  <a:cubicBezTo>
                    <a:pt x="384521" y="580429"/>
                    <a:pt x="358402" y="606510"/>
                    <a:pt x="326137" y="606510"/>
                  </a:cubicBezTo>
                  <a:lnTo>
                    <a:pt x="161636" y="606510"/>
                  </a:lnTo>
                  <a:cubicBezTo>
                    <a:pt x="129371" y="606510"/>
                    <a:pt x="103251" y="580429"/>
                    <a:pt x="103251" y="548211"/>
                  </a:cubicBezTo>
                  <a:cubicBezTo>
                    <a:pt x="103251" y="538393"/>
                    <a:pt x="105709" y="529085"/>
                    <a:pt x="110011" y="521005"/>
                  </a:cubicBezTo>
                  <a:lnTo>
                    <a:pt x="41384" y="415659"/>
                  </a:lnTo>
                  <a:cubicBezTo>
                    <a:pt x="30424" y="398987"/>
                    <a:pt x="35238" y="376588"/>
                    <a:pt x="51934" y="365645"/>
                  </a:cubicBezTo>
                  <a:cubicBezTo>
                    <a:pt x="60333" y="360224"/>
                    <a:pt x="70141" y="358690"/>
                    <a:pt x="79206" y="360607"/>
                  </a:cubicBezTo>
                  <a:close/>
                  <a:moveTo>
                    <a:pt x="291853" y="0"/>
                  </a:moveTo>
                  <a:cubicBezTo>
                    <a:pt x="392016" y="0"/>
                    <a:pt x="490131" y="27614"/>
                    <a:pt x="575648" y="79876"/>
                  </a:cubicBezTo>
                  <a:cubicBezTo>
                    <a:pt x="583637" y="84785"/>
                    <a:pt x="586197" y="95320"/>
                    <a:pt x="581281" y="103399"/>
                  </a:cubicBezTo>
                  <a:cubicBezTo>
                    <a:pt x="576263" y="111377"/>
                    <a:pt x="565816" y="113934"/>
                    <a:pt x="557725" y="109025"/>
                  </a:cubicBezTo>
                  <a:cubicBezTo>
                    <a:pt x="543182" y="100024"/>
                    <a:pt x="528230" y="91945"/>
                    <a:pt x="513072" y="84581"/>
                  </a:cubicBezTo>
                  <a:lnTo>
                    <a:pt x="513072" y="176117"/>
                  </a:lnTo>
                  <a:cubicBezTo>
                    <a:pt x="513072" y="176423"/>
                    <a:pt x="513072" y="176730"/>
                    <a:pt x="513072" y="177139"/>
                  </a:cubicBezTo>
                  <a:lnTo>
                    <a:pt x="523723" y="198617"/>
                  </a:lnTo>
                  <a:lnTo>
                    <a:pt x="565407" y="204753"/>
                  </a:lnTo>
                  <a:cubicBezTo>
                    <a:pt x="567762" y="205060"/>
                    <a:pt x="569708" y="206697"/>
                    <a:pt x="570425" y="208947"/>
                  </a:cubicBezTo>
                  <a:cubicBezTo>
                    <a:pt x="571244" y="211197"/>
                    <a:pt x="570630" y="213651"/>
                    <a:pt x="568889" y="215288"/>
                  </a:cubicBezTo>
                  <a:lnTo>
                    <a:pt x="538676" y="244743"/>
                  </a:lnTo>
                  <a:lnTo>
                    <a:pt x="545845" y="286266"/>
                  </a:lnTo>
                  <a:cubicBezTo>
                    <a:pt x="546255" y="288618"/>
                    <a:pt x="545231" y="290971"/>
                    <a:pt x="543387" y="292403"/>
                  </a:cubicBezTo>
                  <a:cubicBezTo>
                    <a:pt x="541441" y="293732"/>
                    <a:pt x="538881" y="293937"/>
                    <a:pt x="536833" y="292812"/>
                  </a:cubicBezTo>
                  <a:lnTo>
                    <a:pt x="499451" y="273175"/>
                  </a:lnTo>
                  <a:lnTo>
                    <a:pt x="462069" y="292812"/>
                  </a:lnTo>
                  <a:cubicBezTo>
                    <a:pt x="460020" y="293937"/>
                    <a:pt x="457460" y="293732"/>
                    <a:pt x="455514" y="292403"/>
                  </a:cubicBezTo>
                  <a:cubicBezTo>
                    <a:pt x="453568" y="290971"/>
                    <a:pt x="452646" y="288618"/>
                    <a:pt x="453056" y="286266"/>
                  </a:cubicBezTo>
                  <a:lnTo>
                    <a:pt x="460225" y="244743"/>
                  </a:lnTo>
                  <a:lnTo>
                    <a:pt x="430012" y="215288"/>
                  </a:lnTo>
                  <a:cubicBezTo>
                    <a:pt x="428271" y="213651"/>
                    <a:pt x="427657" y="211197"/>
                    <a:pt x="428374" y="208947"/>
                  </a:cubicBezTo>
                  <a:cubicBezTo>
                    <a:pt x="429091" y="206697"/>
                    <a:pt x="431037" y="205060"/>
                    <a:pt x="433392" y="204753"/>
                  </a:cubicBezTo>
                  <a:lnTo>
                    <a:pt x="475178" y="198617"/>
                  </a:lnTo>
                  <a:lnTo>
                    <a:pt x="485829" y="177139"/>
                  </a:lnTo>
                  <a:cubicBezTo>
                    <a:pt x="485829" y="176730"/>
                    <a:pt x="485829" y="176423"/>
                    <a:pt x="485829" y="176117"/>
                  </a:cubicBezTo>
                  <a:lnTo>
                    <a:pt x="485829" y="73842"/>
                  </a:lnTo>
                  <a:cubicBezTo>
                    <a:pt x="485829" y="73331"/>
                    <a:pt x="485829" y="72819"/>
                    <a:pt x="485829" y="72308"/>
                  </a:cubicBezTo>
                  <a:cubicBezTo>
                    <a:pt x="433802" y="50830"/>
                    <a:pt x="379112" y="38251"/>
                    <a:pt x="324114" y="34773"/>
                  </a:cubicBezTo>
                  <a:lnTo>
                    <a:pt x="324114" y="192787"/>
                  </a:lnTo>
                  <a:cubicBezTo>
                    <a:pt x="333741" y="190742"/>
                    <a:pt x="343778" y="190742"/>
                    <a:pt x="353610" y="192890"/>
                  </a:cubicBezTo>
                  <a:cubicBezTo>
                    <a:pt x="355965" y="193401"/>
                    <a:pt x="357809" y="195242"/>
                    <a:pt x="358321" y="197594"/>
                  </a:cubicBezTo>
                  <a:cubicBezTo>
                    <a:pt x="358833" y="199946"/>
                    <a:pt x="357911" y="202401"/>
                    <a:pt x="355965" y="203935"/>
                  </a:cubicBezTo>
                  <a:cubicBezTo>
                    <a:pt x="350435" y="208231"/>
                    <a:pt x="345417" y="213447"/>
                    <a:pt x="341115" y="219583"/>
                  </a:cubicBezTo>
                  <a:cubicBezTo>
                    <a:pt x="319300" y="251186"/>
                    <a:pt x="327187" y="294448"/>
                    <a:pt x="358833" y="316335"/>
                  </a:cubicBezTo>
                  <a:cubicBezTo>
                    <a:pt x="359038" y="316437"/>
                    <a:pt x="359140" y="316539"/>
                    <a:pt x="359345" y="316642"/>
                  </a:cubicBezTo>
                  <a:cubicBezTo>
                    <a:pt x="361291" y="317971"/>
                    <a:pt x="362315" y="320323"/>
                    <a:pt x="362008" y="322778"/>
                  </a:cubicBezTo>
                  <a:cubicBezTo>
                    <a:pt x="361598" y="325130"/>
                    <a:pt x="359857" y="327074"/>
                    <a:pt x="357502" y="327687"/>
                  </a:cubicBezTo>
                  <a:cubicBezTo>
                    <a:pt x="338247" y="333210"/>
                    <a:pt x="316740" y="330346"/>
                    <a:pt x="298920" y="318073"/>
                  </a:cubicBezTo>
                  <a:cubicBezTo>
                    <a:pt x="267273" y="296187"/>
                    <a:pt x="259387" y="252925"/>
                    <a:pt x="281202" y="221322"/>
                  </a:cubicBezTo>
                  <a:cubicBezTo>
                    <a:pt x="285606" y="214879"/>
                    <a:pt x="290931" y="209560"/>
                    <a:pt x="296769" y="205162"/>
                  </a:cubicBezTo>
                  <a:cubicBezTo>
                    <a:pt x="296769" y="205060"/>
                    <a:pt x="296769" y="204958"/>
                    <a:pt x="296769" y="204856"/>
                  </a:cubicBezTo>
                  <a:lnTo>
                    <a:pt x="296769" y="33751"/>
                  </a:lnTo>
                  <a:cubicBezTo>
                    <a:pt x="245458" y="33239"/>
                    <a:pt x="194045" y="40603"/>
                    <a:pt x="144374" y="55740"/>
                  </a:cubicBezTo>
                  <a:lnTo>
                    <a:pt x="144374" y="147582"/>
                  </a:lnTo>
                  <a:cubicBezTo>
                    <a:pt x="144374" y="147991"/>
                    <a:pt x="144374" y="148298"/>
                    <a:pt x="144374" y="148605"/>
                  </a:cubicBezTo>
                  <a:lnTo>
                    <a:pt x="155025" y="170185"/>
                  </a:lnTo>
                  <a:lnTo>
                    <a:pt x="196708" y="176219"/>
                  </a:lnTo>
                  <a:cubicBezTo>
                    <a:pt x="199064" y="176628"/>
                    <a:pt x="201010" y="178264"/>
                    <a:pt x="201829" y="180514"/>
                  </a:cubicBezTo>
                  <a:cubicBezTo>
                    <a:pt x="202546" y="182764"/>
                    <a:pt x="201931" y="185219"/>
                    <a:pt x="200190" y="186855"/>
                  </a:cubicBezTo>
                  <a:lnTo>
                    <a:pt x="169978" y="216310"/>
                  </a:lnTo>
                  <a:lnTo>
                    <a:pt x="177147" y="257834"/>
                  </a:lnTo>
                  <a:cubicBezTo>
                    <a:pt x="177556" y="260186"/>
                    <a:pt x="176532" y="262538"/>
                    <a:pt x="174689" y="263868"/>
                  </a:cubicBezTo>
                  <a:cubicBezTo>
                    <a:pt x="172743" y="265300"/>
                    <a:pt x="170182" y="265504"/>
                    <a:pt x="168134" y="264379"/>
                  </a:cubicBezTo>
                  <a:lnTo>
                    <a:pt x="130752" y="244743"/>
                  </a:lnTo>
                  <a:lnTo>
                    <a:pt x="93370" y="264379"/>
                  </a:lnTo>
                  <a:cubicBezTo>
                    <a:pt x="91322" y="265504"/>
                    <a:pt x="88762" y="265300"/>
                    <a:pt x="86816" y="263868"/>
                  </a:cubicBezTo>
                  <a:cubicBezTo>
                    <a:pt x="84870" y="262538"/>
                    <a:pt x="83948" y="260186"/>
                    <a:pt x="84358" y="257834"/>
                  </a:cubicBezTo>
                  <a:lnTo>
                    <a:pt x="91527" y="216310"/>
                  </a:lnTo>
                  <a:lnTo>
                    <a:pt x="61314" y="186855"/>
                  </a:lnTo>
                  <a:cubicBezTo>
                    <a:pt x="59573" y="185219"/>
                    <a:pt x="58958" y="182764"/>
                    <a:pt x="59675" y="180514"/>
                  </a:cubicBezTo>
                  <a:cubicBezTo>
                    <a:pt x="60392" y="178264"/>
                    <a:pt x="62338" y="176628"/>
                    <a:pt x="64694" y="176219"/>
                  </a:cubicBezTo>
                  <a:lnTo>
                    <a:pt x="106480" y="170185"/>
                  </a:lnTo>
                  <a:lnTo>
                    <a:pt x="117131" y="148605"/>
                  </a:lnTo>
                  <a:cubicBezTo>
                    <a:pt x="117131" y="148298"/>
                    <a:pt x="117131" y="147991"/>
                    <a:pt x="117131" y="147582"/>
                  </a:cubicBezTo>
                  <a:lnTo>
                    <a:pt x="117131" y="64842"/>
                  </a:lnTo>
                  <a:cubicBezTo>
                    <a:pt x="85791" y="76399"/>
                    <a:pt x="55271" y="91126"/>
                    <a:pt x="25980" y="109025"/>
                  </a:cubicBezTo>
                  <a:cubicBezTo>
                    <a:pt x="17992" y="113934"/>
                    <a:pt x="7443" y="111377"/>
                    <a:pt x="2527" y="103297"/>
                  </a:cubicBezTo>
                  <a:cubicBezTo>
                    <a:pt x="-2389" y="95320"/>
                    <a:pt x="69" y="84785"/>
                    <a:pt x="8160" y="79876"/>
                  </a:cubicBezTo>
                  <a:cubicBezTo>
                    <a:pt x="93575" y="27614"/>
                    <a:pt x="191690" y="0"/>
                    <a:pt x="29185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3" name="矩形 102">
            <a:extLst>
              <a:ext uri="{FF2B5EF4-FFF2-40B4-BE49-F238E27FC236}">
                <a16:creationId xmlns:a16="http://schemas.microsoft.com/office/drawing/2014/main" xmlns="" id="{B35ACB84-A0FF-4ABF-BD5C-BEFE71293094}"/>
              </a:ext>
            </a:extLst>
          </p:cNvPr>
          <p:cNvSpPr/>
          <p:nvPr/>
        </p:nvSpPr>
        <p:spPr>
          <a:xfrm>
            <a:off x="3024093" y="130886"/>
            <a:ext cx="3302509" cy="1088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400" dirty="0">
                <a:solidFill>
                  <a:prstClr val="black"/>
                </a:solidFill>
                <a:latin typeface="等线" panose="02010600030101010101" pitchFamily="2" charset="-122"/>
              </a:rPr>
              <a:t>Solution</a:t>
            </a:r>
            <a:endParaRPr lang="zh-CN" altLang="en-US" sz="2400" dirty="0">
              <a:solidFill>
                <a:prstClr val="black"/>
              </a:solidFill>
              <a:latin typeface="等线" panose="02010600030101010101" pitchFamily="2" charset="-122"/>
            </a:endParaRPr>
          </a:p>
          <a:p>
            <a:pPr lvl="0">
              <a:defRPr/>
            </a:pPr>
            <a:r>
              <a:rPr lang="en-US" altLang="zh-CN" sz="2400" dirty="0">
                <a:solidFill>
                  <a:prstClr val="black"/>
                </a:solidFill>
                <a:latin typeface="等线" panose="02010600030101010101" pitchFamily="2" charset="-122"/>
              </a:rPr>
              <a:t>Iteration on-demand</a:t>
            </a:r>
            <a:endParaRPr lang="zh-CN" altLang="en-US" sz="2400" dirty="0">
              <a:solidFill>
                <a:prstClr val="black"/>
              </a:solidFill>
              <a:latin typeface="等线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xmlns="" id="{37658EA7-DCE7-4CC7-A513-D75B57B13AA9}"/>
              </a:ext>
            </a:extLst>
          </p:cNvPr>
          <p:cNvSpPr txBox="1"/>
          <p:nvPr/>
        </p:nvSpPr>
        <p:spPr>
          <a:xfrm>
            <a:off x="-17437" y="-1400"/>
            <a:ext cx="3110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Iteration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xmlns="" id="{28D1B34C-D881-47A4-9D23-A8A2FD035D29}"/>
              </a:ext>
            </a:extLst>
          </p:cNvPr>
          <p:cNvCxnSpPr>
            <a:cxnSpLocks/>
          </p:cNvCxnSpPr>
          <p:nvPr/>
        </p:nvCxnSpPr>
        <p:spPr>
          <a:xfrm>
            <a:off x="3042148" y="139946"/>
            <a:ext cx="0" cy="671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组合 105">
            <a:extLst>
              <a:ext uri="{FF2B5EF4-FFF2-40B4-BE49-F238E27FC236}">
                <a16:creationId xmlns:a16="http://schemas.microsoft.com/office/drawing/2014/main" xmlns="" id="{4FC1FE2B-9875-430F-BCD0-B62E5D7F25CC}"/>
              </a:ext>
            </a:extLst>
          </p:cNvPr>
          <p:cNvGrpSpPr/>
          <p:nvPr/>
        </p:nvGrpSpPr>
        <p:grpSpPr>
          <a:xfrm>
            <a:off x="5628404" y="1515771"/>
            <a:ext cx="1095172" cy="386102"/>
            <a:chOff x="5462678" y="1665358"/>
            <a:chExt cx="1095172" cy="448395"/>
          </a:xfrm>
        </p:grpSpPr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xmlns="" id="{B3F42CFA-ECDA-4FB9-874E-A877D8C00189}"/>
                </a:ext>
              </a:extLst>
            </p:cNvPr>
            <p:cNvSpPr/>
            <p:nvPr/>
          </p:nvSpPr>
          <p:spPr>
            <a:xfrm>
              <a:off x="5575412" y="1665358"/>
              <a:ext cx="731938" cy="369333"/>
            </a:xfrm>
            <a:prstGeom prst="rect">
              <a:avLst/>
            </a:prstGeom>
            <a:solidFill>
              <a:srgbClr val="E9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TextBox 22">
              <a:extLst>
                <a:ext uri="{FF2B5EF4-FFF2-40B4-BE49-F238E27FC236}">
                  <a16:creationId xmlns:a16="http://schemas.microsoft.com/office/drawing/2014/main" xmlns="" id="{4A62BD5D-DA6E-4A29-B969-4D7F494D4626}"/>
                </a:ext>
              </a:extLst>
            </p:cNvPr>
            <p:cNvSpPr txBox="1"/>
            <p:nvPr/>
          </p:nvSpPr>
          <p:spPr>
            <a:xfrm>
              <a:off x="5462678" y="1738449"/>
              <a:ext cx="1095172" cy="375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altLang="zh-CN" sz="1500" b="1" dirty="0">
                  <a:solidFill>
                    <a:prstClr val="black"/>
                  </a:solidFill>
                </a:rPr>
                <a:t>Ecosystem</a:t>
              </a:r>
              <a:endParaRPr lang="zh-CN" altLang="en-US" sz="15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09" name="curve-left-arrow_20582">
            <a:extLst>
              <a:ext uri="{FF2B5EF4-FFF2-40B4-BE49-F238E27FC236}">
                <a16:creationId xmlns:a16="http://schemas.microsoft.com/office/drawing/2014/main" xmlns="" id="{B446535D-B23A-405D-BCE6-153BDC939823}"/>
              </a:ext>
            </a:extLst>
          </p:cNvPr>
          <p:cNvSpPr>
            <a:spLocks noChangeAspect="1"/>
          </p:cNvSpPr>
          <p:nvPr/>
        </p:nvSpPr>
        <p:spPr bwMode="auto">
          <a:xfrm rot="11626571">
            <a:off x="726871" y="3263340"/>
            <a:ext cx="662474" cy="400530"/>
          </a:xfrm>
          <a:custGeom>
            <a:avLst/>
            <a:gdLst>
              <a:gd name="T0" fmla="*/ 1621 w 3509"/>
              <a:gd name="T1" fmla="*/ 2999 h 2999"/>
              <a:gd name="T2" fmla="*/ 1567 w 3509"/>
              <a:gd name="T3" fmla="*/ 2978 h 2999"/>
              <a:gd name="T4" fmla="*/ 26 w 3509"/>
              <a:gd name="T5" fmla="*/ 1561 h 2999"/>
              <a:gd name="T6" fmla="*/ 0 w 3509"/>
              <a:gd name="T7" fmla="*/ 1503 h 2999"/>
              <a:gd name="T8" fmla="*/ 26 w 3509"/>
              <a:gd name="T9" fmla="*/ 1444 h 2999"/>
              <a:gd name="T10" fmla="*/ 1567 w 3509"/>
              <a:gd name="T11" fmla="*/ 27 h 2999"/>
              <a:gd name="T12" fmla="*/ 1653 w 3509"/>
              <a:gd name="T13" fmla="*/ 13 h 2999"/>
              <a:gd name="T14" fmla="*/ 1701 w 3509"/>
              <a:gd name="T15" fmla="*/ 86 h 2999"/>
              <a:gd name="T16" fmla="*/ 1701 w 3509"/>
              <a:gd name="T17" fmla="*/ 856 h 2999"/>
              <a:gd name="T18" fmla="*/ 3509 w 3509"/>
              <a:gd name="T19" fmla="*/ 2710 h 2999"/>
              <a:gd name="T20" fmla="*/ 3502 w 3509"/>
              <a:gd name="T21" fmla="*/ 2849 h 2999"/>
              <a:gd name="T22" fmla="*/ 3424 w 3509"/>
              <a:gd name="T23" fmla="*/ 2922 h 2999"/>
              <a:gd name="T24" fmla="*/ 3344 w 3509"/>
              <a:gd name="T25" fmla="*/ 2852 h 2999"/>
              <a:gd name="T26" fmla="*/ 2061 w 3509"/>
              <a:gd name="T27" fmla="*/ 2114 h 2999"/>
              <a:gd name="T28" fmla="*/ 1701 w 3509"/>
              <a:gd name="T29" fmla="*/ 2156 h 2999"/>
              <a:gd name="T30" fmla="*/ 1701 w 3509"/>
              <a:gd name="T31" fmla="*/ 2920 h 2999"/>
              <a:gd name="T32" fmla="*/ 1653 w 3509"/>
              <a:gd name="T33" fmla="*/ 2993 h 2999"/>
              <a:gd name="T34" fmla="*/ 1621 w 3509"/>
              <a:gd name="T35" fmla="*/ 2999 h 2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09" h="2999">
                <a:moveTo>
                  <a:pt x="1621" y="2999"/>
                </a:moveTo>
                <a:cubicBezTo>
                  <a:pt x="1601" y="2999"/>
                  <a:pt x="1582" y="2992"/>
                  <a:pt x="1567" y="2978"/>
                </a:cubicBezTo>
                <a:lnTo>
                  <a:pt x="26" y="1561"/>
                </a:lnTo>
                <a:cubicBezTo>
                  <a:pt x="9" y="1546"/>
                  <a:pt x="0" y="1525"/>
                  <a:pt x="0" y="1503"/>
                </a:cubicBezTo>
                <a:cubicBezTo>
                  <a:pt x="0" y="1480"/>
                  <a:pt x="9" y="1459"/>
                  <a:pt x="26" y="1444"/>
                </a:cubicBezTo>
                <a:lnTo>
                  <a:pt x="1567" y="27"/>
                </a:lnTo>
                <a:cubicBezTo>
                  <a:pt x="1590" y="5"/>
                  <a:pt x="1624" y="0"/>
                  <a:pt x="1653" y="13"/>
                </a:cubicBezTo>
                <a:cubicBezTo>
                  <a:pt x="1682" y="25"/>
                  <a:pt x="1701" y="54"/>
                  <a:pt x="1701" y="86"/>
                </a:cubicBezTo>
                <a:lnTo>
                  <a:pt x="1701" y="856"/>
                </a:lnTo>
                <a:cubicBezTo>
                  <a:pt x="2753" y="1058"/>
                  <a:pt x="3509" y="1829"/>
                  <a:pt x="3509" y="2710"/>
                </a:cubicBezTo>
                <a:cubicBezTo>
                  <a:pt x="3509" y="2753"/>
                  <a:pt x="3507" y="2797"/>
                  <a:pt x="3502" y="2849"/>
                </a:cubicBezTo>
                <a:cubicBezTo>
                  <a:pt x="3499" y="2890"/>
                  <a:pt x="3465" y="2921"/>
                  <a:pt x="3424" y="2922"/>
                </a:cubicBezTo>
                <a:cubicBezTo>
                  <a:pt x="3384" y="2923"/>
                  <a:pt x="3349" y="2892"/>
                  <a:pt x="3344" y="2852"/>
                </a:cubicBezTo>
                <a:cubicBezTo>
                  <a:pt x="3285" y="2372"/>
                  <a:pt x="2630" y="2093"/>
                  <a:pt x="2061" y="2114"/>
                </a:cubicBezTo>
                <a:cubicBezTo>
                  <a:pt x="1934" y="2119"/>
                  <a:pt x="1813" y="2133"/>
                  <a:pt x="1701" y="2156"/>
                </a:cubicBezTo>
                <a:lnTo>
                  <a:pt x="1701" y="2920"/>
                </a:lnTo>
                <a:cubicBezTo>
                  <a:pt x="1701" y="2951"/>
                  <a:pt x="1682" y="2980"/>
                  <a:pt x="1653" y="2993"/>
                </a:cubicBezTo>
                <a:cubicBezTo>
                  <a:pt x="1643" y="2997"/>
                  <a:pt x="1632" y="2999"/>
                  <a:pt x="1621" y="29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0" name="curve-down-left-arrow_20856">
            <a:extLst>
              <a:ext uri="{FF2B5EF4-FFF2-40B4-BE49-F238E27FC236}">
                <a16:creationId xmlns:a16="http://schemas.microsoft.com/office/drawing/2014/main" xmlns="" id="{88F9DE37-D748-4710-9693-4F154A8124DF}"/>
              </a:ext>
            </a:extLst>
          </p:cNvPr>
          <p:cNvSpPr>
            <a:spLocks noChangeAspect="1"/>
          </p:cNvSpPr>
          <p:nvPr/>
        </p:nvSpPr>
        <p:spPr bwMode="auto">
          <a:xfrm rot="6981486" flipV="1">
            <a:off x="10929034" y="3024234"/>
            <a:ext cx="764834" cy="644194"/>
          </a:xfrm>
          <a:custGeom>
            <a:avLst/>
            <a:gdLst>
              <a:gd name="T0" fmla="*/ 702 w 2164"/>
              <a:gd name="T1" fmla="*/ 1977 h 1977"/>
              <a:gd name="T2" fmla="*/ 0 w 2164"/>
              <a:gd name="T3" fmla="*/ 1275 h 1977"/>
              <a:gd name="T4" fmla="*/ 702 w 2164"/>
              <a:gd name="T5" fmla="*/ 573 h 1977"/>
              <a:gd name="T6" fmla="*/ 702 w 2164"/>
              <a:gd name="T7" fmla="*/ 1006 h 1977"/>
              <a:gd name="T8" fmla="*/ 2054 w 2164"/>
              <a:gd name="T9" fmla="*/ 131 h 1977"/>
              <a:gd name="T10" fmla="*/ 2092 w 2164"/>
              <a:gd name="T11" fmla="*/ 0 h 1977"/>
              <a:gd name="T12" fmla="*/ 2130 w 2164"/>
              <a:gd name="T13" fmla="*/ 131 h 1977"/>
              <a:gd name="T14" fmla="*/ 2164 w 2164"/>
              <a:gd name="T15" fmla="*/ 370 h 1977"/>
              <a:gd name="T16" fmla="*/ 702 w 2164"/>
              <a:gd name="T17" fmla="*/ 1542 h 1977"/>
              <a:gd name="T18" fmla="*/ 702 w 2164"/>
              <a:gd name="T19" fmla="*/ 1977 h 1977"/>
              <a:gd name="T20" fmla="*/ 702 w 2164"/>
              <a:gd name="T21" fmla="*/ 1977 h 1977"/>
              <a:gd name="T22" fmla="*/ 112 w 2164"/>
              <a:gd name="T23" fmla="*/ 1275 h 1977"/>
              <a:gd name="T24" fmla="*/ 622 w 2164"/>
              <a:gd name="T25" fmla="*/ 1785 h 1977"/>
              <a:gd name="T26" fmla="*/ 622 w 2164"/>
              <a:gd name="T27" fmla="*/ 1468 h 1977"/>
              <a:gd name="T28" fmla="*/ 659 w 2164"/>
              <a:gd name="T29" fmla="*/ 1465 h 1977"/>
              <a:gd name="T30" fmla="*/ 2085 w 2164"/>
              <a:gd name="T31" fmla="*/ 370 h 1977"/>
              <a:gd name="T32" fmla="*/ 2080 w 2164"/>
              <a:gd name="T33" fmla="*/ 286 h 1977"/>
              <a:gd name="T34" fmla="*/ 665 w 2164"/>
              <a:gd name="T35" fmla="*/ 1089 h 1977"/>
              <a:gd name="T36" fmla="*/ 622 w 2164"/>
              <a:gd name="T37" fmla="*/ 1092 h 1977"/>
              <a:gd name="T38" fmla="*/ 622 w 2164"/>
              <a:gd name="T39" fmla="*/ 765 h 1977"/>
              <a:gd name="T40" fmla="*/ 112 w 2164"/>
              <a:gd name="T41" fmla="*/ 1275 h 1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4" h="1977">
                <a:moveTo>
                  <a:pt x="702" y="1977"/>
                </a:moveTo>
                <a:lnTo>
                  <a:pt x="0" y="1275"/>
                </a:lnTo>
                <a:lnTo>
                  <a:pt x="702" y="573"/>
                </a:lnTo>
                <a:lnTo>
                  <a:pt x="702" y="1006"/>
                </a:lnTo>
                <a:cubicBezTo>
                  <a:pt x="1369" y="943"/>
                  <a:pt x="1921" y="587"/>
                  <a:pt x="2054" y="131"/>
                </a:cubicBezTo>
                <a:lnTo>
                  <a:pt x="2092" y="0"/>
                </a:lnTo>
                <a:lnTo>
                  <a:pt x="2130" y="131"/>
                </a:lnTo>
                <a:cubicBezTo>
                  <a:pt x="2153" y="210"/>
                  <a:pt x="2164" y="290"/>
                  <a:pt x="2164" y="370"/>
                </a:cubicBezTo>
                <a:cubicBezTo>
                  <a:pt x="2164" y="967"/>
                  <a:pt x="1538" y="1466"/>
                  <a:pt x="702" y="1542"/>
                </a:cubicBezTo>
                <a:lnTo>
                  <a:pt x="702" y="1977"/>
                </a:lnTo>
                <a:lnTo>
                  <a:pt x="702" y="1977"/>
                </a:lnTo>
                <a:close/>
                <a:moveTo>
                  <a:pt x="112" y="1275"/>
                </a:moveTo>
                <a:lnTo>
                  <a:pt x="622" y="1785"/>
                </a:lnTo>
                <a:lnTo>
                  <a:pt x="622" y="1468"/>
                </a:lnTo>
                <a:lnTo>
                  <a:pt x="659" y="1465"/>
                </a:lnTo>
                <a:cubicBezTo>
                  <a:pt x="1472" y="1404"/>
                  <a:pt x="2085" y="933"/>
                  <a:pt x="2085" y="370"/>
                </a:cubicBezTo>
                <a:cubicBezTo>
                  <a:pt x="2085" y="342"/>
                  <a:pt x="2083" y="314"/>
                  <a:pt x="2080" y="286"/>
                </a:cubicBezTo>
                <a:cubicBezTo>
                  <a:pt x="1877" y="723"/>
                  <a:pt x="1329" y="1039"/>
                  <a:pt x="665" y="1089"/>
                </a:cubicBezTo>
                <a:lnTo>
                  <a:pt x="622" y="1092"/>
                </a:lnTo>
                <a:lnTo>
                  <a:pt x="622" y="765"/>
                </a:lnTo>
                <a:lnTo>
                  <a:pt x="112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1" name="TextBox 16">
            <a:extLst>
              <a:ext uri="{FF2B5EF4-FFF2-40B4-BE49-F238E27FC236}">
                <a16:creationId xmlns:a16="http://schemas.microsoft.com/office/drawing/2014/main" xmlns="" id="{A3279B8D-7133-4047-8B4C-1FC914A0E902}"/>
              </a:ext>
            </a:extLst>
          </p:cNvPr>
          <p:cNvSpPr txBox="1"/>
          <p:nvPr/>
        </p:nvSpPr>
        <p:spPr>
          <a:xfrm rot="1777502">
            <a:off x="238130" y="3442997"/>
            <a:ext cx="96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200" b="1" dirty="0">
                <a:solidFill>
                  <a:prstClr val="black"/>
                </a:solidFill>
              </a:rPr>
              <a:t>Resources Compete to Join</a:t>
            </a: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112" name="TextBox 16">
            <a:extLst>
              <a:ext uri="{FF2B5EF4-FFF2-40B4-BE49-F238E27FC236}">
                <a16:creationId xmlns:a16="http://schemas.microsoft.com/office/drawing/2014/main" xmlns="" id="{0AA13E0E-2FA5-4482-9991-699AE84F73F1}"/>
              </a:ext>
            </a:extLst>
          </p:cNvPr>
          <p:cNvSpPr txBox="1"/>
          <p:nvPr/>
        </p:nvSpPr>
        <p:spPr>
          <a:xfrm rot="19918881">
            <a:off x="10887978" y="3495240"/>
            <a:ext cx="1157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1200" b="1" dirty="0">
                <a:solidFill>
                  <a:prstClr val="black"/>
                </a:solidFill>
              </a:rPr>
              <a:t>Resource Optimization</a:t>
            </a: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113" name="TextBox 23">
            <a:extLst>
              <a:ext uri="{FF2B5EF4-FFF2-40B4-BE49-F238E27FC236}">
                <a16:creationId xmlns:a16="http://schemas.microsoft.com/office/drawing/2014/main" xmlns="" id="{98DFAF32-9D7E-4899-B6EF-6C8E2561900E}"/>
              </a:ext>
            </a:extLst>
          </p:cNvPr>
          <p:cNvSpPr txBox="1"/>
          <p:nvPr/>
        </p:nvSpPr>
        <p:spPr>
          <a:xfrm>
            <a:off x="1478321" y="3705650"/>
            <a:ext cx="10082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IoT </a:t>
            </a:r>
          </a:p>
          <a:p>
            <a:r>
              <a:rPr lang="en-US" altLang="zh-CN" dirty="0" smtClean="0"/>
              <a:t>Technology-15</a:t>
            </a:r>
            <a:endParaRPr lang="zh-CN" altLang="en-US" dirty="0"/>
          </a:p>
        </p:txBody>
      </p:sp>
      <p:sp>
        <p:nvSpPr>
          <p:cNvPr id="114" name="TextBox 24">
            <a:extLst>
              <a:ext uri="{FF2B5EF4-FFF2-40B4-BE49-F238E27FC236}">
                <a16:creationId xmlns:a16="http://schemas.microsoft.com/office/drawing/2014/main" xmlns="" id="{C9E6EF1D-C8E1-4973-88E4-145D50D45544}"/>
              </a:ext>
            </a:extLst>
          </p:cNvPr>
          <p:cNvSpPr txBox="1"/>
          <p:nvPr/>
        </p:nvSpPr>
        <p:spPr>
          <a:xfrm>
            <a:off x="3822412" y="2467710"/>
            <a:ext cx="71814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Logistics-9</a:t>
            </a:r>
            <a:endParaRPr lang="zh-CN" altLang="en-US" dirty="0"/>
          </a:p>
        </p:txBody>
      </p:sp>
      <p:sp>
        <p:nvSpPr>
          <p:cNvPr id="115" name="TextBox 36">
            <a:extLst>
              <a:ext uri="{FF2B5EF4-FFF2-40B4-BE49-F238E27FC236}">
                <a16:creationId xmlns:a16="http://schemas.microsoft.com/office/drawing/2014/main" xmlns="" id="{67A9B781-74C6-4D7F-9E50-54B06E2A7B36}"/>
              </a:ext>
            </a:extLst>
          </p:cNvPr>
          <p:cNvSpPr txBox="1"/>
          <p:nvPr/>
        </p:nvSpPr>
        <p:spPr>
          <a:xfrm>
            <a:off x="6667117" y="3552593"/>
            <a:ext cx="98103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Smart</a:t>
            </a:r>
            <a:r>
              <a:rPr lang="zh-CN" altLang="en-US" dirty="0"/>
              <a:t> </a:t>
            </a:r>
            <a:r>
              <a:rPr lang="en-US" altLang="zh-CN" dirty="0"/>
              <a:t>Cooking</a:t>
            </a:r>
            <a:endParaRPr lang="zh-CN" altLang="en-US" dirty="0"/>
          </a:p>
        </p:txBody>
      </p:sp>
      <p:sp>
        <p:nvSpPr>
          <p:cNvPr id="116" name="TextBox 35">
            <a:extLst>
              <a:ext uri="{FF2B5EF4-FFF2-40B4-BE49-F238E27FC236}">
                <a16:creationId xmlns:a16="http://schemas.microsoft.com/office/drawing/2014/main" xmlns="" id="{5AF9715F-3B17-479B-B4FB-FD2E37A17B42}"/>
              </a:ext>
            </a:extLst>
          </p:cNvPr>
          <p:cNvSpPr txBox="1"/>
          <p:nvPr/>
        </p:nvSpPr>
        <p:spPr>
          <a:xfrm>
            <a:off x="7640635" y="4727045"/>
            <a:ext cx="9979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Smart</a:t>
            </a:r>
            <a:r>
              <a:rPr lang="zh-CN" altLang="en-US" dirty="0"/>
              <a:t> </a:t>
            </a:r>
            <a:r>
              <a:rPr lang="en-US" altLang="zh-CN" dirty="0"/>
              <a:t>Cleaning</a:t>
            </a:r>
            <a:endParaRPr lang="zh-CN" altLang="en-US" dirty="0"/>
          </a:p>
        </p:txBody>
      </p:sp>
      <p:sp>
        <p:nvSpPr>
          <p:cNvPr id="117" name="TextBox 33">
            <a:extLst>
              <a:ext uri="{FF2B5EF4-FFF2-40B4-BE49-F238E27FC236}">
                <a16:creationId xmlns:a16="http://schemas.microsoft.com/office/drawing/2014/main" xmlns="" id="{539A0B5D-B8F2-46D2-962C-338C9362B5F6}"/>
              </a:ext>
            </a:extLst>
          </p:cNvPr>
          <p:cNvSpPr txBox="1"/>
          <p:nvPr/>
        </p:nvSpPr>
        <p:spPr>
          <a:xfrm>
            <a:off x="8520293" y="4282953"/>
            <a:ext cx="54181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Pre-set </a:t>
            </a:r>
          </a:p>
          <a:p>
            <a:r>
              <a:rPr lang="en-US" altLang="zh-CN" dirty="0"/>
              <a:t>Solution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70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: 圆角 50">
            <a:extLst>
              <a:ext uri="{FF2B5EF4-FFF2-40B4-BE49-F238E27FC236}">
                <a16:creationId xmlns:a16="http://schemas.microsoft.com/office/drawing/2014/main" xmlns="" id="{A25FBB15-7483-4D5C-9DD5-406BE1A1391C}"/>
              </a:ext>
            </a:extLst>
          </p:cNvPr>
          <p:cNvSpPr/>
          <p:nvPr/>
        </p:nvSpPr>
        <p:spPr>
          <a:xfrm>
            <a:off x="6733960" y="1828800"/>
            <a:ext cx="4690923" cy="4625009"/>
          </a:xfrm>
          <a:prstGeom prst="roundRect">
            <a:avLst>
              <a:gd name="adj" fmla="val 0"/>
            </a:avLst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25" dirty="0"/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xmlns="" id="{F39A3900-1154-4860-9D9C-29C4B00132E5}"/>
              </a:ext>
            </a:extLst>
          </p:cNvPr>
          <p:cNvSpPr/>
          <p:nvPr/>
        </p:nvSpPr>
        <p:spPr>
          <a:xfrm>
            <a:off x="476347" y="1828800"/>
            <a:ext cx="5973121" cy="4625009"/>
          </a:xfrm>
          <a:prstGeom prst="roundRect">
            <a:avLst>
              <a:gd name="adj" fmla="val 0"/>
            </a:avLst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25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4391F8B-E966-4817-964D-36F3AC89D0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1" t="41809" r="67951" b="39465"/>
          <a:stretch/>
        </p:blipFill>
        <p:spPr>
          <a:xfrm>
            <a:off x="9192245" y="2170979"/>
            <a:ext cx="1813402" cy="1258021"/>
          </a:xfrm>
          <a:prstGeom prst="rect">
            <a:avLst/>
          </a:prstGeom>
          <a:effectLst/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3F859E2-FA4E-46E4-A7AD-ED6C1747DE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9" t="42826" r="51291" b="39756"/>
          <a:stretch/>
        </p:blipFill>
        <p:spPr>
          <a:xfrm>
            <a:off x="6970366" y="2234443"/>
            <a:ext cx="1840429" cy="1194557"/>
          </a:xfrm>
          <a:prstGeom prst="rect">
            <a:avLst/>
          </a:prstGeom>
          <a:effectLst/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576CF6C-83DC-4814-ABD7-7CC8B019B2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15"/>
          <a:stretch/>
        </p:blipFill>
        <p:spPr>
          <a:xfrm>
            <a:off x="835703" y="2994909"/>
            <a:ext cx="2008237" cy="1744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D073FAFF-50AE-4C61-8F8F-6461A66B989E}"/>
              </a:ext>
            </a:extLst>
          </p:cNvPr>
          <p:cNvSpPr txBox="1"/>
          <p:nvPr/>
        </p:nvSpPr>
        <p:spPr>
          <a:xfrm>
            <a:off x="0" y="143473"/>
            <a:ext cx="4155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Recognition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xmlns="" id="{3E26B6FB-FACB-4AD1-BA89-C17D15BAC895}"/>
              </a:ext>
            </a:extLst>
          </p:cNvPr>
          <p:cNvCxnSpPr>
            <a:cxnSpLocks/>
          </p:cNvCxnSpPr>
          <p:nvPr/>
        </p:nvCxnSpPr>
        <p:spPr>
          <a:xfrm>
            <a:off x="4148487" y="327305"/>
            <a:ext cx="0" cy="671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687CA4BD-90ED-4F7C-B7B8-44B26FB99A8D}"/>
              </a:ext>
            </a:extLst>
          </p:cNvPr>
          <p:cNvSpPr txBox="1"/>
          <p:nvPr/>
        </p:nvSpPr>
        <p:spPr>
          <a:xfrm>
            <a:off x="4418916" y="168004"/>
            <a:ext cx="341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 Setting </a:t>
            </a:r>
          </a:p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Multi-party Recognition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84618D50-FD79-458D-A196-136AA836611E}"/>
              </a:ext>
            </a:extLst>
          </p:cNvPr>
          <p:cNvGrpSpPr/>
          <p:nvPr/>
        </p:nvGrpSpPr>
        <p:grpSpPr>
          <a:xfrm>
            <a:off x="3143669" y="2994909"/>
            <a:ext cx="2893023" cy="1744112"/>
            <a:chOff x="4892724" y="2999272"/>
            <a:chExt cx="2690178" cy="1621823"/>
          </a:xfrm>
          <a:effectLst>
            <a:reflection blurRad="6350" stA="50000" endA="300" endPos="55000" dir="5400000" sy="-100000" algn="bl" rotWithShape="0"/>
          </a:effectLst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9182B304-BE7F-49AC-BB18-57DFE7E13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2724" y="2999274"/>
              <a:ext cx="1152626" cy="162031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949A09F9-7B6B-4A19-934D-A9E3DD4D6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1375" y="2999273"/>
              <a:ext cx="1152626" cy="162031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4B69C10D-0EDE-41AB-82B4-93DF18D43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0276" y="2999272"/>
              <a:ext cx="1152626" cy="1621823"/>
            </a:xfrm>
            <a:prstGeom prst="rect">
              <a:avLst/>
            </a:prstGeom>
          </p:spPr>
        </p:pic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D0BD4F81-6FFA-4AB6-B826-6668D4C2F950}"/>
              </a:ext>
            </a:extLst>
          </p:cNvPr>
          <p:cNvSpPr/>
          <p:nvPr/>
        </p:nvSpPr>
        <p:spPr>
          <a:xfrm>
            <a:off x="3398541" y="2612757"/>
            <a:ext cx="229367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</a:rPr>
              <a:t>China National Standards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66DA3D5B-E3C6-49F0-AB75-81893742F7D8}"/>
              </a:ext>
            </a:extLst>
          </p:cNvPr>
          <p:cNvSpPr/>
          <p:nvPr/>
        </p:nvSpPr>
        <p:spPr>
          <a:xfrm>
            <a:off x="476347" y="1471530"/>
            <a:ext cx="2667322" cy="494646"/>
          </a:xfrm>
          <a:prstGeom prst="roundRect">
            <a:avLst>
              <a:gd name="adj" fmla="val 0"/>
            </a:avLst>
          </a:prstGeom>
          <a:solidFill>
            <a:srgbClr val="16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等线" panose="02010600030101010101" pitchFamily="2" charset="-122"/>
              </a:rPr>
              <a:t>Standard Establishment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F0EC3B84-8985-4BF9-940A-88C8D04544B3}"/>
              </a:ext>
            </a:extLst>
          </p:cNvPr>
          <p:cNvSpPr/>
          <p:nvPr/>
        </p:nvSpPr>
        <p:spPr>
          <a:xfrm>
            <a:off x="627119" y="2612757"/>
            <a:ext cx="248692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</a:rPr>
              <a:t>IEEE International Standards 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xmlns="" id="{71D467F7-7291-4C7E-89C1-3D528E917825}"/>
              </a:ext>
            </a:extLst>
          </p:cNvPr>
          <p:cNvSpPr/>
          <p:nvPr/>
        </p:nvSpPr>
        <p:spPr>
          <a:xfrm>
            <a:off x="6733959" y="1471530"/>
            <a:ext cx="2314373" cy="494646"/>
          </a:xfrm>
          <a:prstGeom prst="roundRect">
            <a:avLst>
              <a:gd name="adj" fmla="val 0"/>
            </a:avLst>
          </a:prstGeom>
          <a:solidFill>
            <a:srgbClr val="16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等线" panose="02010600030101010101" pitchFamily="2" charset="-122"/>
              </a:rPr>
              <a:t>Industry Recognition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086B2AB7-057E-4C43-A40B-4C64785898CE}"/>
              </a:ext>
            </a:extLst>
          </p:cNvPr>
          <p:cNvSpPr/>
          <p:nvPr/>
        </p:nvSpPr>
        <p:spPr>
          <a:xfrm>
            <a:off x="6946985" y="3523073"/>
            <a:ext cx="196076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</a:rPr>
              <a:t>China Federation of Logistics &amp; Purchasing </a:t>
            </a:r>
          </a:p>
          <a:p>
            <a:pPr lvl="0" algn="ctr">
              <a:defRPr/>
            </a:pPr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</a:rPr>
              <a:t>Association Standard</a:t>
            </a:r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</a:rPr>
              <a:t> </a:t>
            </a:r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</a:rPr>
              <a:t>President Unit 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EFAEE792-A767-4B01-BED8-3DDA9F248363}"/>
              </a:ext>
            </a:extLst>
          </p:cNvPr>
          <p:cNvSpPr/>
          <p:nvPr/>
        </p:nvSpPr>
        <p:spPr>
          <a:xfrm>
            <a:off x="9020159" y="3523352"/>
            <a:ext cx="225289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Lead</a:t>
            </a:r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</a:t>
            </a:r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establishment</a:t>
            </a:r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of</a:t>
            </a:r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IoF ecosystem alliance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9 major industries and</a:t>
            </a:r>
          </a:p>
          <a:p>
            <a:pPr lvl="0" algn="ctr">
              <a:defRPr/>
            </a:pPr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207</a:t>
            </a:r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premium resources</a:t>
            </a:r>
          </a:p>
        </p:txBody>
      </p:sp>
      <p:pic>
        <p:nvPicPr>
          <p:cNvPr id="20" name="Picture 6" descr="http://www.sdis.cn/style/first/images/logo.png">
            <a:extLst>
              <a:ext uri="{FF2B5EF4-FFF2-40B4-BE49-F238E27FC236}">
                <a16:creationId xmlns:a16="http://schemas.microsoft.com/office/drawing/2014/main" xmlns="" id="{84F7C295-8349-4F97-BE75-3D44C6728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869" y="5731419"/>
            <a:ext cx="2232719" cy="5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GS1 logo">
            <a:extLst>
              <a:ext uri="{FF2B5EF4-FFF2-40B4-BE49-F238E27FC236}">
                <a16:creationId xmlns:a16="http://schemas.microsoft.com/office/drawing/2014/main" xmlns="" id="{13A878AA-BE29-4F4E-BD2E-79ED151B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07" y="4765693"/>
            <a:ext cx="927633" cy="5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1E2822D-434B-46F8-96C1-8B328FA45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08" y="5555285"/>
            <a:ext cx="685613" cy="7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B7608683-7DCD-4A0F-BC21-4DC43B9EC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t="21771" r="5061" b="13935"/>
          <a:stretch/>
        </p:blipFill>
        <p:spPr bwMode="auto">
          <a:xfrm>
            <a:off x="8456719" y="4948290"/>
            <a:ext cx="952694" cy="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B82AA013-CF2E-49EE-AFCB-92C7532A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88" y="4822067"/>
            <a:ext cx="759916" cy="66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6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81934" y="2875002"/>
            <a:ext cx="28889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Thanks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21C561A-EBFD-4017-8E7D-8B3403EC1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97" y="6029664"/>
            <a:ext cx="1537103" cy="82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0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6126517997334D91E53431C65E4D6B" ma:contentTypeVersion="10" ma:contentTypeDescription="Create a new document." ma:contentTypeScope="" ma:versionID="0a2afeaf563955a2cf8776e8f1437095">
  <xsd:schema xmlns:xsd="http://www.w3.org/2001/XMLSchema" xmlns:xs="http://www.w3.org/2001/XMLSchema" xmlns:p="http://schemas.microsoft.com/office/2006/metadata/properties" xmlns:ns2="26c2e727-2f0d-48bf-9251-b80434e351af" xmlns:ns3="67d0f3fe-3e97-4055-b051-a9bc1cbd7eef" targetNamespace="http://schemas.microsoft.com/office/2006/metadata/properties" ma:root="true" ma:fieldsID="1ea7ee5c17973b052f0fbe2db2f0a029" ns2:_="" ns3:_="">
    <xsd:import namespace="26c2e727-2f0d-48bf-9251-b80434e351af"/>
    <xsd:import namespace="67d0f3fe-3e97-4055-b051-a9bc1cbd7e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2e727-2f0d-48bf-9251-b80434e351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f3fe-3e97-4055-b051-a9bc1cbd7ee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30DA55-2945-40FD-A905-8FD2023F0066}"/>
</file>

<file path=customXml/itemProps2.xml><?xml version="1.0" encoding="utf-8"?>
<ds:datastoreItem xmlns:ds="http://schemas.openxmlformats.org/officeDocument/2006/customXml" ds:itemID="{08FE59CB-89C2-4199-967B-AC61C077692D}"/>
</file>

<file path=customXml/itemProps3.xml><?xml version="1.0" encoding="utf-8"?>
<ds:datastoreItem xmlns:ds="http://schemas.openxmlformats.org/officeDocument/2006/customXml" ds:itemID="{B5FF6B7F-4D6D-4C6E-BA4D-DC3DAAA5E7B4}"/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244</Words>
  <Application>Microsoft Office PowerPoint</Application>
  <PresentationFormat>自定义</PresentationFormat>
  <Paragraphs>121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 Sharon</dc:creator>
  <cp:lastModifiedBy>QQ</cp:lastModifiedBy>
  <cp:revision>170</cp:revision>
  <dcterms:created xsi:type="dcterms:W3CDTF">2019-11-15T13:24:26Z</dcterms:created>
  <dcterms:modified xsi:type="dcterms:W3CDTF">2019-11-20T07:06:00Z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0x010100C96126517997334D91E53431C65E4D6B</vt:lpwstr>
  </property>
</Properties>
</file>