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1511" r:id="rId2"/>
    <p:sldId id="1391" r:id="rId3"/>
    <p:sldId id="330" r:id="rId4"/>
    <p:sldId id="1493" r:id="rId5"/>
    <p:sldId id="1492" r:id="rId6"/>
    <p:sldId id="1491" r:id="rId7"/>
    <p:sldId id="1536" r:id="rId8"/>
    <p:sldId id="1299" r:id="rId9"/>
    <p:sldId id="1524" r:id="rId10"/>
    <p:sldId id="1525" r:id="rId11"/>
    <p:sldId id="1527" r:id="rId12"/>
    <p:sldId id="1529" r:id="rId13"/>
    <p:sldId id="1530" r:id="rId14"/>
    <p:sldId id="1531" r:id="rId15"/>
    <p:sldId id="1532" r:id="rId16"/>
    <p:sldId id="1533" r:id="rId17"/>
    <p:sldId id="1508" r:id="rId18"/>
    <p:sldId id="1017" r:id="rId19"/>
    <p:sldId id="1409" r:id="rId20"/>
    <p:sldId id="320" r:id="rId21"/>
    <p:sldId id="1505" r:id="rId22"/>
    <p:sldId id="816" r:id="rId23"/>
    <p:sldId id="1376" r:id="rId24"/>
    <p:sldId id="1502" r:id="rId25"/>
    <p:sldId id="1503" r:id="rId26"/>
    <p:sldId id="1504" r:id="rId27"/>
    <p:sldId id="1509" r:id="rId28"/>
    <p:sldId id="1396" r:id="rId29"/>
    <p:sldId id="1506" r:id="rId30"/>
    <p:sldId id="1507" r:id="rId31"/>
    <p:sldId id="1380" r:id="rId32"/>
    <p:sldId id="1372" r:id="rId33"/>
    <p:sldId id="1291" r:id="rId34"/>
    <p:sldId id="1386" r:id="rId3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7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83" d="100"/>
          <a:sy n="83" d="100"/>
        </p:scale>
        <p:origin x="619" y="101"/>
      </p:cViewPr>
      <p:guideLst/>
    </p:cSldViewPr>
  </p:slideViewPr>
  <p:notesTextViewPr>
    <p:cViewPr>
      <p:scale>
        <a:sx n="1" d="1"/>
        <a:sy n="1" d="1"/>
      </p:scale>
      <p:origin x="0" y="0"/>
    </p:cViewPr>
  </p:notesTextViewPr>
  <p:sorterViewPr>
    <p:cViewPr>
      <p:scale>
        <a:sx n="125" d="100"/>
        <a:sy n="125" d="100"/>
      </p:scale>
      <p:origin x="0" y="-62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DBB75-510E-4BB5-B00F-7D2B9C426BAF}" type="datetimeFigureOut">
              <a:rPr lang="nb-NO" smtClean="0"/>
              <a:t>22.11.2019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E2839-297F-4187-98DC-D6445D66463C}" type="slidenum">
              <a:rPr lang="nb-NO" smtClean="0"/>
              <a:t>‹#›</a:t>
            </a:fld>
            <a:endParaRPr lang="nb-NO"/>
          </a:p>
        </p:txBody>
      </p:sp>
    </p:spTree>
    <p:extLst>
      <p:ext uri="{BB962C8B-B14F-4D97-AF65-F5344CB8AC3E}">
        <p14:creationId xmlns:p14="http://schemas.microsoft.com/office/powerpoint/2010/main" val="2772997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60799967a9_2_28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0" name="Google Shape;370;g60799967a9_2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6580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C7F1193-FE4D-4694-B86C-A3351F806257}" type="slidenum">
              <a:rPr lang="en-US" smtClean="0"/>
              <a:t>16</a:t>
            </a:fld>
            <a:endParaRPr lang="en-US" dirty="0"/>
          </a:p>
        </p:txBody>
      </p:sp>
    </p:spTree>
    <p:extLst>
      <p:ext uri="{BB962C8B-B14F-4D97-AF65-F5344CB8AC3E}">
        <p14:creationId xmlns:p14="http://schemas.microsoft.com/office/powerpoint/2010/main" val="377813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C7F1193-FE4D-4694-B86C-A3351F806257}" type="slidenum">
              <a:rPr lang="en-US" smtClean="0"/>
              <a:t>8</a:t>
            </a:fld>
            <a:endParaRPr lang="en-US" dirty="0"/>
          </a:p>
        </p:txBody>
      </p:sp>
    </p:spTree>
    <p:extLst>
      <p:ext uri="{BB962C8B-B14F-4D97-AF65-F5344CB8AC3E}">
        <p14:creationId xmlns:p14="http://schemas.microsoft.com/office/powerpoint/2010/main" val="4711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C7F1193-FE4D-4694-B86C-A3351F806257}" type="slidenum">
              <a:rPr lang="en-US" smtClean="0"/>
              <a:t>9</a:t>
            </a:fld>
            <a:endParaRPr lang="en-US" dirty="0"/>
          </a:p>
        </p:txBody>
      </p:sp>
    </p:spTree>
    <p:extLst>
      <p:ext uri="{BB962C8B-B14F-4D97-AF65-F5344CB8AC3E}">
        <p14:creationId xmlns:p14="http://schemas.microsoft.com/office/powerpoint/2010/main" val="44959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C7F1193-FE4D-4694-B86C-A3351F806257}" type="slidenum">
              <a:rPr lang="en-US" smtClean="0"/>
              <a:t>10</a:t>
            </a:fld>
            <a:endParaRPr lang="en-US" dirty="0"/>
          </a:p>
        </p:txBody>
      </p:sp>
    </p:spTree>
    <p:extLst>
      <p:ext uri="{BB962C8B-B14F-4D97-AF65-F5344CB8AC3E}">
        <p14:creationId xmlns:p14="http://schemas.microsoft.com/office/powerpoint/2010/main" val="1633279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C7F1193-FE4D-4694-B86C-A3351F806257}" type="slidenum">
              <a:rPr lang="en-US" smtClean="0"/>
              <a:t>11</a:t>
            </a:fld>
            <a:endParaRPr lang="en-US" dirty="0"/>
          </a:p>
        </p:txBody>
      </p:sp>
    </p:spTree>
    <p:extLst>
      <p:ext uri="{BB962C8B-B14F-4D97-AF65-F5344CB8AC3E}">
        <p14:creationId xmlns:p14="http://schemas.microsoft.com/office/powerpoint/2010/main" val="382548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C7F1193-FE4D-4694-B86C-A3351F806257}" type="slidenum">
              <a:rPr lang="en-US" smtClean="0"/>
              <a:t>12</a:t>
            </a:fld>
            <a:endParaRPr lang="en-US" dirty="0"/>
          </a:p>
        </p:txBody>
      </p:sp>
    </p:spTree>
    <p:extLst>
      <p:ext uri="{BB962C8B-B14F-4D97-AF65-F5344CB8AC3E}">
        <p14:creationId xmlns:p14="http://schemas.microsoft.com/office/powerpoint/2010/main" val="1203603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C7F1193-FE4D-4694-B86C-A3351F806257}" type="slidenum">
              <a:rPr lang="en-US" smtClean="0"/>
              <a:t>13</a:t>
            </a:fld>
            <a:endParaRPr lang="en-US" dirty="0"/>
          </a:p>
        </p:txBody>
      </p:sp>
    </p:spTree>
    <p:extLst>
      <p:ext uri="{BB962C8B-B14F-4D97-AF65-F5344CB8AC3E}">
        <p14:creationId xmlns:p14="http://schemas.microsoft.com/office/powerpoint/2010/main" val="3772476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C7F1193-FE4D-4694-B86C-A3351F806257}" type="slidenum">
              <a:rPr lang="en-US" smtClean="0"/>
              <a:t>14</a:t>
            </a:fld>
            <a:endParaRPr lang="en-US" dirty="0"/>
          </a:p>
        </p:txBody>
      </p:sp>
    </p:spTree>
    <p:extLst>
      <p:ext uri="{BB962C8B-B14F-4D97-AF65-F5344CB8AC3E}">
        <p14:creationId xmlns:p14="http://schemas.microsoft.com/office/powerpoint/2010/main" val="2684422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C7F1193-FE4D-4694-B86C-A3351F806257}" type="slidenum">
              <a:rPr lang="en-US" smtClean="0"/>
              <a:t>15</a:t>
            </a:fld>
            <a:endParaRPr lang="en-US" dirty="0"/>
          </a:p>
        </p:txBody>
      </p:sp>
    </p:spTree>
    <p:extLst>
      <p:ext uri="{BB962C8B-B14F-4D97-AF65-F5344CB8AC3E}">
        <p14:creationId xmlns:p14="http://schemas.microsoft.com/office/powerpoint/2010/main" val="397002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680276-E088-4401-B2E2-5A143C681D6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E508809-6613-4A43-89B3-F5D1650A00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0A61501-F256-43FF-8C6D-B45DD5DCDB4B}"/>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5" name="Plassholder for bunntekst 4">
            <a:extLst>
              <a:ext uri="{FF2B5EF4-FFF2-40B4-BE49-F238E27FC236}">
                <a16:creationId xmlns:a16="http://schemas.microsoft.com/office/drawing/2014/main" id="{EAD71BC5-D632-4B2B-99DD-D60EF963F93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D539C63-0926-4222-9EF9-54DB13AE9C0C}"/>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4078460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6F595-3FEB-4C37-951C-4E810AFAB43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B8C4BB3-46AD-4D42-8820-C961AAE45B3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15874B-6022-4020-AB53-C67A03E8053E}"/>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5" name="Plassholder for bunntekst 4">
            <a:extLst>
              <a:ext uri="{FF2B5EF4-FFF2-40B4-BE49-F238E27FC236}">
                <a16:creationId xmlns:a16="http://schemas.microsoft.com/office/drawing/2014/main" id="{5855A62E-EC88-47AA-A46E-5A33CB0ED7D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4BFC81C-6CDB-41D9-B52C-425156123629}"/>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4205443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82FA747-091E-40B2-A53E-A7E3A376D27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24A40068-5FB3-46A4-84B8-030FEED5A32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E8A3A3E-5048-4D10-A5D9-1735C35F2BC4}"/>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5" name="Plassholder for bunntekst 4">
            <a:extLst>
              <a:ext uri="{FF2B5EF4-FFF2-40B4-BE49-F238E27FC236}">
                <a16:creationId xmlns:a16="http://schemas.microsoft.com/office/drawing/2014/main" id="{0A8BE858-6B34-43CB-8D7B-986012C22C6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14B9904-3511-4428-864C-FC4C4266A1D2}"/>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1409240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919017-6202-4003-8D27-0A0892B3DEC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A554005-5A63-4CA4-81EE-9A14EA21FCD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9225210-C748-4C30-A39C-C1FE9351C7F8}"/>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5" name="Plassholder for bunntekst 4">
            <a:extLst>
              <a:ext uri="{FF2B5EF4-FFF2-40B4-BE49-F238E27FC236}">
                <a16:creationId xmlns:a16="http://schemas.microsoft.com/office/drawing/2014/main" id="{20AC9DAD-6494-4807-BDB9-32B05BFE195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70C2A94-1D0F-4383-A55C-C7EA3359B082}"/>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445055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682BA9-946A-45DD-9376-BD90D9D7AE8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ACACBA0-C3E9-4BB4-BE8C-13FEA4D97F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A886C73-1B8F-49A7-8505-9194123C1D53}"/>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5" name="Plassholder for bunntekst 4">
            <a:extLst>
              <a:ext uri="{FF2B5EF4-FFF2-40B4-BE49-F238E27FC236}">
                <a16:creationId xmlns:a16="http://schemas.microsoft.com/office/drawing/2014/main" id="{5B479E47-4CC5-4CDD-A9E9-20B9B97D5B2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76F8377-E8DC-4F75-A301-4E1F120FBC62}"/>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293837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1EB36-4291-4892-9D2C-17730538BF8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10874BF-5EC9-4792-967E-50512ECDA51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8C888C6-1969-4F2B-AF66-741B821D38A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DBD3EBA-20B4-44B6-AE3C-85821FF5C40E}"/>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6" name="Plassholder for bunntekst 5">
            <a:extLst>
              <a:ext uri="{FF2B5EF4-FFF2-40B4-BE49-F238E27FC236}">
                <a16:creationId xmlns:a16="http://schemas.microsoft.com/office/drawing/2014/main" id="{4734C724-733E-407B-AA5A-B88AD18994E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86299E5-FD7C-4741-9539-6603884A5BD4}"/>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411829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61F684-7869-4A24-9474-587ED9C2F11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7367605-8A4D-4E2A-B7B3-D30887456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215244C-A872-4EEA-94CD-B5A0EBD58861}"/>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838A40A-881A-4E0F-8377-66FF9D0C8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B4A488C-68BD-41AB-AE09-B90738358A7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CBAB37F-66E5-4095-B337-8FEE66B17431}"/>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8" name="Plassholder for bunntekst 7">
            <a:extLst>
              <a:ext uri="{FF2B5EF4-FFF2-40B4-BE49-F238E27FC236}">
                <a16:creationId xmlns:a16="http://schemas.microsoft.com/office/drawing/2014/main" id="{C3C0F0FA-CF82-4B16-9B0B-BF7C243EA98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060B6EE-6002-4CD1-86F8-6624E349BB48}"/>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89391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61E24-9F97-4060-8444-96906BD9AEC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467B868-2BC9-44E2-A8E5-6B3FD7E6FBE9}"/>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4" name="Plassholder for bunntekst 3">
            <a:extLst>
              <a:ext uri="{FF2B5EF4-FFF2-40B4-BE49-F238E27FC236}">
                <a16:creationId xmlns:a16="http://schemas.microsoft.com/office/drawing/2014/main" id="{DFEE03AA-F323-4FBB-B961-7C68894BE4A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565FD3A-E635-43DC-9FF0-62595D940902}"/>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3022263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51463FD-8BC5-44EE-853E-D6B9BCFC4E0A}"/>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3" name="Plassholder for bunntekst 2">
            <a:extLst>
              <a:ext uri="{FF2B5EF4-FFF2-40B4-BE49-F238E27FC236}">
                <a16:creationId xmlns:a16="http://schemas.microsoft.com/office/drawing/2014/main" id="{17CE791F-6C4C-402A-9BF5-F006261F9BA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CACE44E-B957-4919-B1CB-527750AB8830}"/>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230395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1E9B69-6155-4D24-81E4-179287BF808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7B0D19B-CE75-46D7-98DB-F27036549C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5BC1F2D-6272-46CE-8A5D-844C7DB74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1D91BCA-5DEA-437A-A84C-46F1AE2011A5}"/>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6" name="Plassholder for bunntekst 5">
            <a:extLst>
              <a:ext uri="{FF2B5EF4-FFF2-40B4-BE49-F238E27FC236}">
                <a16:creationId xmlns:a16="http://schemas.microsoft.com/office/drawing/2014/main" id="{2F5E4BEA-9A13-4D1C-B21C-57B5589844F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B67C8B3-A672-4170-A91E-31578C1BD1FE}"/>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2147016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F8D2C2-AD33-422C-9857-A1DF13E2166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B7F21E36-F05C-4C42-926D-FEB77D12F7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E1DAAD8-A2BF-4288-80D5-82A80EBC3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58EB9AB-0ACA-44B0-BCDF-37592FE4A0B7}"/>
              </a:ext>
            </a:extLst>
          </p:cNvPr>
          <p:cNvSpPr>
            <a:spLocks noGrp="1"/>
          </p:cNvSpPr>
          <p:nvPr>
            <p:ph type="dt" sz="half" idx="10"/>
          </p:nvPr>
        </p:nvSpPr>
        <p:spPr/>
        <p:txBody>
          <a:bodyPr/>
          <a:lstStyle/>
          <a:p>
            <a:fld id="{B0BE6BB6-4B65-4D97-8CFD-F6310EEA9461}" type="datetimeFigureOut">
              <a:rPr lang="nb-NO" smtClean="0"/>
              <a:t>22.11.2019</a:t>
            </a:fld>
            <a:endParaRPr lang="nb-NO"/>
          </a:p>
        </p:txBody>
      </p:sp>
      <p:sp>
        <p:nvSpPr>
          <p:cNvPr id="6" name="Plassholder for bunntekst 5">
            <a:extLst>
              <a:ext uri="{FF2B5EF4-FFF2-40B4-BE49-F238E27FC236}">
                <a16:creationId xmlns:a16="http://schemas.microsoft.com/office/drawing/2014/main" id="{8B969E69-192D-4450-9FBB-5EDDD631A17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7FCDE19-CB70-4A30-9E61-4C6E9116E811}"/>
              </a:ext>
            </a:extLst>
          </p:cNvPr>
          <p:cNvSpPr>
            <a:spLocks noGrp="1"/>
          </p:cNvSpPr>
          <p:nvPr>
            <p:ph type="sldNum" sz="quarter" idx="12"/>
          </p:nvPr>
        </p:nvSpPr>
        <p:spPr/>
        <p:txBody>
          <a:bodyPr/>
          <a:lstStyle/>
          <a:p>
            <a:fld id="{36A92EC7-E352-4BAF-87E7-DECF04F3057F}" type="slidenum">
              <a:rPr lang="nb-NO" smtClean="0"/>
              <a:t>‹#›</a:t>
            </a:fld>
            <a:endParaRPr lang="nb-NO"/>
          </a:p>
        </p:txBody>
      </p:sp>
    </p:spTree>
    <p:extLst>
      <p:ext uri="{BB962C8B-B14F-4D97-AF65-F5344CB8AC3E}">
        <p14:creationId xmlns:p14="http://schemas.microsoft.com/office/powerpoint/2010/main" val="233824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1D90413-316C-4D57-9F31-13DA1BA4F5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078B10C-29D7-4E0B-8C02-EC6F7103C8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E20673-88F1-4763-9339-D13B1F3CED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E6BB6-4B65-4D97-8CFD-F6310EEA9461}" type="datetimeFigureOut">
              <a:rPr lang="nb-NO" smtClean="0"/>
              <a:t>22.11.2019</a:t>
            </a:fld>
            <a:endParaRPr lang="nb-NO"/>
          </a:p>
        </p:txBody>
      </p:sp>
      <p:sp>
        <p:nvSpPr>
          <p:cNvPr id="5" name="Plassholder for bunntekst 4">
            <a:extLst>
              <a:ext uri="{FF2B5EF4-FFF2-40B4-BE49-F238E27FC236}">
                <a16:creationId xmlns:a16="http://schemas.microsoft.com/office/drawing/2014/main" id="{2BE86BF2-5751-48C8-8982-FB6AD21702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F420FE6-A442-4CFB-ABFB-2FDC8E929D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92EC7-E352-4BAF-87E7-DECF04F3057F}" type="slidenum">
              <a:rPr lang="nb-NO" smtClean="0"/>
              <a:t>‹#›</a:t>
            </a:fld>
            <a:endParaRPr lang="nb-NO"/>
          </a:p>
        </p:txBody>
      </p:sp>
    </p:spTree>
    <p:extLst>
      <p:ext uri="{BB962C8B-B14F-4D97-AF65-F5344CB8AC3E}">
        <p14:creationId xmlns:p14="http://schemas.microsoft.com/office/powerpoint/2010/main" val="3814846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19.png"/><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13.jp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14.png"/><Relationship Id="rId4" Type="http://schemas.openxmlformats.org/officeDocument/2006/relationships/image" Target="../media/image60.jpe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image" Target="../media/image21.svg"/><Relationship Id="rId9" Type="http://schemas.openxmlformats.org/officeDocument/2006/relationships/image" Target="../media/image13.jp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mailto:Hello@engage-innovate.com" TargetMode="External"/><Relationship Id="rId7" Type="http://schemas.openxmlformats.org/officeDocument/2006/relationships/image" Target="../media/image5.png"/><Relationship Id="rId2" Type="http://schemas.openxmlformats.org/officeDocument/2006/relationships/hyperlink" Target="mailto:Jolene@engage-innovate.com" TargetMode="External"/><Relationship Id="rId1" Type="http://schemas.openxmlformats.org/officeDocument/2006/relationships/slideLayout" Target="../slideLayouts/slideLayout2.xml"/><Relationship Id="rId6" Type="http://schemas.openxmlformats.org/officeDocument/2006/relationships/hyperlink" Target="http://www.strategytools.io/" TargetMode="External"/><Relationship Id="rId5" Type="http://schemas.openxmlformats.org/officeDocument/2006/relationships/hyperlink" Target="mailto:Adelina@strategytools.io" TargetMode="External"/><Relationship Id="rId4" Type="http://schemas.openxmlformats.org/officeDocument/2006/relationships/hyperlink" Target="http://www.engage-innovate.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Christian@engage-innovate.com" TargetMode="External"/><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7.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image" Target="../media/image21.svg"/><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Et bilde som inneholder person, bygning, innendørs, stor&#10;&#10;Automatisk generert beskrivelse">
            <a:extLst>
              <a:ext uri="{FF2B5EF4-FFF2-40B4-BE49-F238E27FC236}">
                <a16:creationId xmlns:a16="http://schemas.microsoft.com/office/drawing/2014/main" id="{36D2D650-8CD4-4D0F-8025-56F0676A5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9" r="925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6" descr="Image result for global peter drucker forum">
            <a:extLst>
              <a:ext uri="{FF2B5EF4-FFF2-40B4-BE49-F238E27FC236}">
                <a16:creationId xmlns:a16="http://schemas.microsoft.com/office/drawing/2014/main" id="{FC59EAFB-8F6E-4DE6-B3FB-D0B5F6BCD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3" r="-2" b="1189"/>
          <a:stretch/>
        </p:blipFill>
        <p:spPr bwMode="auto">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362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kart, tekst&#10;&#10;Automatisk generert beskrivelse">
            <a:extLst>
              <a:ext uri="{FF2B5EF4-FFF2-40B4-BE49-F238E27FC236}">
                <a16:creationId xmlns:a16="http://schemas.microsoft.com/office/drawing/2014/main" id="{7E6D639C-429A-4EBA-96B0-BF39C03D2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722" y="0"/>
            <a:ext cx="9698557" cy="6858000"/>
          </a:xfrm>
          <a:prstGeom prst="rect">
            <a:avLst/>
          </a:prstGeom>
        </p:spPr>
      </p:pic>
      <p:pic>
        <p:nvPicPr>
          <p:cNvPr id="16" name="Bilde 15">
            <a:extLst>
              <a:ext uri="{FF2B5EF4-FFF2-40B4-BE49-F238E27FC236}">
                <a16:creationId xmlns:a16="http://schemas.microsoft.com/office/drawing/2014/main" id="{02517C89-CE14-4F1E-B099-9FF212F37D1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835710" y="5546354"/>
            <a:ext cx="391175" cy="396000"/>
          </a:xfrm>
          <a:prstGeom prst="rect">
            <a:avLst/>
          </a:prstGeom>
        </p:spPr>
      </p:pic>
      <p:pic>
        <p:nvPicPr>
          <p:cNvPr id="17" name="Bilde 16">
            <a:extLst>
              <a:ext uri="{FF2B5EF4-FFF2-40B4-BE49-F238E27FC236}">
                <a16:creationId xmlns:a16="http://schemas.microsoft.com/office/drawing/2014/main" id="{9724AC26-60AC-412E-90EC-98A4AFD78A76}"/>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390845" y="3231000"/>
            <a:ext cx="622452" cy="396000"/>
          </a:xfrm>
          <a:prstGeom prst="rect">
            <a:avLst/>
          </a:prstGeom>
        </p:spPr>
      </p:pic>
      <p:pic>
        <p:nvPicPr>
          <p:cNvPr id="18" name="Bilde 17">
            <a:extLst>
              <a:ext uri="{FF2B5EF4-FFF2-40B4-BE49-F238E27FC236}">
                <a16:creationId xmlns:a16="http://schemas.microsoft.com/office/drawing/2014/main" id="{FBE302EF-BF65-44FD-BDAE-D13B37FA2081}"/>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558641" y="5035814"/>
            <a:ext cx="396000" cy="396000"/>
          </a:xfrm>
          <a:prstGeom prst="rect">
            <a:avLst/>
          </a:prstGeom>
        </p:spPr>
      </p:pic>
      <p:pic>
        <p:nvPicPr>
          <p:cNvPr id="8" name="Bilde 7">
            <a:extLst>
              <a:ext uri="{FF2B5EF4-FFF2-40B4-BE49-F238E27FC236}">
                <a16:creationId xmlns:a16="http://schemas.microsoft.com/office/drawing/2014/main" id="{3BD27086-CA90-425A-8025-ED1528C3AA1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50225" y="4548614"/>
            <a:ext cx="396000" cy="396000"/>
          </a:xfrm>
          <a:prstGeom prst="rect">
            <a:avLst/>
          </a:prstGeom>
        </p:spPr>
      </p:pic>
      <p:pic>
        <p:nvPicPr>
          <p:cNvPr id="9" name="Bilde 8">
            <a:extLst>
              <a:ext uri="{FF2B5EF4-FFF2-40B4-BE49-F238E27FC236}">
                <a16:creationId xmlns:a16="http://schemas.microsoft.com/office/drawing/2014/main" id="{5A8EE981-0F51-4678-A363-28F4E569B75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50225" y="5942354"/>
            <a:ext cx="396000" cy="396000"/>
          </a:xfrm>
          <a:prstGeom prst="rect">
            <a:avLst/>
          </a:prstGeom>
        </p:spPr>
      </p:pic>
      <p:pic>
        <p:nvPicPr>
          <p:cNvPr id="10" name="Bilde 9">
            <a:extLst>
              <a:ext uri="{FF2B5EF4-FFF2-40B4-BE49-F238E27FC236}">
                <a16:creationId xmlns:a16="http://schemas.microsoft.com/office/drawing/2014/main" id="{83EE6B9D-E0B9-4F80-A883-76CD2D7CB7B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84404" y="4944614"/>
            <a:ext cx="396000" cy="396000"/>
          </a:xfrm>
          <a:prstGeom prst="rect">
            <a:avLst/>
          </a:prstGeom>
        </p:spPr>
      </p:pic>
      <p:pic>
        <p:nvPicPr>
          <p:cNvPr id="12" name="Bilde 11">
            <a:extLst>
              <a:ext uri="{FF2B5EF4-FFF2-40B4-BE49-F238E27FC236}">
                <a16:creationId xmlns:a16="http://schemas.microsoft.com/office/drawing/2014/main" id="{65153C61-E57A-43B8-9446-4B76584B71A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912405" y="5703307"/>
            <a:ext cx="396000" cy="396000"/>
          </a:xfrm>
          <a:prstGeom prst="rect">
            <a:avLst/>
          </a:prstGeom>
        </p:spPr>
      </p:pic>
      <p:cxnSp>
        <p:nvCxnSpPr>
          <p:cNvPr id="3" name="Rett linje 2">
            <a:extLst>
              <a:ext uri="{FF2B5EF4-FFF2-40B4-BE49-F238E27FC236}">
                <a16:creationId xmlns:a16="http://schemas.microsoft.com/office/drawing/2014/main" id="{6CE0618B-9F50-47B2-BD55-E63A5C57B348}"/>
              </a:ext>
            </a:extLst>
          </p:cNvPr>
          <p:cNvCxnSpPr>
            <a:cxnSpLocks/>
            <a:stCxn id="8" idx="3"/>
            <a:endCxn id="18" idx="0"/>
          </p:cNvCxnSpPr>
          <p:nvPr/>
        </p:nvCxnSpPr>
        <p:spPr>
          <a:xfrm>
            <a:off x="8346225" y="4746614"/>
            <a:ext cx="410416" cy="289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Rett linje 18">
            <a:extLst>
              <a:ext uri="{FF2B5EF4-FFF2-40B4-BE49-F238E27FC236}">
                <a16:creationId xmlns:a16="http://schemas.microsoft.com/office/drawing/2014/main" id="{18BE3F82-4B96-422A-B3E0-00AE884F93A3}"/>
              </a:ext>
            </a:extLst>
          </p:cNvPr>
          <p:cNvCxnSpPr>
            <a:cxnSpLocks/>
            <a:stCxn id="10" idx="2"/>
            <a:endCxn id="9" idx="1"/>
          </p:cNvCxnSpPr>
          <p:nvPr/>
        </p:nvCxnSpPr>
        <p:spPr>
          <a:xfrm>
            <a:off x="7482405" y="5340614"/>
            <a:ext cx="467821" cy="799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Rett linje 19">
            <a:extLst>
              <a:ext uri="{FF2B5EF4-FFF2-40B4-BE49-F238E27FC236}">
                <a16:creationId xmlns:a16="http://schemas.microsoft.com/office/drawing/2014/main" id="{41E0DCE7-56C6-4498-8BE8-62FADD1AD04F}"/>
              </a:ext>
            </a:extLst>
          </p:cNvPr>
          <p:cNvCxnSpPr>
            <a:cxnSpLocks/>
            <a:stCxn id="10" idx="1"/>
          </p:cNvCxnSpPr>
          <p:nvPr/>
        </p:nvCxnSpPr>
        <p:spPr>
          <a:xfrm flipH="1">
            <a:off x="7097932" y="5142615"/>
            <a:ext cx="186472" cy="56069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Rett linje 22">
            <a:extLst>
              <a:ext uri="{FF2B5EF4-FFF2-40B4-BE49-F238E27FC236}">
                <a16:creationId xmlns:a16="http://schemas.microsoft.com/office/drawing/2014/main" id="{85120676-D4A9-4ED0-AFA8-1BB4EF896E1D}"/>
              </a:ext>
            </a:extLst>
          </p:cNvPr>
          <p:cNvCxnSpPr>
            <a:cxnSpLocks/>
            <a:stCxn id="8" idx="1"/>
            <a:endCxn id="10" idx="0"/>
          </p:cNvCxnSpPr>
          <p:nvPr/>
        </p:nvCxnSpPr>
        <p:spPr>
          <a:xfrm flipH="1">
            <a:off x="7482405" y="4746614"/>
            <a:ext cx="467821" cy="1980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Rett linje 25">
            <a:extLst>
              <a:ext uri="{FF2B5EF4-FFF2-40B4-BE49-F238E27FC236}">
                <a16:creationId xmlns:a16="http://schemas.microsoft.com/office/drawing/2014/main" id="{F9EEA866-886C-4538-B28C-32507808A02A}"/>
              </a:ext>
            </a:extLst>
          </p:cNvPr>
          <p:cNvCxnSpPr>
            <a:cxnSpLocks/>
            <a:stCxn id="9" idx="1"/>
            <a:endCxn id="12" idx="3"/>
          </p:cNvCxnSpPr>
          <p:nvPr/>
        </p:nvCxnSpPr>
        <p:spPr>
          <a:xfrm flipH="1" flipV="1">
            <a:off x="7308405" y="5901308"/>
            <a:ext cx="641820" cy="23904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9" name="Rett linje 28">
            <a:extLst>
              <a:ext uri="{FF2B5EF4-FFF2-40B4-BE49-F238E27FC236}">
                <a16:creationId xmlns:a16="http://schemas.microsoft.com/office/drawing/2014/main" id="{68A49A46-7045-48DC-B1A9-A9D7C2136E50}"/>
              </a:ext>
            </a:extLst>
          </p:cNvPr>
          <p:cNvCxnSpPr>
            <a:cxnSpLocks/>
            <a:stCxn id="18" idx="1"/>
            <a:endCxn id="9" idx="3"/>
          </p:cNvCxnSpPr>
          <p:nvPr/>
        </p:nvCxnSpPr>
        <p:spPr>
          <a:xfrm flipH="1">
            <a:off x="8346225" y="5233814"/>
            <a:ext cx="212416" cy="9065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2" name="Rett linje 31">
            <a:extLst>
              <a:ext uri="{FF2B5EF4-FFF2-40B4-BE49-F238E27FC236}">
                <a16:creationId xmlns:a16="http://schemas.microsoft.com/office/drawing/2014/main" id="{270E1E47-0F1E-42D6-A8BA-0B8C6808F5E2}"/>
              </a:ext>
            </a:extLst>
          </p:cNvPr>
          <p:cNvCxnSpPr>
            <a:cxnSpLocks/>
            <a:stCxn id="8" idx="2"/>
            <a:endCxn id="9" idx="0"/>
          </p:cNvCxnSpPr>
          <p:nvPr/>
        </p:nvCxnSpPr>
        <p:spPr>
          <a:xfrm>
            <a:off x="8148225" y="4944614"/>
            <a:ext cx="0" cy="997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5" name="Rett linje 34">
            <a:extLst>
              <a:ext uri="{FF2B5EF4-FFF2-40B4-BE49-F238E27FC236}">
                <a16:creationId xmlns:a16="http://schemas.microsoft.com/office/drawing/2014/main" id="{E49C091E-FC6B-4E58-B79B-5FC1A333CF12}"/>
              </a:ext>
            </a:extLst>
          </p:cNvPr>
          <p:cNvCxnSpPr>
            <a:cxnSpLocks/>
            <a:stCxn id="18" idx="1"/>
            <a:endCxn id="10" idx="3"/>
          </p:cNvCxnSpPr>
          <p:nvPr/>
        </p:nvCxnSpPr>
        <p:spPr>
          <a:xfrm flipH="1" flipV="1">
            <a:off x="7680405" y="5142614"/>
            <a:ext cx="878237" cy="91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Rett linje 39">
            <a:extLst>
              <a:ext uri="{FF2B5EF4-FFF2-40B4-BE49-F238E27FC236}">
                <a16:creationId xmlns:a16="http://schemas.microsoft.com/office/drawing/2014/main" id="{D0D3C094-1C43-475B-8ACC-8D27B4098C94}"/>
              </a:ext>
            </a:extLst>
          </p:cNvPr>
          <p:cNvCxnSpPr>
            <a:cxnSpLocks/>
            <a:stCxn id="10" idx="1"/>
            <a:endCxn id="16" idx="3"/>
          </p:cNvCxnSpPr>
          <p:nvPr/>
        </p:nvCxnSpPr>
        <p:spPr>
          <a:xfrm flipH="1">
            <a:off x="5226884" y="5142614"/>
            <a:ext cx="2057520" cy="601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4" name="Rett linje 43">
            <a:extLst>
              <a:ext uri="{FF2B5EF4-FFF2-40B4-BE49-F238E27FC236}">
                <a16:creationId xmlns:a16="http://schemas.microsoft.com/office/drawing/2014/main" id="{79DDDA70-FE33-48CD-8911-86FC11116DDE}"/>
              </a:ext>
            </a:extLst>
          </p:cNvPr>
          <p:cNvCxnSpPr>
            <a:cxnSpLocks/>
            <a:stCxn id="17" idx="2"/>
          </p:cNvCxnSpPr>
          <p:nvPr/>
        </p:nvCxnSpPr>
        <p:spPr>
          <a:xfrm>
            <a:off x="3702072" y="3627000"/>
            <a:ext cx="1128813" cy="2125094"/>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8194" name="Picture 2" descr="Image result for AI LOGO">
            <a:extLst>
              <a:ext uri="{FF2B5EF4-FFF2-40B4-BE49-F238E27FC236}">
                <a16:creationId xmlns:a16="http://schemas.microsoft.com/office/drawing/2014/main" id="{075F8A81-DB18-4817-AB6D-285D56C8CA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872" t="28639" r="12485" b="30409"/>
          <a:stretch/>
        </p:blipFill>
        <p:spPr bwMode="auto">
          <a:xfrm>
            <a:off x="5584182" y="2762496"/>
            <a:ext cx="946924" cy="864504"/>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20">
            <a:extLst>
              <a:ext uri="{FF2B5EF4-FFF2-40B4-BE49-F238E27FC236}">
                <a16:creationId xmlns:a16="http://schemas.microsoft.com/office/drawing/2014/main" id="{54C917F0-ACD7-4DC4-92CD-5FAB6FC7DAB8}"/>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85976" y="6112560"/>
            <a:ext cx="391175" cy="396000"/>
          </a:xfrm>
          <a:prstGeom prst="rect">
            <a:avLst/>
          </a:prstGeom>
        </p:spPr>
      </p:pic>
      <p:pic>
        <p:nvPicPr>
          <p:cNvPr id="22" name="Bilde 21">
            <a:extLst>
              <a:ext uri="{FF2B5EF4-FFF2-40B4-BE49-F238E27FC236}">
                <a16:creationId xmlns:a16="http://schemas.microsoft.com/office/drawing/2014/main" id="{7FD62173-4A22-4EC0-90B8-89A9CD9C729C}"/>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041075" y="5233814"/>
            <a:ext cx="391175" cy="396000"/>
          </a:xfrm>
          <a:prstGeom prst="rect">
            <a:avLst/>
          </a:prstGeom>
        </p:spPr>
      </p:pic>
      <p:cxnSp>
        <p:nvCxnSpPr>
          <p:cNvPr id="24" name="Rett linje 23">
            <a:extLst>
              <a:ext uri="{FF2B5EF4-FFF2-40B4-BE49-F238E27FC236}">
                <a16:creationId xmlns:a16="http://schemas.microsoft.com/office/drawing/2014/main" id="{ABD55A72-1743-41BD-B792-53B8943EFD17}"/>
              </a:ext>
            </a:extLst>
          </p:cNvPr>
          <p:cNvCxnSpPr>
            <a:cxnSpLocks/>
            <a:endCxn id="16" idx="1"/>
          </p:cNvCxnSpPr>
          <p:nvPr/>
        </p:nvCxnSpPr>
        <p:spPr>
          <a:xfrm flipV="1">
            <a:off x="4077151" y="5744354"/>
            <a:ext cx="758559" cy="64514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7" name="Rett linje 26">
            <a:extLst>
              <a:ext uri="{FF2B5EF4-FFF2-40B4-BE49-F238E27FC236}">
                <a16:creationId xmlns:a16="http://schemas.microsoft.com/office/drawing/2014/main" id="{38084524-0866-45BD-8817-95A8ABEF5303}"/>
              </a:ext>
            </a:extLst>
          </p:cNvPr>
          <p:cNvCxnSpPr>
            <a:cxnSpLocks/>
            <a:stCxn id="21" idx="1"/>
            <a:endCxn id="22" idx="3"/>
          </p:cNvCxnSpPr>
          <p:nvPr/>
        </p:nvCxnSpPr>
        <p:spPr>
          <a:xfrm flipH="1" flipV="1">
            <a:off x="3432250" y="5431814"/>
            <a:ext cx="253726" cy="87874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0" name="Rett linje 29">
            <a:extLst>
              <a:ext uri="{FF2B5EF4-FFF2-40B4-BE49-F238E27FC236}">
                <a16:creationId xmlns:a16="http://schemas.microsoft.com/office/drawing/2014/main" id="{126871C0-2D4E-40C3-9696-7D991833FE8D}"/>
              </a:ext>
            </a:extLst>
          </p:cNvPr>
          <p:cNvCxnSpPr>
            <a:cxnSpLocks/>
            <a:stCxn id="16" idx="1"/>
            <a:endCxn id="22" idx="3"/>
          </p:cNvCxnSpPr>
          <p:nvPr/>
        </p:nvCxnSpPr>
        <p:spPr>
          <a:xfrm flipH="1" flipV="1">
            <a:off x="3432250" y="5431814"/>
            <a:ext cx="1403460" cy="312540"/>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33" name="Picture 16">
            <a:extLst>
              <a:ext uri="{FF2B5EF4-FFF2-40B4-BE49-F238E27FC236}">
                <a16:creationId xmlns:a16="http://schemas.microsoft.com/office/drawing/2014/main" id="{F27AD639-0960-4157-B84C-CD63E47147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5913" y="3727237"/>
            <a:ext cx="603462" cy="603462"/>
          </a:xfrm>
          <a:prstGeom prst="rect">
            <a:avLst/>
          </a:prstGeom>
        </p:spPr>
      </p:pic>
    </p:spTree>
    <p:extLst>
      <p:ext uri="{BB962C8B-B14F-4D97-AF65-F5344CB8AC3E}">
        <p14:creationId xmlns:p14="http://schemas.microsoft.com/office/powerpoint/2010/main" val="315847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kart, tekst&#10;&#10;Automatisk generert beskrivelse">
            <a:extLst>
              <a:ext uri="{FF2B5EF4-FFF2-40B4-BE49-F238E27FC236}">
                <a16:creationId xmlns:a16="http://schemas.microsoft.com/office/drawing/2014/main" id="{7E6D639C-429A-4EBA-96B0-BF39C03D2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260" y="0"/>
            <a:ext cx="9698557" cy="6858000"/>
          </a:xfrm>
          <a:prstGeom prst="rect">
            <a:avLst/>
          </a:prstGeom>
        </p:spPr>
      </p:pic>
      <p:pic>
        <p:nvPicPr>
          <p:cNvPr id="16" name="Bilde 15">
            <a:extLst>
              <a:ext uri="{FF2B5EF4-FFF2-40B4-BE49-F238E27FC236}">
                <a16:creationId xmlns:a16="http://schemas.microsoft.com/office/drawing/2014/main" id="{02517C89-CE14-4F1E-B099-9FF212F37D1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835710" y="5546354"/>
            <a:ext cx="391175" cy="396000"/>
          </a:xfrm>
          <a:prstGeom prst="rect">
            <a:avLst/>
          </a:prstGeom>
        </p:spPr>
      </p:pic>
      <p:pic>
        <p:nvPicPr>
          <p:cNvPr id="17" name="Bilde 16">
            <a:extLst>
              <a:ext uri="{FF2B5EF4-FFF2-40B4-BE49-F238E27FC236}">
                <a16:creationId xmlns:a16="http://schemas.microsoft.com/office/drawing/2014/main" id="{9724AC26-60AC-412E-90EC-98A4AFD78A76}"/>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390845" y="3231000"/>
            <a:ext cx="622452" cy="396000"/>
          </a:xfrm>
          <a:prstGeom prst="rect">
            <a:avLst/>
          </a:prstGeom>
        </p:spPr>
      </p:pic>
      <p:pic>
        <p:nvPicPr>
          <p:cNvPr id="18" name="Bilde 17">
            <a:extLst>
              <a:ext uri="{FF2B5EF4-FFF2-40B4-BE49-F238E27FC236}">
                <a16:creationId xmlns:a16="http://schemas.microsoft.com/office/drawing/2014/main" id="{FBE302EF-BF65-44FD-BDAE-D13B37FA2081}"/>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558641" y="5035814"/>
            <a:ext cx="396000" cy="396000"/>
          </a:xfrm>
          <a:prstGeom prst="rect">
            <a:avLst/>
          </a:prstGeom>
        </p:spPr>
      </p:pic>
      <p:pic>
        <p:nvPicPr>
          <p:cNvPr id="8" name="Bilde 7">
            <a:extLst>
              <a:ext uri="{FF2B5EF4-FFF2-40B4-BE49-F238E27FC236}">
                <a16:creationId xmlns:a16="http://schemas.microsoft.com/office/drawing/2014/main" id="{3BD27086-CA90-425A-8025-ED1528C3AA1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50225" y="4548614"/>
            <a:ext cx="396000" cy="396000"/>
          </a:xfrm>
          <a:prstGeom prst="rect">
            <a:avLst/>
          </a:prstGeom>
        </p:spPr>
      </p:pic>
      <p:pic>
        <p:nvPicPr>
          <p:cNvPr id="9" name="Bilde 8">
            <a:extLst>
              <a:ext uri="{FF2B5EF4-FFF2-40B4-BE49-F238E27FC236}">
                <a16:creationId xmlns:a16="http://schemas.microsoft.com/office/drawing/2014/main" id="{5A8EE981-0F51-4678-A363-28F4E569B75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50225" y="5942354"/>
            <a:ext cx="396000" cy="396000"/>
          </a:xfrm>
          <a:prstGeom prst="rect">
            <a:avLst/>
          </a:prstGeom>
        </p:spPr>
      </p:pic>
      <p:pic>
        <p:nvPicPr>
          <p:cNvPr id="10" name="Bilde 9">
            <a:extLst>
              <a:ext uri="{FF2B5EF4-FFF2-40B4-BE49-F238E27FC236}">
                <a16:creationId xmlns:a16="http://schemas.microsoft.com/office/drawing/2014/main" id="{83EE6B9D-E0B9-4F80-A883-76CD2D7CB7B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84404" y="4944614"/>
            <a:ext cx="396000" cy="396000"/>
          </a:xfrm>
          <a:prstGeom prst="rect">
            <a:avLst/>
          </a:prstGeom>
        </p:spPr>
      </p:pic>
      <p:pic>
        <p:nvPicPr>
          <p:cNvPr id="12" name="Bilde 11">
            <a:extLst>
              <a:ext uri="{FF2B5EF4-FFF2-40B4-BE49-F238E27FC236}">
                <a16:creationId xmlns:a16="http://schemas.microsoft.com/office/drawing/2014/main" id="{65153C61-E57A-43B8-9446-4B76584B71A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912405" y="5703307"/>
            <a:ext cx="396000" cy="396000"/>
          </a:xfrm>
          <a:prstGeom prst="rect">
            <a:avLst/>
          </a:prstGeom>
        </p:spPr>
      </p:pic>
      <p:cxnSp>
        <p:nvCxnSpPr>
          <p:cNvPr id="3" name="Rett linje 2">
            <a:extLst>
              <a:ext uri="{FF2B5EF4-FFF2-40B4-BE49-F238E27FC236}">
                <a16:creationId xmlns:a16="http://schemas.microsoft.com/office/drawing/2014/main" id="{6CE0618B-9F50-47B2-BD55-E63A5C57B348}"/>
              </a:ext>
            </a:extLst>
          </p:cNvPr>
          <p:cNvCxnSpPr>
            <a:cxnSpLocks/>
            <a:stCxn id="8" idx="3"/>
            <a:endCxn id="18" idx="0"/>
          </p:cNvCxnSpPr>
          <p:nvPr/>
        </p:nvCxnSpPr>
        <p:spPr>
          <a:xfrm>
            <a:off x="8346225" y="4746614"/>
            <a:ext cx="410416" cy="289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Rett linje 18">
            <a:extLst>
              <a:ext uri="{FF2B5EF4-FFF2-40B4-BE49-F238E27FC236}">
                <a16:creationId xmlns:a16="http://schemas.microsoft.com/office/drawing/2014/main" id="{18BE3F82-4B96-422A-B3E0-00AE884F93A3}"/>
              </a:ext>
            </a:extLst>
          </p:cNvPr>
          <p:cNvCxnSpPr>
            <a:cxnSpLocks/>
            <a:stCxn id="10" idx="2"/>
            <a:endCxn id="9" idx="1"/>
          </p:cNvCxnSpPr>
          <p:nvPr/>
        </p:nvCxnSpPr>
        <p:spPr>
          <a:xfrm>
            <a:off x="7482405" y="5340614"/>
            <a:ext cx="467821" cy="799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Rett linje 19">
            <a:extLst>
              <a:ext uri="{FF2B5EF4-FFF2-40B4-BE49-F238E27FC236}">
                <a16:creationId xmlns:a16="http://schemas.microsoft.com/office/drawing/2014/main" id="{41E0DCE7-56C6-4498-8BE8-62FADD1AD04F}"/>
              </a:ext>
            </a:extLst>
          </p:cNvPr>
          <p:cNvCxnSpPr>
            <a:cxnSpLocks/>
            <a:stCxn id="10" idx="1"/>
          </p:cNvCxnSpPr>
          <p:nvPr/>
        </p:nvCxnSpPr>
        <p:spPr>
          <a:xfrm flipH="1">
            <a:off x="7097932" y="5142615"/>
            <a:ext cx="186472" cy="56069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Rett linje 22">
            <a:extLst>
              <a:ext uri="{FF2B5EF4-FFF2-40B4-BE49-F238E27FC236}">
                <a16:creationId xmlns:a16="http://schemas.microsoft.com/office/drawing/2014/main" id="{85120676-D4A9-4ED0-AFA8-1BB4EF896E1D}"/>
              </a:ext>
            </a:extLst>
          </p:cNvPr>
          <p:cNvCxnSpPr>
            <a:cxnSpLocks/>
            <a:stCxn id="8" idx="1"/>
            <a:endCxn id="10" idx="0"/>
          </p:cNvCxnSpPr>
          <p:nvPr/>
        </p:nvCxnSpPr>
        <p:spPr>
          <a:xfrm flipH="1">
            <a:off x="7482405" y="4746614"/>
            <a:ext cx="467821" cy="1980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Rett linje 25">
            <a:extLst>
              <a:ext uri="{FF2B5EF4-FFF2-40B4-BE49-F238E27FC236}">
                <a16:creationId xmlns:a16="http://schemas.microsoft.com/office/drawing/2014/main" id="{F9EEA866-886C-4538-B28C-32507808A02A}"/>
              </a:ext>
            </a:extLst>
          </p:cNvPr>
          <p:cNvCxnSpPr>
            <a:cxnSpLocks/>
            <a:stCxn id="9" idx="1"/>
            <a:endCxn id="12" idx="3"/>
          </p:cNvCxnSpPr>
          <p:nvPr/>
        </p:nvCxnSpPr>
        <p:spPr>
          <a:xfrm flipH="1" flipV="1">
            <a:off x="7308405" y="5901308"/>
            <a:ext cx="641820" cy="23904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9" name="Rett linje 28">
            <a:extLst>
              <a:ext uri="{FF2B5EF4-FFF2-40B4-BE49-F238E27FC236}">
                <a16:creationId xmlns:a16="http://schemas.microsoft.com/office/drawing/2014/main" id="{68A49A46-7045-48DC-B1A9-A9D7C2136E50}"/>
              </a:ext>
            </a:extLst>
          </p:cNvPr>
          <p:cNvCxnSpPr>
            <a:cxnSpLocks/>
            <a:stCxn id="18" idx="1"/>
            <a:endCxn id="9" idx="3"/>
          </p:cNvCxnSpPr>
          <p:nvPr/>
        </p:nvCxnSpPr>
        <p:spPr>
          <a:xfrm flipH="1">
            <a:off x="8346225" y="5233814"/>
            <a:ext cx="212416" cy="9065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2" name="Rett linje 31">
            <a:extLst>
              <a:ext uri="{FF2B5EF4-FFF2-40B4-BE49-F238E27FC236}">
                <a16:creationId xmlns:a16="http://schemas.microsoft.com/office/drawing/2014/main" id="{270E1E47-0F1E-42D6-A8BA-0B8C6808F5E2}"/>
              </a:ext>
            </a:extLst>
          </p:cNvPr>
          <p:cNvCxnSpPr>
            <a:cxnSpLocks/>
            <a:stCxn id="8" idx="2"/>
            <a:endCxn id="9" idx="0"/>
          </p:cNvCxnSpPr>
          <p:nvPr/>
        </p:nvCxnSpPr>
        <p:spPr>
          <a:xfrm>
            <a:off x="8148225" y="4944614"/>
            <a:ext cx="0" cy="997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5" name="Rett linje 34">
            <a:extLst>
              <a:ext uri="{FF2B5EF4-FFF2-40B4-BE49-F238E27FC236}">
                <a16:creationId xmlns:a16="http://schemas.microsoft.com/office/drawing/2014/main" id="{E49C091E-FC6B-4E58-B79B-5FC1A333CF12}"/>
              </a:ext>
            </a:extLst>
          </p:cNvPr>
          <p:cNvCxnSpPr>
            <a:cxnSpLocks/>
            <a:stCxn id="18" idx="1"/>
            <a:endCxn id="10" idx="3"/>
          </p:cNvCxnSpPr>
          <p:nvPr/>
        </p:nvCxnSpPr>
        <p:spPr>
          <a:xfrm flipH="1" flipV="1">
            <a:off x="7680405" y="5142614"/>
            <a:ext cx="878237" cy="91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Rett linje 39">
            <a:extLst>
              <a:ext uri="{FF2B5EF4-FFF2-40B4-BE49-F238E27FC236}">
                <a16:creationId xmlns:a16="http://schemas.microsoft.com/office/drawing/2014/main" id="{D0D3C094-1C43-475B-8ACC-8D27B4098C94}"/>
              </a:ext>
            </a:extLst>
          </p:cNvPr>
          <p:cNvCxnSpPr>
            <a:cxnSpLocks/>
            <a:stCxn id="10" idx="1"/>
            <a:endCxn id="16" idx="3"/>
          </p:cNvCxnSpPr>
          <p:nvPr/>
        </p:nvCxnSpPr>
        <p:spPr>
          <a:xfrm flipH="1">
            <a:off x="5226884" y="5142614"/>
            <a:ext cx="2057520" cy="601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4" name="Rett linje 43">
            <a:extLst>
              <a:ext uri="{FF2B5EF4-FFF2-40B4-BE49-F238E27FC236}">
                <a16:creationId xmlns:a16="http://schemas.microsoft.com/office/drawing/2014/main" id="{79DDDA70-FE33-48CD-8911-86FC11116DDE}"/>
              </a:ext>
            </a:extLst>
          </p:cNvPr>
          <p:cNvCxnSpPr>
            <a:cxnSpLocks/>
            <a:stCxn id="17" idx="2"/>
          </p:cNvCxnSpPr>
          <p:nvPr/>
        </p:nvCxnSpPr>
        <p:spPr>
          <a:xfrm>
            <a:off x="3702072" y="3627000"/>
            <a:ext cx="1128813" cy="2125094"/>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8194" name="Picture 2" descr="Image result for AI LOGO">
            <a:extLst>
              <a:ext uri="{FF2B5EF4-FFF2-40B4-BE49-F238E27FC236}">
                <a16:creationId xmlns:a16="http://schemas.microsoft.com/office/drawing/2014/main" id="{075F8A81-DB18-4817-AB6D-285D56C8CA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872" t="28639" r="12485" b="30409"/>
          <a:stretch/>
        </p:blipFill>
        <p:spPr bwMode="auto">
          <a:xfrm>
            <a:off x="5584182" y="2762496"/>
            <a:ext cx="946924" cy="864504"/>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20">
            <a:extLst>
              <a:ext uri="{FF2B5EF4-FFF2-40B4-BE49-F238E27FC236}">
                <a16:creationId xmlns:a16="http://schemas.microsoft.com/office/drawing/2014/main" id="{54C917F0-ACD7-4DC4-92CD-5FAB6FC7DAB8}"/>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85976" y="6112560"/>
            <a:ext cx="391175" cy="396000"/>
          </a:xfrm>
          <a:prstGeom prst="rect">
            <a:avLst/>
          </a:prstGeom>
        </p:spPr>
      </p:pic>
      <p:pic>
        <p:nvPicPr>
          <p:cNvPr id="22" name="Bilde 21">
            <a:extLst>
              <a:ext uri="{FF2B5EF4-FFF2-40B4-BE49-F238E27FC236}">
                <a16:creationId xmlns:a16="http://schemas.microsoft.com/office/drawing/2014/main" id="{7FD62173-4A22-4EC0-90B8-89A9CD9C729C}"/>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041075" y="5233814"/>
            <a:ext cx="391175" cy="396000"/>
          </a:xfrm>
          <a:prstGeom prst="rect">
            <a:avLst/>
          </a:prstGeom>
        </p:spPr>
      </p:pic>
      <p:cxnSp>
        <p:nvCxnSpPr>
          <p:cNvPr id="24" name="Rett linje 23">
            <a:extLst>
              <a:ext uri="{FF2B5EF4-FFF2-40B4-BE49-F238E27FC236}">
                <a16:creationId xmlns:a16="http://schemas.microsoft.com/office/drawing/2014/main" id="{ABD55A72-1743-41BD-B792-53B8943EFD17}"/>
              </a:ext>
            </a:extLst>
          </p:cNvPr>
          <p:cNvCxnSpPr>
            <a:cxnSpLocks/>
            <a:endCxn id="16" idx="1"/>
          </p:cNvCxnSpPr>
          <p:nvPr/>
        </p:nvCxnSpPr>
        <p:spPr>
          <a:xfrm flipV="1">
            <a:off x="4077151" y="5744354"/>
            <a:ext cx="758559" cy="64514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7" name="Rett linje 26">
            <a:extLst>
              <a:ext uri="{FF2B5EF4-FFF2-40B4-BE49-F238E27FC236}">
                <a16:creationId xmlns:a16="http://schemas.microsoft.com/office/drawing/2014/main" id="{38084524-0866-45BD-8817-95A8ABEF5303}"/>
              </a:ext>
            </a:extLst>
          </p:cNvPr>
          <p:cNvCxnSpPr>
            <a:cxnSpLocks/>
            <a:stCxn id="21" idx="1"/>
            <a:endCxn id="22" idx="3"/>
          </p:cNvCxnSpPr>
          <p:nvPr/>
        </p:nvCxnSpPr>
        <p:spPr>
          <a:xfrm flipH="1" flipV="1">
            <a:off x="3432250" y="5431814"/>
            <a:ext cx="253726" cy="87874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0" name="Rett linje 29">
            <a:extLst>
              <a:ext uri="{FF2B5EF4-FFF2-40B4-BE49-F238E27FC236}">
                <a16:creationId xmlns:a16="http://schemas.microsoft.com/office/drawing/2014/main" id="{126871C0-2D4E-40C3-9696-7D991833FE8D}"/>
              </a:ext>
            </a:extLst>
          </p:cNvPr>
          <p:cNvCxnSpPr>
            <a:cxnSpLocks/>
            <a:stCxn id="16" idx="1"/>
            <a:endCxn id="22" idx="3"/>
          </p:cNvCxnSpPr>
          <p:nvPr/>
        </p:nvCxnSpPr>
        <p:spPr>
          <a:xfrm flipH="1" flipV="1">
            <a:off x="3432250" y="5431814"/>
            <a:ext cx="1403460" cy="312540"/>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28" name="Picture 16">
            <a:extLst>
              <a:ext uri="{FF2B5EF4-FFF2-40B4-BE49-F238E27FC236}">
                <a16:creationId xmlns:a16="http://schemas.microsoft.com/office/drawing/2014/main" id="{9AE8EA01-2B60-4DA3-BCE6-2C1954B1E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5913" y="3727237"/>
            <a:ext cx="603462" cy="603462"/>
          </a:xfrm>
          <a:prstGeom prst="rect">
            <a:avLst/>
          </a:prstGeom>
        </p:spPr>
      </p:pic>
      <p:pic>
        <p:nvPicPr>
          <p:cNvPr id="31" name="Bilde 30">
            <a:extLst>
              <a:ext uri="{FF2B5EF4-FFF2-40B4-BE49-F238E27FC236}">
                <a16:creationId xmlns:a16="http://schemas.microsoft.com/office/drawing/2014/main" id="{9EE514B8-D7DE-4D75-B2F4-EB45BD4D789D}"/>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75826" y="3529237"/>
            <a:ext cx="622452" cy="396000"/>
          </a:xfrm>
          <a:prstGeom prst="rect">
            <a:avLst/>
          </a:prstGeom>
        </p:spPr>
      </p:pic>
      <p:pic>
        <p:nvPicPr>
          <p:cNvPr id="33" name="Bilde 32">
            <a:extLst>
              <a:ext uri="{FF2B5EF4-FFF2-40B4-BE49-F238E27FC236}">
                <a16:creationId xmlns:a16="http://schemas.microsoft.com/office/drawing/2014/main" id="{DBDC2CCF-2098-4401-95E0-21955766E84F}"/>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72167" y="2409360"/>
            <a:ext cx="622452" cy="396000"/>
          </a:xfrm>
          <a:prstGeom prst="rect">
            <a:avLst/>
          </a:prstGeom>
        </p:spPr>
      </p:pic>
      <p:pic>
        <p:nvPicPr>
          <p:cNvPr id="34" name="Bilde 33">
            <a:extLst>
              <a:ext uri="{FF2B5EF4-FFF2-40B4-BE49-F238E27FC236}">
                <a16:creationId xmlns:a16="http://schemas.microsoft.com/office/drawing/2014/main" id="{D5460FE0-6763-411E-818B-44227D37F825}"/>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42092" y="1187048"/>
            <a:ext cx="622452" cy="396000"/>
          </a:xfrm>
          <a:prstGeom prst="rect">
            <a:avLst/>
          </a:prstGeom>
        </p:spPr>
      </p:pic>
      <p:pic>
        <p:nvPicPr>
          <p:cNvPr id="36" name="Bilde 35">
            <a:extLst>
              <a:ext uri="{FF2B5EF4-FFF2-40B4-BE49-F238E27FC236}">
                <a16:creationId xmlns:a16="http://schemas.microsoft.com/office/drawing/2014/main" id="{BB980A12-B91B-4306-BE99-08A4D333E283}"/>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728919" y="1583048"/>
            <a:ext cx="622452" cy="396000"/>
          </a:xfrm>
          <a:prstGeom prst="rect">
            <a:avLst/>
          </a:prstGeom>
        </p:spPr>
      </p:pic>
      <p:pic>
        <p:nvPicPr>
          <p:cNvPr id="37" name="Bilde 36">
            <a:extLst>
              <a:ext uri="{FF2B5EF4-FFF2-40B4-BE49-F238E27FC236}">
                <a16:creationId xmlns:a16="http://schemas.microsoft.com/office/drawing/2014/main" id="{CACB3DE5-1291-4875-9323-A00C29F6E0D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117009" y="5862755"/>
            <a:ext cx="396000" cy="396000"/>
          </a:xfrm>
          <a:prstGeom prst="rect">
            <a:avLst/>
          </a:prstGeom>
        </p:spPr>
      </p:pic>
      <p:pic>
        <p:nvPicPr>
          <p:cNvPr id="38" name="Bilde 37">
            <a:extLst>
              <a:ext uri="{FF2B5EF4-FFF2-40B4-BE49-F238E27FC236}">
                <a16:creationId xmlns:a16="http://schemas.microsoft.com/office/drawing/2014/main" id="{050659E3-7CA8-43AA-AEF5-1E23CC175F6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079189" y="5623708"/>
            <a:ext cx="396000" cy="396000"/>
          </a:xfrm>
          <a:prstGeom prst="rect">
            <a:avLst/>
          </a:prstGeom>
        </p:spPr>
      </p:pic>
      <p:pic>
        <p:nvPicPr>
          <p:cNvPr id="39" name="Bilde 38">
            <a:extLst>
              <a:ext uri="{FF2B5EF4-FFF2-40B4-BE49-F238E27FC236}">
                <a16:creationId xmlns:a16="http://schemas.microsoft.com/office/drawing/2014/main" id="{CC153157-8FB4-4FCE-9F19-98B36C5F9C2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433730" y="5048098"/>
            <a:ext cx="396000" cy="396000"/>
          </a:xfrm>
          <a:prstGeom prst="rect">
            <a:avLst/>
          </a:prstGeom>
        </p:spPr>
      </p:pic>
      <p:pic>
        <p:nvPicPr>
          <p:cNvPr id="41" name="Bilde 40">
            <a:extLst>
              <a:ext uri="{FF2B5EF4-FFF2-40B4-BE49-F238E27FC236}">
                <a16:creationId xmlns:a16="http://schemas.microsoft.com/office/drawing/2014/main" id="{1F8188EA-0054-4BFE-97F6-6164EFB3D5EE}"/>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54641" y="6310560"/>
            <a:ext cx="396000" cy="396000"/>
          </a:xfrm>
          <a:prstGeom prst="rect">
            <a:avLst/>
          </a:prstGeom>
        </p:spPr>
      </p:pic>
      <p:pic>
        <p:nvPicPr>
          <p:cNvPr id="42" name="Bilde 41">
            <a:extLst>
              <a:ext uri="{FF2B5EF4-FFF2-40B4-BE49-F238E27FC236}">
                <a16:creationId xmlns:a16="http://schemas.microsoft.com/office/drawing/2014/main" id="{0F8733E9-0F2F-4496-9794-349AE2927FDD}"/>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277188" y="4958341"/>
            <a:ext cx="396000" cy="396000"/>
          </a:xfrm>
          <a:prstGeom prst="rect">
            <a:avLst/>
          </a:prstGeom>
        </p:spPr>
      </p:pic>
      <p:pic>
        <p:nvPicPr>
          <p:cNvPr id="43" name="Bilde 42">
            <a:extLst>
              <a:ext uri="{FF2B5EF4-FFF2-40B4-BE49-F238E27FC236}">
                <a16:creationId xmlns:a16="http://schemas.microsoft.com/office/drawing/2014/main" id="{4C39EC34-78F4-4F67-892C-EA07CFE9845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008602" y="4292861"/>
            <a:ext cx="396000" cy="396000"/>
          </a:xfrm>
          <a:prstGeom prst="rect">
            <a:avLst/>
          </a:prstGeom>
        </p:spPr>
      </p:pic>
      <p:cxnSp>
        <p:nvCxnSpPr>
          <p:cNvPr id="45" name="Rett linje 44">
            <a:extLst>
              <a:ext uri="{FF2B5EF4-FFF2-40B4-BE49-F238E27FC236}">
                <a16:creationId xmlns:a16="http://schemas.microsoft.com/office/drawing/2014/main" id="{E53C42FD-E13A-47F7-9CEB-ED5F69C8D12F}"/>
              </a:ext>
            </a:extLst>
          </p:cNvPr>
          <p:cNvCxnSpPr>
            <a:cxnSpLocks/>
            <a:stCxn id="36" idx="1"/>
          </p:cNvCxnSpPr>
          <p:nvPr/>
        </p:nvCxnSpPr>
        <p:spPr>
          <a:xfrm flipH="1" flipV="1">
            <a:off x="1568707" y="1325556"/>
            <a:ext cx="2160212" cy="45549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6" name="Rett linje 45">
            <a:extLst>
              <a:ext uri="{FF2B5EF4-FFF2-40B4-BE49-F238E27FC236}">
                <a16:creationId xmlns:a16="http://schemas.microsoft.com/office/drawing/2014/main" id="{626AC305-129D-4375-9965-09BCB53D49A2}"/>
              </a:ext>
            </a:extLst>
          </p:cNvPr>
          <p:cNvCxnSpPr>
            <a:cxnSpLocks/>
            <a:stCxn id="31" idx="0"/>
            <a:endCxn id="34" idx="2"/>
          </p:cNvCxnSpPr>
          <p:nvPr/>
        </p:nvCxnSpPr>
        <p:spPr>
          <a:xfrm flipV="1">
            <a:off x="687052" y="1583048"/>
            <a:ext cx="666266" cy="1946189"/>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7" name="Rett linje 46">
            <a:extLst>
              <a:ext uri="{FF2B5EF4-FFF2-40B4-BE49-F238E27FC236}">
                <a16:creationId xmlns:a16="http://schemas.microsoft.com/office/drawing/2014/main" id="{B7630300-B43F-4217-A345-1B28A21197E6}"/>
              </a:ext>
            </a:extLst>
          </p:cNvPr>
          <p:cNvCxnSpPr>
            <a:cxnSpLocks/>
            <a:stCxn id="31" idx="3"/>
            <a:endCxn id="17" idx="1"/>
          </p:cNvCxnSpPr>
          <p:nvPr/>
        </p:nvCxnSpPr>
        <p:spPr>
          <a:xfrm flipV="1">
            <a:off x="998278" y="3429000"/>
            <a:ext cx="2392567" cy="29823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8" name="Rett linje 47">
            <a:extLst>
              <a:ext uri="{FF2B5EF4-FFF2-40B4-BE49-F238E27FC236}">
                <a16:creationId xmlns:a16="http://schemas.microsoft.com/office/drawing/2014/main" id="{725D1E57-2428-454D-AB46-D163F3B1B4B1}"/>
              </a:ext>
            </a:extLst>
          </p:cNvPr>
          <p:cNvCxnSpPr>
            <a:cxnSpLocks/>
            <a:stCxn id="33" idx="2"/>
            <a:endCxn id="17" idx="0"/>
          </p:cNvCxnSpPr>
          <p:nvPr/>
        </p:nvCxnSpPr>
        <p:spPr>
          <a:xfrm>
            <a:off x="3283393" y="2805360"/>
            <a:ext cx="418678" cy="4256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9" name="Rett linje 48">
            <a:extLst>
              <a:ext uri="{FF2B5EF4-FFF2-40B4-BE49-F238E27FC236}">
                <a16:creationId xmlns:a16="http://schemas.microsoft.com/office/drawing/2014/main" id="{888E2BF8-1563-4568-A28C-68C6AEB04400}"/>
              </a:ext>
            </a:extLst>
          </p:cNvPr>
          <p:cNvCxnSpPr>
            <a:cxnSpLocks/>
            <a:stCxn id="34" idx="2"/>
            <a:endCxn id="33" idx="1"/>
          </p:cNvCxnSpPr>
          <p:nvPr/>
        </p:nvCxnSpPr>
        <p:spPr>
          <a:xfrm>
            <a:off x="1353318" y="1583048"/>
            <a:ext cx="1618849" cy="102431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1" name="Rett linje 50">
            <a:extLst>
              <a:ext uri="{FF2B5EF4-FFF2-40B4-BE49-F238E27FC236}">
                <a16:creationId xmlns:a16="http://schemas.microsoft.com/office/drawing/2014/main" id="{5F820029-55D2-4203-8AA6-4758E610F154}"/>
              </a:ext>
            </a:extLst>
          </p:cNvPr>
          <p:cNvCxnSpPr>
            <a:cxnSpLocks/>
            <a:endCxn id="43" idx="1"/>
          </p:cNvCxnSpPr>
          <p:nvPr/>
        </p:nvCxnSpPr>
        <p:spPr>
          <a:xfrm flipV="1">
            <a:off x="8323542" y="44908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3" name="Rett linje 52">
            <a:extLst>
              <a:ext uri="{FF2B5EF4-FFF2-40B4-BE49-F238E27FC236}">
                <a16:creationId xmlns:a16="http://schemas.microsoft.com/office/drawing/2014/main" id="{38877AFE-8314-425E-A732-BC64FCA44CC3}"/>
              </a:ext>
            </a:extLst>
          </p:cNvPr>
          <p:cNvCxnSpPr>
            <a:cxnSpLocks/>
          </p:cNvCxnSpPr>
          <p:nvPr/>
        </p:nvCxnSpPr>
        <p:spPr>
          <a:xfrm flipV="1">
            <a:off x="8475942" y="46432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4" name="Rett linje 53">
            <a:extLst>
              <a:ext uri="{FF2B5EF4-FFF2-40B4-BE49-F238E27FC236}">
                <a16:creationId xmlns:a16="http://schemas.microsoft.com/office/drawing/2014/main" id="{76D1338D-DECA-4885-927D-2E352D32FF25}"/>
              </a:ext>
            </a:extLst>
          </p:cNvPr>
          <p:cNvCxnSpPr>
            <a:cxnSpLocks/>
            <a:endCxn id="41" idx="1"/>
          </p:cNvCxnSpPr>
          <p:nvPr/>
        </p:nvCxnSpPr>
        <p:spPr>
          <a:xfrm>
            <a:off x="8269581" y="6290037"/>
            <a:ext cx="685060" cy="21852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6" name="Rett linje 55">
            <a:extLst>
              <a:ext uri="{FF2B5EF4-FFF2-40B4-BE49-F238E27FC236}">
                <a16:creationId xmlns:a16="http://schemas.microsoft.com/office/drawing/2014/main" id="{9AFF0315-6766-4A0E-AB3D-47439AE4D991}"/>
              </a:ext>
            </a:extLst>
          </p:cNvPr>
          <p:cNvCxnSpPr>
            <a:cxnSpLocks/>
            <a:endCxn id="38" idx="1"/>
          </p:cNvCxnSpPr>
          <p:nvPr/>
        </p:nvCxnSpPr>
        <p:spPr>
          <a:xfrm flipV="1">
            <a:off x="8221959" y="5821708"/>
            <a:ext cx="1857230" cy="44843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8" name="Rett linje 57">
            <a:extLst>
              <a:ext uri="{FF2B5EF4-FFF2-40B4-BE49-F238E27FC236}">
                <a16:creationId xmlns:a16="http://schemas.microsoft.com/office/drawing/2014/main" id="{A261E892-F95B-4961-836E-E74498F1C728}"/>
              </a:ext>
            </a:extLst>
          </p:cNvPr>
          <p:cNvCxnSpPr>
            <a:cxnSpLocks/>
            <a:endCxn id="37" idx="1"/>
          </p:cNvCxnSpPr>
          <p:nvPr/>
        </p:nvCxnSpPr>
        <p:spPr>
          <a:xfrm flipV="1">
            <a:off x="8323542" y="6060755"/>
            <a:ext cx="2793467" cy="20938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1" name="Rett linje 60">
            <a:extLst>
              <a:ext uri="{FF2B5EF4-FFF2-40B4-BE49-F238E27FC236}">
                <a16:creationId xmlns:a16="http://schemas.microsoft.com/office/drawing/2014/main" id="{3EB0A08C-60CD-4519-981D-7B24ACB96CA7}"/>
              </a:ext>
            </a:extLst>
          </p:cNvPr>
          <p:cNvCxnSpPr>
            <a:cxnSpLocks/>
            <a:stCxn id="9" idx="3"/>
            <a:endCxn id="39" idx="1"/>
          </p:cNvCxnSpPr>
          <p:nvPr/>
        </p:nvCxnSpPr>
        <p:spPr>
          <a:xfrm flipV="1">
            <a:off x="8346225" y="5246098"/>
            <a:ext cx="1087505" cy="89425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4" name="Rett linje 63">
            <a:extLst>
              <a:ext uri="{FF2B5EF4-FFF2-40B4-BE49-F238E27FC236}">
                <a16:creationId xmlns:a16="http://schemas.microsoft.com/office/drawing/2014/main" id="{5A96FC1B-98E1-4FD4-94D3-F4B380530F1B}"/>
              </a:ext>
            </a:extLst>
          </p:cNvPr>
          <p:cNvCxnSpPr>
            <a:cxnSpLocks/>
            <a:endCxn id="42" idx="1"/>
          </p:cNvCxnSpPr>
          <p:nvPr/>
        </p:nvCxnSpPr>
        <p:spPr>
          <a:xfrm flipV="1">
            <a:off x="8368908" y="5156341"/>
            <a:ext cx="1908280" cy="1002779"/>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0" name="Rett linje 49">
            <a:extLst>
              <a:ext uri="{FF2B5EF4-FFF2-40B4-BE49-F238E27FC236}">
                <a16:creationId xmlns:a16="http://schemas.microsoft.com/office/drawing/2014/main" id="{6E78390E-555F-4998-8549-8F81E9C49E4C}"/>
              </a:ext>
            </a:extLst>
          </p:cNvPr>
          <p:cNvCxnSpPr>
            <a:cxnSpLocks/>
            <a:stCxn id="17" idx="3"/>
            <a:endCxn id="10" idx="1"/>
          </p:cNvCxnSpPr>
          <p:nvPr/>
        </p:nvCxnSpPr>
        <p:spPr>
          <a:xfrm>
            <a:off x="4013297" y="3429000"/>
            <a:ext cx="3271107" cy="171361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2" name="Rett linje 51">
            <a:extLst>
              <a:ext uri="{FF2B5EF4-FFF2-40B4-BE49-F238E27FC236}">
                <a16:creationId xmlns:a16="http://schemas.microsoft.com/office/drawing/2014/main" id="{33AEB516-2DC8-45BD-82A8-CCBCFA1B9EBC}"/>
              </a:ext>
            </a:extLst>
          </p:cNvPr>
          <p:cNvCxnSpPr>
            <a:cxnSpLocks/>
            <a:endCxn id="8" idx="1"/>
          </p:cNvCxnSpPr>
          <p:nvPr/>
        </p:nvCxnSpPr>
        <p:spPr>
          <a:xfrm>
            <a:off x="3594619" y="2607360"/>
            <a:ext cx="4355606" cy="213925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5" name="Rett linje 54">
            <a:extLst>
              <a:ext uri="{FF2B5EF4-FFF2-40B4-BE49-F238E27FC236}">
                <a16:creationId xmlns:a16="http://schemas.microsoft.com/office/drawing/2014/main" id="{BB5B6BE3-BB5F-4F6C-90C9-CD798B3E9995}"/>
              </a:ext>
            </a:extLst>
          </p:cNvPr>
          <p:cNvCxnSpPr>
            <a:cxnSpLocks/>
            <a:stCxn id="31" idx="3"/>
            <a:endCxn id="16" idx="1"/>
          </p:cNvCxnSpPr>
          <p:nvPr/>
        </p:nvCxnSpPr>
        <p:spPr>
          <a:xfrm>
            <a:off x="998278" y="3727237"/>
            <a:ext cx="3837432" cy="201711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7" name="Rett linje 56">
            <a:extLst>
              <a:ext uri="{FF2B5EF4-FFF2-40B4-BE49-F238E27FC236}">
                <a16:creationId xmlns:a16="http://schemas.microsoft.com/office/drawing/2014/main" id="{1C963555-6E81-49BE-9D0E-756A5BFE7957}"/>
              </a:ext>
            </a:extLst>
          </p:cNvPr>
          <p:cNvCxnSpPr>
            <a:cxnSpLocks/>
            <a:endCxn id="12" idx="1"/>
          </p:cNvCxnSpPr>
          <p:nvPr/>
        </p:nvCxnSpPr>
        <p:spPr>
          <a:xfrm>
            <a:off x="4053222" y="3436740"/>
            <a:ext cx="2859183" cy="2464567"/>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580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500" fill="hold"/>
                                        <p:tgtEl>
                                          <p:spTgt spid="41"/>
                                        </p:tgtEl>
                                        <p:attrNameLst>
                                          <p:attrName>ppt_x</p:attrName>
                                        </p:attrNameLst>
                                      </p:cBhvr>
                                      <p:tavLst>
                                        <p:tav tm="0">
                                          <p:val>
                                            <p:strVal val="#ppt_x"/>
                                          </p:val>
                                        </p:tav>
                                        <p:tav tm="100000">
                                          <p:val>
                                            <p:strVal val="#ppt_x"/>
                                          </p:val>
                                        </p:tav>
                                      </p:tavLst>
                                    </p:anim>
                                    <p:anim calcmode="lin" valueType="num">
                                      <p:cBhvr additive="base">
                                        <p:cTn id="3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1+#ppt_w/2"/>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1+#ppt_w/2"/>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par>
                                <p:cTn id="45" presetID="2" presetClass="entr" presetSubtype="6"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1+#ppt_w/2"/>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kart, tekst&#10;&#10;Automatisk generert beskrivelse">
            <a:extLst>
              <a:ext uri="{FF2B5EF4-FFF2-40B4-BE49-F238E27FC236}">
                <a16:creationId xmlns:a16="http://schemas.microsoft.com/office/drawing/2014/main" id="{7E6D639C-429A-4EBA-96B0-BF39C03D2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260" y="0"/>
            <a:ext cx="9698557" cy="6858000"/>
          </a:xfrm>
          <a:prstGeom prst="rect">
            <a:avLst/>
          </a:prstGeom>
        </p:spPr>
      </p:pic>
      <p:pic>
        <p:nvPicPr>
          <p:cNvPr id="16" name="Bilde 15">
            <a:extLst>
              <a:ext uri="{FF2B5EF4-FFF2-40B4-BE49-F238E27FC236}">
                <a16:creationId xmlns:a16="http://schemas.microsoft.com/office/drawing/2014/main" id="{02517C89-CE14-4F1E-B099-9FF212F37D1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835710" y="5546354"/>
            <a:ext cx="391175" cy="396000"/>
          </a:xfrm>
          <a:prstGeom prst="rect">
            <a:avLst/>
          </a:prstGeom>
        </p:spPr>
      </p:pic>
      <p:pic>
        <p:nvPicPr>
          <p:cNvPr id="17" name="Bilde 16">
            <a:extLst>
              <a:ext uri="{FF2B5EF4-FFF2-40B4-BE49-F238E27FC236}">
                <a16:creationId xmlns:a16="http://schemas.microsoft.com/office/drawing/2014/main" id="{9724AC26-60AC-412E-90EC-98A4AFD78A76}"/>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390845" y="3231000"/>
            <a:ext cx="622452" cy="396000"/>
          </a:xfrm>
          <a:prstGeom prst="rect">
            <a:avLst/>
          </a:prstGeom>
        </p:spPr>
      </p:pic>
      <p:pic>
        <p:nvPicPr>
          <p:cNvPr id="18" name="Bilde 17">
            <a:extLst>
              <a:ext uri="{FF2B5EF4-FFF2-40B4-BE49-F238E27FC236}">
                <a16:creationId xmlns:a16="http://schemas.microsoft.com/office/drawing/2014/main" id="{FBE302EF-BF65-44FD-BDAE-D13B37FA2081}"/>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558641" y="5035814"/>
            <a:ext cx="396000" cy="396000"/>
          </a:xfrm>
          <a:prstGeom prst="rect">
            <a:avLst/>
          </a:prstGeom>
        </p:spPr>
      </p:pic>
      <p:pic>
        <p:nvPicPr>
          <p:cNvPr id="8" name="Bilde 7">
            <a:extLst>
              <a:ext uri="{FF2B5EF4-FFF2-40B4-BE49-F238E27FC236}">
                <a16:creationId xmlns:a16="http://schemas.microsoft.com/office/drawing/2014/main" id="{3BD27086-CA90-425A-8025-ED1528C3AA1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50225" y="4548614"/>
            <a:ext cx="396000" cy="396000"/>
          </a:xfrm>
          <a:prstGeom prst="rect">
            <a:avLst/>
          </a:prstGeom>
        </p:spPr>
      </p:pic>
      <p:pic>
        <p:nvPicPr>
          <p:cNvPr id="9" name="Bilde 8">
            <a:extLst>
              <a:ext uri="{FF2B5EF4-FFF2-40B4-BE49-F238E27FC236}">
                <a16:creationId xmlns:a16="http://schemas.microsoft.com/office/drawing/2014/main" id="{5A8EE981-0F51-4678-A363-28F4E569B75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50225" y="5942354"/>
            <a:ext cx="396000" cy="396000"/>
          </a:xfrm>
          <a:prstGeom prst="rect">
            <a:avLst/>
          </a:prstGeom>
        </p:spPr>
      </p:pic>
      <p:pic>
        <p:nvPicPr>
          <p:cNvPr id="10" name="Bilde 9">
            <a:extLst>
              <a:ext uri="{FF2B5EF4-FFF2-40B4-BE49-F238E27FC236}">
                <a16:creationId xmlns:a16="http://schemas.microsoft.com/office/drawing/2014/main" id="{83EE6B9D-E0B9-4F80-A883-76CD2D7CB7B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84404" y="4944614"/>
            <a:ext cx="396000" cy="396000"/>
          </a:xfrm>
          <a:prstGeom prst="rect">
            <a:avLst/>
          </a:prstGeom>
        </p:spPr>
      </p:pic>
      <p:pic>
        <p:nvPicPr>
          <p:cNvPr id="12" name="Bilde 11">
            <a:extLst>
              <a:ext uri="{FF2B5EF4-FFF2-40B4-BE49-F238E27FC236}">
                <a16:creationId xmlns:a16="http://schemas.microsoft.com/office/drawing/2014/main" id="{65153C61-E57A-43B8-9446-4B76584B71A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912405" y="5703307"/>
            <a:ext cx="396000" cy="396000"/>
          </a:xfrm>
          <a:prstGeom prst="rect">
            <a:avLst/>
          </a:prstGeom>
        </p:spPr>
      </p:pic>
      <p:cxnSp>
        <p:nvCxnSpPr>
          <p:cNvPr id="3" name="Rett linje 2">
            <a:extLst>
              <a:ext uri="{FF2B5EF4-FFF2-40B4-BE49-F238E27FC236}">
                <a16:creationId xmlns:a16="http://schemas.microsoft.com/office/drawing/2014/main" id="{6CE0618B-9F50-47B2-BD55-E63A5C57B348}"/>
              </a:ext>
            </a:extLst>
          </p:cNvPr>
          <p:cNvCxnSpPr>
            <a:cxnSpLocks/>
            <a:stCxn id="8" idx="3"/>
            <a:endCxn id="18" idx="0"/>
          </p:cNvCxnSpPr>
          <p:nvPr/>
        </p:nvCxnSpPr>
        <p:spPr>
          <a:xfrm>
            <a:off x="8346225" y="4746614"/>
            <a:ext cx="410416" cy="289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Rett linje 18">
            <a:extLst>
              <a:ext uri="{FF2B5EF4-FFF2-40B4-BE49-F238E27FC236}">
                <a16:creationId xmlns:a16="http://schemas.microsoft.com/office/drawing/2014/main" id="{18BE3F82-4B96-422A-B3E0-00AE884F93A3}"/>
              </a:ext>
            </a:extLst>
          </p:cNvPr>
          <p:cNvCxnSpPr>
            <a:cxnSpLocks/>
            <a:stCxn id="10" idx="2"/>
            <a:endCxn id="9" idx="1"/>
          </p:cNvCxnSpPr>
          <p:nvPr/>
        </p:nvCxnSpPr>
        <p:spPr>
          <a:xfrm>
            <a:off x="7482405" y="5340614"/>
            <a:ext cx="467821" cy="799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Rett linje 19">
            <a:extLst>
              <a:ext uri="{FF2B5EF4-FFF2-40B4-BE49-F238E27FC236}">
                <a16:creationId xmlns:a16="http://schemas.microsoft.com/office/drawing/2014/main" id="{41E0DCE7-56C6-4498-8BE8-62FADD1AD04F}"/>
              </a:ext>
            </a:extLst>
          </p:cNvPr>
          <p:cNvCxnSpPr>
            <a:cxnSpLocks/>
            <a:stCxn id="10" idx="1"/>
          </p:cNvCxnSpPr>
          <p:nvPr/>
        </p:nvCxnSpPr>
        <p:spPr>
          <a:xfrm flipH="1">
            <a:off x="7097932" y="5142615"/>
            <a:ext cx="186472" cy="56069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Rett linje 22">
            <a:extLst>
              <a:ext uri="{FF2B5EF4-FFF2-40B4-BE49-F238E27FC236}">
                <a16:creationId xmlns:a16="http://schemas.microsoft.com/office/drawing/2014/main" id="{85120676-D4A9-4ED0-AFA8-1BB4EF896E1D}"/>
              </a:ext>
            </a:extLst>
          </p:cNvPr>
          <p:cNvCxnSpPr>
            <a:cxnSpLocks/>
            <a:stCxn id="8" idx="1"/>
            <a:endCxn id="10" idx="0"/>
          </p:cNvCxnSpPr>
          <p:nvPr/>
        </p:nvCxnSpPr>
        <p:spPr>
          <a:xfrm flipH="1">
            <a:off x="7482405" y="4746614"/>
            <a:ext cx="467821" cy="1980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Rett linje 25">
            <a:extLst>
              <a:ext uri="{FF2B5EF4-FFF2-40B4-BE49-F238E27FC236}">
                <a16:creationId xmlns:a16="http://schemas.microsoft.com/office/drawing/2014/main" id="{F9EEA866-886C-4538-B28C-32507808A02A}"/>
              </a:ext>
            </a:extLst>
          </p:cNvPr>
          <p:cNvCxnSpPr>
            <a:cxnSpLocks/>
            <a:stCxn id="9" idx="1"/>
            <a:endCxn id="12" idx="3"/>
          </p:cNvCxnSpPr>
          <p:nvPr/>
        </p:nvCxnSpPr>
        <p:spPr>
          <a:xfrm flipH="1" flipV="1">
            <a:off x="7308405" y="5901308"/>
            <a:ext cx="641820" cy="23904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9" name="Rett linje 28">
            <a:extLst>
              <a:ext uri="{FF2B5EF4-FFF2-40B4-BE49-F238E27FC236}">
                <a16:creationId xmlns:a16="http://schemas.microsoft.com/office/drawing/2014/main" id="{68A49A46-7045-48DC-B1A9-A9D7C2136E50}"/>
              </a:ext>
            </a:extLst>
          </p:cNvPr>
          <p:cNvCxnSpPr>
            <a:cxnSpLocks/>
            <a:stCxn id="18" idx="1"/>
            <a:endCxn id="9" idx="3"/>
          </p:cNvCxnSpPr>
          <p:nvPr/>
        </p:nvCxnSpPr>
        <p:spPr>
          <a:xfrm flipH="1">
            <a:off x="8346225" y="5233814"/>
            <a:ext cx="212416" cy="9065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2" name="Rett linje 31">
            <a:extLst>
              <a:ext uri="{FF2B5EF4-FFF2-40B4-BE49-F238E27FC236}">
                <a16:creationId xmlns:a16="http://schemas.microsoft.com/office/drawing/2014/main" id="{270E1E47-0F1E-42D6-A8BA-0B8C6808F5E2}"/>
              </a:ext>
            </a:extLst>
          </p:cNvPr>
          <p:cNvCxnSpPr>
            <a:cxnSpLocks/>
            <a:stCxn id="8" idx="2"/>
            <a:endCxn id="9" idx="0"/>
          </p:cNvCxnSpPr>
          <p:nvPr/>
        </p:nvCxnSpPr>
        <p:spPr>
          <a:xfrm>
            <a:off x="8148225" y="4944614"/>
            <a:ext cx="0" cy="997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5" name="Rett linje 34">
            <a:extLst>
              <a:ext uri="{FF2B5EF4-FFF2-40B4-BE49-F238E27FC236}">
                <a16:creationId xmlns:a16="http://schemas.microsoft.com/office/drawing/2014/main" id="{E49C091E-FC6B-4E58-B79B-5FC1A333CF12}"/>
              </a:ext>
            </a:extLst>
          </p:cNvPr>
          <p:cNvCxnSpPr>
            <a:cxnSpLocks/>
            <a:stCxn id="18" idx="1"/>
            <a:endCxn id="10" idx="3"/>
          </p:cNvCxnSpPr>
          <p:nvPr/>
        </p:nvCxnSpPr>
        <p:spPr>
          <a:xfrm flipH="1" flipV="1">
            <a:off x="7680405" y="5142614"/>
            <a:ext cx="878237" cy="91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Rett linje 39">
            <a:extLst>
              <a:ext uri="{FF2B5EF4-FFF2-40B4-BE49-F238E27FC236}">
                <a16:creationId xmlns:a16="http://schemas.microsoft.com/office/drawing/2014/main" id="{D0D3C094-1C43-475B-8ACC-8D27B4098C94}"/>
              </a:ext>
            </a:extLst>
          </p:cNvPr>
          <p:cNvCxnSpPr>
            <a:cxnSpLocks/>
            <a:stCxn id="10" idx="1"/>
            <a:endCxn id="16" idx="3"/>
          </p:cNvCxnSpPr>
          <p:nvPr/>
        </p:nvCxnSpPr>
        <p:spPr>
          <a:xfrm flipH="1">
            <a:off x="5226884" y="5142614"/>
            <a:ext cx="2057520" cy="601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4" name="Rett linje 43">
            <a:extLst>
              <a:ext uri="{FF2B5EF4-FFF2-40B4-BE49-F238E27FC236}">
                <a16:creationId xmlns:a16="http://schemas.microsoft.com/office/drawing/2014/main" id="{79DDDA70-FE33-48CD-8911-86FC11116DDE}"/>
              </a:ext>
            </a:extLst>
          </p:cNvPr>
          <p:cNvCxnSpPr>
            <a:cxnSpLocks/>
            <a:stCxn id="17" idx="2"/>
          </p:cNvCxnSpPr>
          <p:nvPr/>
        </p:nvCxnSpPr>
        <p:spPr>
          <a:xfrm>
            <a:off x="3702072" y="3627000"/>
            <a:ext cx="1128813" cy="2125094"/>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8194" name="Picture 2" descr="Image result for AI LOGO">
            <a:extLst>
              <a:ext uri="{FF2B5EF4-FFF2-40B4-BE49-F238E27FC236}">
                <a16:creationId xmlns:a16="http://schemas.microsoft.com/office/drawing/2014/main" id="{075F8A81-DB18-4817-AB6D-285D56C8CA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872" t="28639" r="12485" b="30409"/>
          <a:stretch/>
        </p:blipFill>
        <p:spPr bwMode="auto">
          <a:xfrm>
            <a:off x="5584182" y="2762496"/>
            <a:ext cx="946924" cy="864504"/>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20">
            <a:extLst>
              <a:ext uri="{FF2B5EF4-FFF2-40B4-BE49-F238E27FC236}">
                <a16:creationId xmlns:a16="http://schemas.microsoft.com/office/drawing/2014/main" id="{54C917F0-ACD7-4DC4-92CD-5FAB6FC7DAB8}"/>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85976" y="6112560"/>
            <a:ext cx="391175" cy="396000"/>
          </a:xfrm>
          <a:prstGeom prst="rect">
            <a:avLst/>
          </a:prstGeom>
        </p:spPr>
      </p:pic>
      <p:pic>
        <p:nvPicPr>
          <p:cNvPr id="22" name="Bilde 21">
            <a:extLst>
              <a:ext uri="{FF2B5EF4-FFF2-40B4-BE49-F238E27FC236}">
                <a16:creationId xmlns:a16="http://schemas.microsoft.com/office/drawing/2014/main" id="{7FD62173-4A22-4EC0-90B8-89A9CD9C729C}"/>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041075" y="5233814"/>
            <a:ext cx="391175" cy="396000"/>
          </a:xfrm>
          <a:prstGeom prst="rect">
            <a:avLst/>
          </a:prstGeom>
        </p:spPr>
      </p:pic>
      <p:cxnSp>
        <p:nvCxnSpPr>
          <p:cNvPr id="24" name="Rett linje 23">
            <a:extLst>
              <a:ext uri="{FF2B5EF4-FFF2-40B4-BE49-F238E27FC236}">
                <a16:creationId xmlns:a16="http://schemas.microsoft.com/office/drawing/2014/main" id="{ABD55A72-1743-41BD-B792-53B8943EFD17}"/>
              </a:ext>
            </a:extLst>
          </p:cNvPr>
          <p:cNvCxnSpPr>
            <a:cxnSpLocks/>
            <a:endCxn id="16" idx="1"/>
          </p:cNvCxnSpPr>
          <p:nvPr/>
        </p:nvCxnSpPr>
        <p:spPr>
          <a:xfrm flipV="1">
            <a:off x="4077151" y="5744354"/>
            <a:ext cx="758559" cy="64514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7" name="Rett linje 26">
            <a:extLst>
              <a:ext uri="{FF2B5EF4-FFF2-40B4-BE49-F238E27FC236}">
                <a16:creationId xmlns:a16="http://schemas.microsoft.com/office/drawing/2014/main" id="{38084524-0866-45BD-8817-95A8ABEF5303}"/>
              </a:ext>
            </a:extLst>
          </p:cNvPr>
          <p:cNvCxnSpPr>
            <a:cxnSpLocks/>
            <a:stCxn id="21" idx="1"/>
            <a:endCxn id="22" idx="3"/>
          </p:cNvCxnSpPr>
          <p:nvPr/>
        </p:nvCxnSpPr>
        <p:spPr>
          <a:xfrm flipH="1" flipV="1">
            <a:off x="3432250" y="5431814"/>
            <a:ext cx="253726" cy="87874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0" name="Rett linje 29">
            <a:extLst>
              <a:ext uri="{FF2B5EF4-FFF2-40B4-BE49-F238E27FC236}">
                <a16:creationId xmlns:a16="http://schemas.microsoft.com/office/drawing/2014/main" id="{126871C0-2D4E-40C3-9696-7D991833FE8D}"/>
              </a:ext>
            </a:extLst>
          </p:cNvPr>
          <p:cNvCxnSpPr>
            <a:cxnSpLocks/>
            <a:stCxn id="16" idx="1"/>
            <a:endCxn id="22" idx="3"/>
          </p:cNvCxnSpPr>
          <p:nvPr/>
        </p:nvCxnSpPr>
        <p:spPr>
          <a:xfrm flipH="1" flipV="1">
            <a:off x="3432250" y="5431814"/>
            <a:ext cx="1403460" cy="312540"/>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28" name="Picture 16">
            <a:extLst>
              <a:ext uri="{FF2B5EF4-FFF2-40B4-BE49-F238E27FC236}">
                <a16:creationId xmlns:a16="http://schemas.microsoft.com/office/drawing/2014/main" id="{9AE8EA01-2B60-4DA3-BCE6-2C1954B1E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5913" y="3727237"/>
            <a:ext cx="603462" cy="603462"/>
          </a:xfrm>
          <a:prstGeom prst="rect">
            <a:avLst/>
          </a:prstGeom>
        </p:spPr>
      </p:pic>
      <p:pic>
        <p:nvPicPr>
          <p:cNvPr id="31" name="Bilde 30">
            <a:extLst>
              <a:ext uri="{FF2B5EF4-FFF2-40B4-BE49-F238E27FC236}">
                <a16:creationId xmlns:a16="http://schemas.microsoft.com/office/drawing/2014/main" id="{9EE514B8-D7DE-4D75-B2F4-EB45BD4D789D}"/>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75826" y="3529237"/>
            <a:ext cx="622452" cy="396000"/>
          </a:xfrm>
          <a:prstGeom prst="rect">
            <a:avLst/>
          </a:prstGeom>
        </p:spPr>
      </p:pic>
      <p:pic>
        <p:nvPicPr>
          <p:cNvPr id="33" name="Bilde 32">
            <a:extLst>
              <a:ext uri="{FF2B5EF4-FFF2-40B4-BE49-F238E27FC236}">
                <a16:creationId xmlns:a16="http://schemas.microsoft.com/office/drawing/2014/main" id="{DBDC2CCF-2098-4401-95E0-21955766E84F}"/>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72167" y="2409360"/>
            <a:ext cx="622452" cy="396000"/>
          </a:xfrm>
          <a:prstGeom prst="rect">
            <a:avLst/>
          </a:prstGeom>
        </p:spPr>
      </p:pic>
      <p:pic>
        <p:nvPicPr>
          <p:cNvPr id="34" name="Bilde 33">
            <a:extLst>
              <a:ext uri="{FF2B5EF4-FFF2-40B4-BE49-F238E27FC236}">
                <a16:creationId xmlns:a16="http://schemas.microsoft.com/office/drawing/2014/main" id="{D5460FE0-6763-411E-818B-44227D37F825}"/>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42092" y="1187048"/>
            <a:ext cx="622452" cy="396000"/>
          </a:xfrm>
          <a:prstGeom prst="rect">
            <a:avLst/>
          </a:prstGeom>
        </p:spPr>
      </p:pic>
      <p:pic>
        <p:nvPicPr>
          <p:cNvPr id="36" name="Bilde 35">
            <a:extLst>
              <a:ext uri="{FF2B5EF4-FFF2-40B4-BE49-F238E27FC236}">
                <a16:creationId xmlns:a16="http://schemas.microsoft.com/office/drawing/2014/main" id="{BB980A12-B91B-4306-BE99-08A4D333E283}"/>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728919" y="1583048"/>
            <a:ext cx="622452" cy="396000"/>
          </a:xfrm>
          <a:prstGeom prst="rect">
            <a:avLst/>
          </a:prstGeom>
        </p:spPr>
      </p:pic>
      <p:pic>
        <p:nvPicPr>
          <p:cNvPr id="37" name="Bilde 36">
            <a:extLst>
              <a:ext uri="{FF2B5EF4-FFF2-40B4-BE49-F238E27FC236}">
                <a16:creationId xmlns:a16="http://schemas.microsoft.com/office/drawing/2014/main" id="{CACB3DE5-1291-4875-9323-A00C29F6E0D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117009" y="5862755"/>
            <a:ext cx="396000" cy="396000"/>
          </a:xfrm>
          <a:prstGeom prst="rect">
            <a:avLst/>
          </a:prstGeom>
        </p:spPr>
      </p:pic>
      <p:pic>
        <p:nvPicPr>
          <p:cNvPr id="38" name="Bilde 37">
            <a:extLst>
              <a:ext uri="{FF2B5EF4-FFF2-40B4-BE49-F238E27FC236}">
                <a16:creationId xmlns:a16="http://schemas.microsoft.com/office/drawing/2014/main" id="{050659E3-7CA8-43AA-AEF5-1E23CC175F6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079189" y="5623708"/>
            <a:ext cx="396000" cy="396000"/>
          </a:xfrm>
          <a:prstGeom prst="rect">
            <a:avLst/>
          </a:prstGeom>
        </p:spPr>
      </p:pic>
      <p:pic>
        <p:nvPicPr>
          <p:cNvPr id="39" name="Bilde 38">
            <a:extLst>
              <a:ext uri="{FF2B5EF4-FFF2-40B4-BE49-F238E27FC236}">
                <a16:creationId xmlns:a16="http://schemas.microsoft.com/office/drawing/2014/main" id="{CC153157-8FB4-4FCE-9F19-98B36C5F9C2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433730" y="5048098"/>
            <a:ext cx="396000" cy="396000"/>
          </a:xfrm>
          <a:prstGeom prst="rect">
            <a:avLst/>
          </a:prstGeom>
        </p:spPr>
      </p:pic>
      <p:pic>
        <p:nvPicPr>
          <p:cNvPr id="41" name="Bilde 40">
            <a:extLst>
              <a:ext uri="{FF2B5EF4-FFF2-40B4-BE49-F238E27FC236}">
                <a16:creationId xmlns:a16="http://schemas.microsoft.com/office/drawing/2014/main" id="{1F8188EA-0054-4BFE-97F6-6164EFB3D5EE}"/>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54641" y="6310560"/>
            <a:ext cx="396000" cy="396000"/>
          </a:xfrm>
          <a:prstGeom prst="rect">
            <a:avLst/>
          </a:prstGeom>
        </p:spPr>
      </p:pic>
      <p:pic>
        <p:nvPicPr>
          <p:cNvPr id="42" name="Bilde 41">
            <a:extLst>
              <a:ext uri="{FF2B5EF4-FFF2-40B4-BE49-F238E27FC236}">
                <a16:creationId xmlns:a16="http://schemas.microsoft.com/office/drawing/2014/main" id="{0F8733E9-0F2F-4496-9794-349AE2927FDD}"/>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277188" y="4958341"/>
            <a:ext cx="396000" cy="396000"/>
          </a:xfrm>
          <a:prstGeom prst="rect">
            <a:avLst/>
          </a:prstGeom>
        </p:spPr>
      </p:pic>
      <p:pic>
        <p:nvPicPr>
          <p:cNvPr id="43" name="Bilde 42">
            <a:extLst>
              <a:ext uri="{FF2B5EF4-FFF2-40B4-BE49-F238E27FC236}">
                <a16:creationId xmlns:a16="http://schemas.microsoft.com/office/drawing/2014/main" id="{4C39EC34-78F4-4F67-892C-EA07CFE9845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008602" y="4292861"/>
            <a:ext cx="396000" cy="396000"/>
          </a:xfrm>
          <a:prstGeom prst="rect">
            <a:avLst/>
          </a:prstGeom>
        </p:spPr>
      </p:pic>
      <p:cxnSp>
        <p:nvCxnSpPr>
          <p:cNvPr id="45" name="Rett linje 44">
            <a:extLst>
              <a:ext uri="{FF2B5EF4-FFF2-40B4-BE49-F238E27FC236}">
                <a16:creationId xmlns:a16="http://schemas.microsoft.com/office/drawing/2014/main" id="{E53C42FD-E13A-47F7-9CEB-ED5F69C8D12F}"/>
              </a:ext>
            </a:extLst>
          </p:cNvPr>
          <p:cNvCxnSpPr>
            <a:cxnSpLocks/>
            <a:stCxn id="36" idx="1"/>
          </p:cNvCxnSpPr>
          <p:nvPr/>
        </p:nvCxnSpPr>
        <p:spPr>
          <a:xfrm flipH="1" flipV="1">
            <a:off x="1568707" y="1325556"/>
            <a:ext cx="2160212" cy="45549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6" name="Rett linje 45">
            <a:extLst>
              <a:ext uri="{FF2B5EF4-FFF2-40B4-BE49-F238E27FC236}">
                <a16:creationId xmlns:a16="http://schemas.microsoft.com/office/drawing/2014/main" id="{626AC305-129D-4375-9965-09BCB53D49A2}"/>
              </a:ext>
            </a:extLst>
          </p:cNvPr>
          <p:cNvCxnSpPr>
            <a:cxnSpLocks/>
            <a:stCxn id="31" idx="0"/>
            <a:endCxn id="34" idx="2"/>
          </p:cNvCxnSpPr>
          <p:nvPr/>
        </p:nvCxnSpPr>
        <p:spPr>
          <a:xfrm flipV="1">
            <a:off x="687052" y="1583048"/>
            <a:ext cx="666266" cy="1946189"/>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7" name="Rett linje 46">
            <a:extLst>
              <a:ext uri="{FF2B5EF4-FFF2-40B4-BE49-F238E27FC236}">
                <a16:creationId xmlns:a16="http://schemas.microsoft.com/office/drawing/2014/main" id="{B7630300-B43F-4217-A345-1B28A21197E6}"/>
              </a:ext>
            </a:extLst>
          </p:cNvPr>
          <p:cNvCxnSpPr>
            <a:cxnSpLocks/>
            <a:stCxn id="31" idx="3"/>
            <a:endCxn id="17" idx="1"/>
          </p:cNvCxnSpPr>
          <p:nvPr/>
        </p:nvCxnSpPr>
        <p:spPr>
          <a:xfrm flipV="1">
            <a:off x="998278" y="3429000"/>
            <a:ext cx="2392567" cy="29823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8" name="Rett linje 47">
            <a:extLst>
              <a:ext uri="{FF2B5EF4-FFF2-40B4-BE49-F238E27FC236}">
                <a16:creationId xmlns:a16="http://schemas.microsoft.com/office/drawing/2014/main" id="{725D1E57-2428-454D-AB46-D163F3B1B4B1}"/>
              </a:ext>
            </a:extLst>
          </p:cNvPr>
          <p:cNvCxnSpPr>
            <a:cxnSpLocks/>
            <a:stCxn id="33" idx="2"/>
            <a:endCxn id="17" idx="0"/>
          </p:cNvCxnSpPr>
          <p:nvPr/>
        </p:nvCxnSpPr>
        <p:spPr>
          <a:xfrm>
            <a:off x="3283393" y="2805360"/>
            <a:ext cx="418678" cy="4256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9" name="Rett linje 48">
            <a:extLst>
              <a:ext uri="{FF2B5EF4-FFF2-40B4-BE49-F238E27FC236}">
                <a16:creationId xmlns:a16="http://schemas.microsoft.com/office/drawing/2014/main" id="{888E2BF8-1563-4568-A28C-68C6AEB04400}"/>
              </a:ext>
            </a:extLst>
          </p:cNvPr>
          <p:cNvCxnSpPr>
            <a:cxnSpLocks/>
            <a:stCxn id="34" idx="2"/>
            <a:endCxn id="33" idx="1"/>
          </p:cNvCxnSpPr>
          <p:nvPr/>
        </p:nvCxnSpPr>
        <p:spPr>
          <a:xfrm>
            <a:off x="1353318" y="1583048"/>
            <a:ext cx="1618849" cy="102431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1" name="Rett linje 50">
            <a:extLst>
              <a:ext uri="{FF2B5EF4-FFF2-40B4-BE49-F238E27FC236}">
                <a16:creationId xmlns:a16="http://schemas.microsoft.com/office/drawing/2014/main" id="{5F820029-55D2-4203-8AA6-4758E610F154}"/>
              </a:ext>
            </a:extLst>
          </p:cNvPr>
          <p:cNvCxnSpPr>
            <a:cxnSpLocks/>
            <a:endCxn id="43" idx="1"/>
          </p:cNvCxnSpPr>
          <p:nvPr/>
        </p:nvCxnSpPr>
        <p:spPr>
          <a:xfrm flipV="1">
            <a:off x="8323542" y="44908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3" name="Rett linje 52">
            <a:extLst>
              <a:ext uri="{FF2B5EF4-FFF2-40B4-BE49-F238E27FC236}">
                <a16:creationId xmlns:a16="http://schemas.microsoft.com/office/drawing/2014/main" id="{38877AFE-8314-425E-A732-BC64FCA44CC3}"/>
              </a:ext>
            </a:extLst>
          </p:cNvPr>
          <p:cNvCxnSpPr>
            <a:cxnSpLocks/>
          </p:cNvCxnSpPr>
          <p:nvPr/>
        </p:nvCxnSpPr>
        <p:spPr>
          <a:xfrm flipV="1">
            <a:off x="8475942" y="46432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4" name="Rett linje 53">
            <a:extLst>
              <a:ext uri="{FF2B5EF4-FFF2-40B4-BE49-F238E27FC236}">
                <a16:creationId xmlns:a16="http://schemas.microsoft.com/office/drawing/2014/main" id="{76D1338D-DECA-4885-927D-2E352D32FF25}"/>
              </a:ext>
            </a:extLst>
          </p:cNvPr>
          <p:cNvCxnSpPr>
            <a:cxnSpLocks/>
            <a:endCxn id="41" idx="1"/>
          </p:cNvCxnSpPr>
          <p:nvPr/>
        </p:nvCxnSpPr>
        <p:spPr>
          <a:xfrm>
            <a:off x="8269581" y="6290037"/>
            <a:ext cx="685060" cy="21852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6" name="Rett linje 55">
            <a:extLst>
              <a:ext uri="{FF2B5EF4-FFF2-40B4-BE49-F238E27FC236}">
                <a16:creationId xmlns:a16="http://schemas.microsoft.com/office/drawing/2014/main" id="{9AFF0315-6766-4A0E-AB3D-47439AE4D991}"/>
              </a:ext>
            </a:extLst>
          </p:cNvPr>
          <p:cNvCxnSpPr>
            <a:cxnSpLocks/>
            <a:endCxn id="38" idx="1"/>
          </p:cNvCxnSpPr>
          <p:nvPr/>
        </p:nvCxnSpPr>
        <p:spPr>
          <a:xfrm flipV="1">
            <a:off x="8221959" y="5821708"/>
            <a:ext cx="1857230" cy="44843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8" name="Rett linje 57">
            <a:extLst>
              <a:ext uri="{FF2B5EF4-FFF2-40B4-BE49-F238E27FC236}">
                <a16:creationId xmlns:a16="http://schemas.microsoft.com/office/drawing/2014/main" id="{A261E892-F95B-4961-836E-E74498F1C728}"/>
              </a:ext>
            </a:extLst>
          </p:cNvPr>
          <p:cNvCxnSpPr>
            <a:cxnSpLocks/>
            <a:endCxn id="37" idx="1"/>
          </p:cNvCxnSpPr>
          <p:nvPr/>
        </p:nvCxnSpPr>
        <p:spPr>
          <a:xfrm flipV="1">
            <a:off x="8323542" y="6060755"/>
            <a:ext cx="2793467" cy="20938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1" name="Rett linje 60">
            <a:extLst>
              <a:ext uri="{FF2B5EF4-FFF2-40B4-BE49-F238E27FC236}">
                <a16:creationId xmlns:a16="http://schemas.microsoft.com/office/drawing/2014/main" id="{3EB0A08C-60CD-4519-981D-7B24ACB96CA7}"/>
              </a:ext>
            </a:extLst>
          </p:cNvPr>
          <p:cNvCxnSpPr>
            <a:cxnSpLocks/>
            <a:stCxn id="9" idx="3"/>
            <a:endCxn id="39" idx="1"/>
          </p:cNvCxnSpPr>
          <p:nvPr/>
        </p:nvCxnSpPr>
        <p:spPr>
          <a:xfrm flipV="1">
            <a:off x="8346225" y="5246098"/>
            <a:ext cx="1087505" cy="89425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4" name="Rett linje 63">
            <a:extLst>
              <a:ext uri="{FF2B5EF4-FFF2-40B4-BE49-F238E27FC236}">
                <a16:creationId xmlns:a16="http://schemas.microsoft.com/office/drawing/2014/main" id="{5A96FC1B-98E1-4FD4-94D3-F4B380530F1B}"/>
              </a:ext>
            </a:extLst>
          </p:cNvPr>
          <p:cNvCxnSpPr>
            <a:cxnSpLocks/>
            <a:endCxn id="42" idx="1"/>
          </p:cNvCxnSpPr>
          <p:nvPr/>
        </p:nvCxnSpPr>
        <p:spPr>
          <a:xfrm flipV="1">
            <a:off x="8368908" y="5156341"/>
            <a:ext cx="1908280" cy="1002779"/>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50" name="Bilde 49">
            <a:extLst>
              <a:ext uri="{FF2B5EF4-FFF2-40B4-BE49-F238E27FC236}">
                <a16:creationId xmlns:a16="http://schemas.microsoft.com/office/drawing/2014/main" id="{0B8B0452-BA58-43E1-9648-6BFF96874BB6}"/>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836292" y="642190"/>
            <a:ext cx="442701" cy="396000"/>
          </a:xfrm>
          <a:prstGeom prst="rect">
            <a:avLst/>
          </a:prstGeom>
        </p:spPr>
      </p:pic>
      <p:cxnSp>
        <p:nvCxnSpPr>
          <p:cNvPr id="52" name="Rett linje 51">
            <a:extLst>
              <a:ext uri="{FF2B5EF4-FFF2-40B4-BE49-F238E27FC236}">
                <a16:creationId xmlns:a16="http://schemas.microsoft.com/office/drawing/2014/main" id="{05A35B4C-4B29-4487-8E99-B504755A8E41}"/>
              </a:ext>
            </a:extLst>
          </p:cNvPr>
          <p:cNvCxnSpPr>
            <a:cxnSpLocks/>
          </p:cNvCxnSpPr>
          <p:nvPr/>
        </p:nvCxnSpPr>
        <p:spPr>
          <a:xfrm>
            <a:off x="4013297" y="3429000"/>
            <a:ext cx="3271107" cy="171361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5" name="Rett linje 54">
            <a:extLst>
              <a:ext uri="{FF2B5EF4-FFF2-40B4-BE49-F238E27FC236}">
                <a16:creationId xmlns:a16="http://schemas.microsoft.com/office/drawing/2014/main" id="{6C3AFFD2-8561-415B-A7BA-224CDA4C829A}"/>
              </a:ext>
            </a:extLst>
          </p:cNvPr>
          <p:cNvCxnSpPr>
            <a:cxnSpLocks/>
          </p:cNvCxnSpPr>
          <p:nvPr/>
        </p:nvCxnSpPr>
        <p:spPr>
          <a:xfrm>
            <a:off x="3594619" y="2607360"/>
            <a:ext cx="4355606" cy="213925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7" name="Rett linje 56">
            <a:extLst>
              <a:ext uri="{FF2B5EF4-FFF2-40B4-BE49-F238E27FC236}">
                <a16:creationId xmlns:a16="http://schemas.microsoft.com/office/drawing/2014/main" id="{14B92BE3-5EFC-4C56-A795-3AFDCBB40303}"/>
              </a:ext>
            </a:extLst>
          </p:cNvPr>
          <p:cNvCxnSpPr>
            <a:cxnSpLocks/>
          </p:cNvCxnSpPr>
          <p:nvPr/>
        </p:nvCxnSpPr>
        <p:spPr>
          <a:xfrm>
            <a:off x="998278" y="3727237"/>
            <a:ext cx="3837432" cy="201711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9" name="Rett linje 58">
            <a:extLst>
              <a:ext uri="{FF2B5EF4-FFF2-40B4-BE49-F238E27FC236}">
                <a16:creationId xmlns:a16="http://schemas.microsoft.com/office/drawing/2014/main" id="{155F605E-8EB3-4C37-A75D-4C35E5733205}"/>
              </a:ext>
            </a:extLst>
          </p:cNvPr>
          <p:cNvCxnSpPr>
            <a:cxnSpLocks/>
          </p:cNvCxnSpPr>
          <p:nvPr/>
        </p:nvCxnSpPr>
        <p:spPr>
          <a:xfrm>
            <a:off x="4053222" y="3436740"/>
            <a:ext cx="2859183" cy="2464567"/>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2880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Bilde 70" descr="Et bilde som inneholder kart, tekst&#10;&#10;Automatisk generert beskrivelse">
            <a:extLst>
              <a:ext uri="{FF2B5EF4-FFF2-40B4-BE49-F238E27FC236}">
                <a16:creationId xmlns:a16="http://schemas.microsoft.com/office/drawing/2014/main" id="{79CB500A-4B59-416A-867C-5BC0AFCFB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260" y="0"/>
            <a:ext cx="9698557" cy="6858000"/>
          </a:xfrm>
          <a:prstGeom prst="rect">
            <a:avLst/>
          </a:prstGeom>
        </p:spPr>
      </p:pic>
      <p:pic>
        <p:nvPicPr>
          <p:cNvPr id="16" name="Bilde 15">
            <a:extLst>
              <a:ext uri="{FF2B5EF4-FFF2-40B4-BE49-F238E27FC236}">
                <a16:creationId xmlns:a16="http://schemas.microsoft.com/office/drawing/2014/main" id="{02517C89-CE14-4F1E-B099-9FF212F37D1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755028" y="5546354"/>
            <a:ext cx="391175" cy="396000"/>
          </a:xfrm>
          <a:prstGeom prst="rect">
            <a:avLst/>
          </a:prstGeom>
        </p:spPr>
      </p:pic>
      <p:pic>
        <p:nvPicPr>
          <p:cNvPr id="17" name="Bilde 16">
            <a:extLst>
              <a:ext uri="{FF2B5EF4-FFF2-40B4-BE49-F238E27FC236}">
                <a16:creationId xmlns:a16="http://schemas.microsoft.com/office/drawing/2014/main" id="{9724AC26-60AC-412E-90EC-98A4AFD78A76}"/>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310163" y="3231000"/>
            <a:ext cx="622452" cy="396000"/>
          </a:xfrm>
          <a:prstGeom prst="rect">
            <a:avLst/>
          </a:prstGeom>
        </p:spPr>
      </p:pic>
      <p:pic>
        <p:nvPicPr>
          <p:cNvPr id="18" name="Bilde 17">
            <a:extLst>
              <a:ext uri="{FF2B5EF4-FFF2-40B4-BE49-F238E27FC236}">
                <a16:creationId xmlns:a16="http://schemas.microsoft.com/office/drawing/2014/main" id="{FBE302EF-BF65-44FD-BDAE-D13B37FA2081}"/>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477959" y="5035814"/>
            <a:ext cx="396000" cy="396000"/>
          </a:xfrm>
          <a:prstGeom prst="rect">
            <a:avLst/>
          </a:prstGeom>
        </p:spPr>
      </p:pic>
      <p:pic>
        <p:nvPicPr>
          <p:cNvPr id="8" name="Bilde 7">
            <a:extLst>
              <a:ext uri="{FF2B5EF4-FFF2-40B4-BE49-F238E27FC236}">
                <a16:creationId xmlns:a16="http://schemas.microsoft.com/office/drawing/2014/main" id="{3BD27086-CA90-425A-8025-ED1528C3AA1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9543" y="4548614"/>
            <a:ext cx="396000" cy="396000"/>
          </a:xfrm>
          <a:prstGeom prst="rect">
            <a:avLst/>
          </a:prstGeom>
        </p:spPr>
      </p:pic>
      <p:pic>
        <p:nvPicPr>
          <p:cNvPr id="9" name="Bilde 8">
            <a:extLst>
              <a:ext uri="{FF2B5EF4-FFF2-40B4-BE49-F238E27FC236}">
                <a16:creationId xmlns:a16="http://schemas.microsoft.com/office/drawing/2014/main" id="{5A8EE981-0F51-4678-A363-28F4E569B75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9543" y="5942354"/>
            <a:ext cx="396000" cy="396000"/>
          </a:xfrm>
          <a:prstGeom prst="rect">
            <a:avLst/>
          </a:prstGeom>
        </p:spPr>
      </p:pic>
      <p:pic>
        <p:nvPicPr>
          <p:cNvPr id="10" name="Bilde 9">
            <a:extLst>
              <a:ext uri="{FF2B5EF4-FFF2-40B4-BE49-F238E27FC236}">
                <a16:creationId xmlns:a16="http://schemas.microsoft.com/office/drawing/2014/main" id="{83EE6B9D-E0B9-4F80-A883-76CD2D7CB7B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03722" y="4944614"/>
            <a:ext cx="396000" cy="396000"/>
          </a:xfrm>
          <a:prstGeom prst="rect">
            <a:avLst/>
          </a:prstGeom>
        </p:spPr>
      </p:pic>
      <p:pic>
        <p:nvPicPr>
          <p:cNvPr id="12" name="Bilde 11">
            <a:extLst>
              <a:ext uri="{FF2B5EF4-FFF2-40B4-BE49-F238E27FC236}">
                <a16:creationId xmlns:a16="http://schemas.microsoft.com/office/drawing/2014/main" id="{65153C61-E57A-43B8-9446-4B76584B71A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31723" y="5703307"/>
            <a:ext cx="396000" cy="396000"/>
          </a:xfrm>
          <a:prstGeom prst="rect">
            <a:avLst/>
          </a:prstGeom>
        </p:spPr>
      </p:pic>
      <p:cxnSp>
        <p:nvCxnSpPr>
          <p:cNvPr id="3" name="Rett linje 2">
            <a:extLst>
              <a:ext uri="{FF2B5EF4-FFF2-40B4-BE49-F238E27FC236}">
                <a16:creationId xmlns:a16="http://schemas.microsoft.com/office/drawing/2014/main" id="{6CE0618B-9F50-47B2-BD55-E63A5C57B348}"/>
              </a:ext>
            </a:extLst>
          </p:cNvPr>
          <p:cNvCxnSpPr>
            <a:cxnSpLocks/>
            <a:stCxn id="8" idx="3"/>
            <a:endCxn id="18" idx="0"/>
          </p:cNvCxnSpPr>
          <p:nvPr/>
        </p:nvCxnSpPr>
        <p:spPr>
          <a:xfrm>
            <a:off x="8265543" y="4746614"/>
            <a:ext cx="410416" cy="289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Rett linje 18">
            <a:extLst>
              <a:ext uri="{FF2B5EF4-FFF2-40B4-BE49-F238E27FC236}">
                <a16:creationId xmlns:a16="http://schemas.microsoft.com/office/drawing/2014/main" id="{18BE3F82-4B96-422A-B3E0-00AE884F93A3}"/>
              </a:ext>
            </a:extLst>
          </p:cNvPr>
          <p:cNvCxnSpPr>
            <a:cxnSpLocks/>
            <a:stCxn id="10" idx="2"/>
            <a:endCxn id="9" idx="1"/>
          </p:cNvCxnSpPr>
          <p:nvPr/>
        </p:nvCxnSpPr>
        <p:spPr>
          <a:xfrm>
            <a:off x="7401723" y="5340614"/>
            <a:ext cx="467821" cy="799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Rett linje 19">
            <a:extLst>
              <a:ext uri="{FF2B5EF4-FFF2-40B4-BE49-F238E27FC236}">
                <a16:creationId xmlns:a16="http://schemas.microsoft.com/office/drawing/2014/main" id="{41E0DCE7-56C6-4498-8BE8-62FADD1AD04F}"/>
              </a:ext>
            </a:extLst>
          </p:cNvPr>
          <p:cNvCxnSpPr>
            <a:cxnSpLocks/>
            <a:stCxn id="10" idx="1"/>
          </p:cNvCxnSpPr>
          <p:nvPr/>
        </p:nvCxnSpPr>
        <p:spPr>
          <a:xfrm flipH="1">
            <a:off x="7017250" y="5142615"/>
            <a:ext cx="186472" cy="56069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Rett linje 22">
            <a:extLst>
              <a:ext uri="{FF2B5EF4-FFF2-40B4-BE49-F238E27FC236}">
                <a16:creationId xmlns:a16="http://schemas.microsoft.com/office/drawing/2014/main" id="{85120676-D4A9-4ED0-AFA8-1BB4EF896E1D}"/>
              </a:ext>
            </a:extLst>
          </p:cNvPr>
          <p:cNvCxnSpPr>
            <a:cxnSpLocks/>
            <a:stCxn id="8" idx="1"/>
            <a:endCxn id="10" idx="0"/>
          </p:cNvCxnSpPr>
          <p:nvPr/>
        </p:nvCxnSpPr>
        <p:spPr>
          <a:xfrm flipH="1">
            <a:off x="7401723" y="4746614"/>
            <a:ext cx="467821" cy="1980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Rett linje 25">
            <a:extLst>
              <a:ext uri="{FF2B5EF4-FFF2-40B4-BE49-F238E27FC236}">
                <a16:creationId xmlns:a16="http://schemas.microsoft.com/office/drawing/2014/main" id="{F9EEA866-886C-4538-B28C-32507808A02A}"/>
              </a:ext>
            </a:extLst>
          </p:cNvPr>
          <p:cNvCxnSpPr>
            <a:cxnSpLocks/>
            <a:stCxn id="9" idx="1"/>
            <a:endCxn id="12" idx="3"/>
          </p:cNvCxnSpPr>
          <p:nvPr/>
        </p:nvCxnSpPr>
        <p:spPr>
          <a:xfrm flipH="1" flipV="1">
            <a:off x="7227723" y="5901308"/>
            <a:ext cx="641820" cy="23904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9" name="Rett linje 28">
            <a:extLst>
              <a:ext uri="{FF2B5EF4-FFF2-40B4-BE49-F238E27FC236}">
                <a16:creationId xmlns:a16="http://schemas.microsoft.com/office/drawing/2014/main" id="{68A49A46-7045-48DC-B1A9-A9D7C2136E50}"/>
              </a:ext>
            </a:extLst>
          </p:cNvPr>
          <p:cNvCxnSpPr>
            <a:cxnSpLocks/>
            <a:stCxn id="18" idx="1"/>
            <a:endCxn id="9" idx="3"/>
          </p:cNvCxnSpPr>
          <p:nvPr/>
        </p:nvCxnSpPr>
        <p:spPr>
          <a:xfrm flipH="1">
            <a:off x="8265543" y="5233814"/>
            <a:ext cx="212416" cy="9065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2" name="Rett linje 31">
            <a:extLst>
              <a:ext uri="{FF2B5EF4-FFF2-40B4-BE49-F238E27FC236}">
                <a16:creationId xmlns:a16="http://schemas.microsoft.com/office/drawing/2014/main" id="{270E1E47-0F1E-42D6-A8BA-0B8C6808F5E2}"/>
              </a:ext>
            </a:extLst>
          </p:cNvPr>
          <p:cNvCxnSpPr>
            <a:cxnSpLocks/>
            <a:stCxn id="8" idx="2"/>
            <a:endCxn id="9" idx="0"/>
          </p:cNvCxnSpPr>
          <p:nvPr/>
        </p:nvCxnSpPr>
        <p:spPr>
          <a:xfrm>
            <a:off x="8067543" y="4944614"/>
            <a:ext cx="0" cy="997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5" name="Rett linje 34">
            <a:extLst>
              <a:ext uri="{FF2B5EF4-FFF2-40B4-BE49-F238E27FC236}">
                <a16:creationId xmlns:a16="http://schemas.microsoft.com/office/drawing/2014/main" id="{E49C091E-FC6B-4E58-B79B-5FC1A333CF12}"/>
              </a:ext>
            </a:extLst>
          </p:cNvPr>
          <p:cNvCxnSpPr>
            <a:cxnSpLocks/>
            <a:stCxn id="18" idx="1"/>
            <a:endCxn id="10" idx="3"/>
          </p:cNvCxnSpPr>
          <p:nvPr/>
        </p:nvCxnSpPr>
        <p:spPr>
          <a:xfrm flipH="1" flipV="1">
            <a:off x="7599723" y="5142614"/>
            <a:ext cx="878237" cy="91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Rett linje 39">
            <a:extLst>
              <a:ext uri="{FF2B5EF4-FFF2-40B4-BE49-F238E27FC236}">
                <a16:creationId xmlns:a16="http://schemas.microsoft.com/office/drawing/2014/main" id="{D0D3C094-1C43-475B-8ACC-8D27B4098C94}"/>
              </a:ext>
            </a:extLst>
          </p:cNvPr>
          <p:cNvCxnSpPr>
            <a:cxnSpLocks/>
            <a:stCxn id="10" idx="1"/>
            <a:endCxn id="16" idx="3"/>
          </p:cNvCxnSpPr>
          <p:nvPr/>
        </p:nvCxnSpPr>
        <p:spPr>
          <a:xfrm flipH="1">
            <a:off x="5146202" y="5142614"/>
            <a:ext cx="2057520" cy="601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4" name="Rett linje 43">
            <a:extLst>
              <a:ext uri="{FF2B5EF4-FFF2-40B4-BE49-F238E27FC236}">
                <a16:creationId xmlns:a16="http://schemas.microsoft.com/office/drawing/2014/main" id="{79DDDA70-FE33-48CD-8911-86FC11116DDE}"/>
              </a:ext>
            </a:extLst>
          </p:cNvPr>
          <p:cNvCxnSpPr>
            <a:cxnSpLocks/>
            <a:stCxn id="17" idx="2"/>
          </p:cNvCxnSpPr>
          <p:nvPr/>
        </p:nvCxnSpPr>
        <p:spPr>
          <a:xfrm>
            <a:off x="3621390" y="3627000"/>
            <a:ext cx="1128813" cy="2125094"/>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8194" name="Picture 2" descr="Image result for AI LOGO">
            <a:extLst>
              <a:ext uri="{FF2B5EF4-FFF2-40B4-BE49-F238E27FC236}">
                <a16:creationId xmlns:a16="http://schemas.microsoft.com/office/drawing/2014/main" id="{075F8A81-DB18-4817-AB6D-285D56C8CA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872" t="28639" r="12485" b="30409"/>
          <a:stretch/>
        </p:blipFill>
        <p:spPr bwMode="auto">
          <a:xfrm>
            <a:off x="5503500" y="2762496"/>
            <a:ext cx="946924" cy="864504"/>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20">
            <a:extLst>
              <a:ext uri="{FF2B5EF4-FFF2-40B4-BE49-F238E27FC236}">
                <a16:creationId xmlns:a16="http://schemas.microsoft.com/office/drawing/2014/main" id="{54C917F0-ACD7-4DC4-92CD-5FAB6FC7DAB8}"/>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05294" y="6112560"/>
            <a:ext cx="391175" cy="396000"/>
          </a:xfrm>
          <a:prstGeom prst="rect">
            <a:avLst/>
          </a:prstGeom>
        </p:spPr>
      </p:pic>
      <p:pic>
        <p:nvPicPr>
          <p:cNvPr id="22" name="Bilde 21">
            <a:extLst>
              <a:ext uri="{FF2B5EF4-FFF2-40B4-BE49-F238E27FC236}">
                <a16:creationId xmlns:a16="http://schemas.microsoft.com/office/drawing/2014/main" id="{7FD62173-4A22-4EC0-90B8-89A9CD9C729C}"/>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60393" y="5233814"/>
            <a:ext cx="391175" cy="396000"/>
          </a:xfrm>
          <a:prstGeom prst="rect">
            <a:avLst/>
          </a:prstGeom>
        </p:spPr>
      </p:pic>
      <p:cxnSp>
        <p:nvCxnSpPr>
          <p:cNvPr id="24" name="Rett linje 23">
            <a:extLst>
              <a:ext uri="{FF2B5EF4-FFF2-40B4-BE49-F238E27FC236}">
                <a16:creationId xmlns:a16="http://schemas.microsoft.com/office/drawing/2014/main" id="{ABD55A72-1743-41BD-B792-53B8943EFD17}"/>
              </a:ext>
            </a:extLst>
          </p:cNvPr>
          <p:cNvCxnSpPr>
            <a:cxnSpLocks/>
            <a:endCxn id="16" idx="1"/>
          </p:cNvCxnSpPr>
          <p:nvPr/>
        </p:nvCxnSpPr>
        <p:spPr>
          <a:xfrm flipV="1">
            <a:off x="3996469" y="5744354"/>
            <a:ext cx="758559" cy="64514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7" name="Rett linje 26">
            <a:extLst>
              <a:ext uri="{FF2B5EF4-FFF2-40B4-BE49-F238E27FC236}">
                <a16:creationId xmlns:a16="http://schemas.microsoft.com/office/drawing/2014/main" id="{38084524-0866-45BD-8817-95A8ABEF5303}"/>
              </a:ext>
            </a:extLst>
          </p:cNvPr>
          <p:cNvCxnSpPr>
            <a:cxnSpLocks/>
            <a:stCxn id="21" idx="1"/>
            <a:endCxn id="22" idx="3"/>
          </p:cNvCxnSpPr>
          <p:nvPr/>
        </p:nvCxnSpPr>
        <p:spPr>
          <a:xfrm flipH="1" flipV="1">
            <a:off x="3351568" y="5431814"/>
            <a:ext cx="253726" cy="87874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0" name="Rett linje 29">
            <a:extLst>
              <a:ext uri="{FF2B5EF4-FFF2-40B4-BE49-F238E27FC236}">
                <a16:creationId xmlns:a16="http://schemas.microsoft.com/office/drawing/2014/main" id="{126871C0-2D4E-40C3-9696-7D991833FE8D}"/>
              </a:ext>
            </a:extLst>
          </p:cNvPr>
          <p:cNvCxnSpPr>
            <a:cxnSpLocks/>
            <a:stCxn id="16" idx="1"/>
            <a:endCxn id="22" idx="3"/>
          </p:cNvCxnSpPr>
          <p:nvPr/>
        </p:nvCxnSpPr>
        <p:spPr>
          <a:xfrm flipH="1" flipV="1">
            <a:off x="3351568" y="5431814"/>
            <a:ext cx="1403460" cy="312540"/>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28" name="Picture 16">
            <a:extLst>
              <a:ext uri="{FF2B5EF4-FFF2-40B4-BE49-F238E27FC236}">
                <a16:creationId xmlns:a16="http://schemas.microsoft.com/office/drawing/2014/main" id="{9AE8EA01-2B60-4DA3-BCE6-2C1954B1E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5231" y="3727237"/>
            <a:ext cx="603462" cy="603462"/>
          </a:xfrm>
          <a:prstGeom prst="rect">
            <a:avLst/>
          </a:prstGeom>
        </p:spPr>
      </p:pic>
      <p:pic>
        <p:nvPicPr>
          <p:cNvPr id="31" name="Bilde 30">
            <a:extLst>
              <a:ext uri="{FF2B5EF4-FFF2-40B4-BE49-F238E27FC236}">
                <a16:creationId xmlns:a16="http://schemas.microsoft.com/office/drawing/2014/main" id="{9EE514B8-D7DE-4D75-B2F4-EB45BD4D789D}"/>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5144" y="3529237"/>
            <a:ext cx="622452" cy="396000"/>
          </a:xfrm>
          <a:prstGeom prst="rect">
            <a:avLst/>
          </a:prstGeom>
        </p:spPr>
      </p:pic>
      <p:pic>
        <p:nvPicPr>
          <p:cNvPr id="33" name="Bilde 32">
            <a:extLst>
              <a:ext uri="{FF2B5EF4-FFF2-40B4-BE49-F238E27FC236}">
                <a16:creationId xmlns:a16="http://schemas.microsoft.com/office/drawing/2014/main" id="{DBDC2CCF-2098-4401-95E0-21955766E84F}"/>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891485" y="2409360"/>
            <a:ext cx="622452" cy="396000"/>
          </a:xfrm>
          <a:prstGeom prst="rect">
            <a:avLst/>
          </a:prstGeom>
        </p:spPr>
      </p:pic>
      <p:pic>
        <p:nvPicPr>
          <p:cNvPr id="34" name="Bilde 33">
            <a:extLst>
              <a:ext uri="{FF2B5EF4-FFF2-40B4-BE49-F238E27FC236}">
                <a16:creationId xmlns:a16="http://schemas.microsoft.com/office/drawing/2014/main" id="{D5460FE0-6763-411E-818B-44227D37F825}"/>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61410" y="1187048"/>
            <a:ext cx="622452" cy="396000"/>
          </a:xfrm>
          <a:prstGeom prst="rect">
            <a:avLst/>
          </a:prstGeom>
        </p:spPr>
      </p:pic>
      <p:pic>
        <p:nvPicPr>
          <p:cNvPr id="36" name="Bilde 35">
            <a:extLst>
              <a:ext uri="{FF2B5EF4-FFF2-40B4-BE49-F238E27FC236}">
                <a16:creationId xmlns:a16="http://schemas.microsoft.com/office/drawing/2014/main" id="{BB980A12-B91B-4306-BE99-08A4D333E283}"/>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48237" y="1583048"/>
            <a:ext cx="622452" cy="396000"/>
          </a:xfrm>
          <a:prstGeom prst="rect">
            <a:avLst/>
          </a:prstGeom>
        </p:spPr>
      </p:pic>
      <p:pic>
        <p:nvPicPr>
          <p:cNvPr id="37" name="Bilde 36">
            <a:extLst>
              <a:ext uri="{FF2B5EF4-FFF2-40B4-BE49-F238E27FC236}">
                <a16:creationId xmlns:a16="http://schemas.microsoft.com/office/drawing/2014/main" id="{CACB3DE5-1291-4875-9323-A00C29F6E0D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036327" y="5862755"/>
            <a:ext cx="396000" cy="396000"/>
          </a:xfrm>
          <a:prstGeom prst="rect">
            <a:avLst/>
          </a:prstGeom>
        </p:spPr>
      </p:pic>
      <p:pic>
        <p:nvPicPr>
          <p:cNvPr id="38" name="Bilde 37">
            <a:extLst>
              <a:ext uri="{FF2B5EF4-FFF2-40B4-BE49-F238E27FC236}">
                <a16:creationId xmlns:a16="http://schemas.microsoft.com/office/drawing/2014/main" id="{050659E3-7CA8-43AA-AEF5-1E23CC175F6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98507" y="5623708"/>
            <a:ext cx="396000" cy="396000"/>
          </a:xfrm>
          <a:prstGeom prst="rect">
            <a:avLst/>
          </a:prstGeom>
        </p:spPr>
      </p:pic>
      <p:pic>
        <p:nvPicPr>
          <p:cNvPr id="39" name="Bilde 38">
            <a:extLst>
              <a:ext uri="{FF2B5EF4-FFF2-40B4-BE49-F238E27FC236}">
                <a16:creationId xmlns:a16="http://schemas.microsoft.com/office/drawing/2014/main" id="{CC153157-8FB4-4FCE-9F19-98B36C5F9C2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353048" y="5048098"/>
            <a:ext cx="396000" cy="396000"/>
          </a:xfrm>
          <a:prstGeom prst="rect">
            <a:avLst/>
          </a:prstGeom>
        </p:spPr>
      </p:pic>
      <p:pic>
        <p:nvPicPr>
          <p:cNvPr id="41" name="Bilde 40">
            <a:extLst>
              <a:ext uri="{FF2B5EF4-FFF2-40B4-BE49-F238E27FC236}">
                <a16:creationId xmlns:a16="http://schemas.microsoft.com/office/drawing/2014/main" id="{1F8188EA-0054-4BFE-97F6-6164EFB3D5EE}"/>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73959" y="6310560"/>
            <a:ext cx="396000" cy="396000"/>
          </a:xfrm>
          <a:prstGeom prst="rect">
            <a:avLst/>
          </a:prstGeom>
        </p:spPr>
      </p:pic>
      <p:pic>
        <p:nvPicPr>
          <p:cNvPr id="42" name="Bilde 41">
            <a:extLst>
              <a:ext uri="{FF2B5EF4-FFF2-40B4-BE49-F238E27FC236}">
                <a16:creationId xmlns:a16="http://schemas.microsoft.com/office/drawing/2014/main" id="{0F8733E9-0F2F-4496-9794-349AE2927FDD}"/>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196506" y="4958341"/>
            <a:ext cx="396000" cy="396000"/>
          </a:xfrm>
          <a:prstGeom prst="rect">
            <a:avLst/>
          </a:prstGeom>
        </p:spPr>
      </p:pic>
      <p:pic>
        <p:nvPicPr>
          <p:cNvPr id="43" name="Bilde 42">
            <a:extLst>
              <a:ext uri="{FF2B5EF4-FFF2-40B4-BE49-F238E27FC236}">
                <a16:creationId xmlns:a16="http://schemas.microsoft.com/office/drawing/2014/main" id="{4C39EC34-78F4-4F67-892C-EA07CFE9845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7920" y="4292861"/>
            <a:ext cx="396000" cy="396000"/>
          </a:xfrm>
          <a:prstGeom prst="rect">
            <a:avLst/>
          </a:prstGeom>
        </p:spPr>
      </p:pic>
      <p:cxnSp>
        <p:nvCxnSpPr>
          <p:cNvPr id="45" name="Rett linje 44">
            <a:extLst>
              <a:ext uri="{FF2B5EF4-FFF2-40B4-BE49-F238E27FC236}">
                <a16:creationId xmlns:a16="http://schemas.microsoft.com/office/drawing/2014/main" id="{E53C42FD-E13A-47F7-9CEB-ED5F69C8D12F}"/>
              </a:ext>
            </a:extLst>
          </p:cNvPr>
          <p:cNvCxnSpPr>
            <a:cxnSpLocks/>
            <a:stCxn id="36" idx="1"/>
          </p:cNvCxnSpPr>
          <p:nvPr/>
        </p:nvCxnSpPr>
        <p:spPr>
          <a:xfrm flipH="1" flipV="1">
            <a:off x="1488025" y="1325556"/>
            <a:ext cx="2160212" cy="45549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6" name="Rett linje 45">
            <a:extLst>
              <a:ext uri="{FF2B5EF4-FFF2-40B4-BE49-F238E27FC236}">
                <a16:creationId xmlns:a16="http://schemas.microsoft.com/office/drawing/2014/main" id="{626AC305-129D-4375-9965-09BCB53D49A2}"/>
              </a:ext>
            </a:extLst>
          </p:cNvPr>
          <p:cNvCxnSpPr>
            <a:cxnSpLocks/>
            <a:stCxn id="31" idx="0"/>
            <a:endCxn id="34" idx="2"/>
          </p:cNvCxnSpPr>
          <p:nvPr/>
        </p:nvCxnSpPr>
        <p:spPr>
          <a:xfrm flipV="1">
            <a:off x="606370" y="1583048"/>
            <a:ext cx="666266" cy="1946189"/>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7" name="Rett linje 46">
            <a:extLst>
              <a:ext uri="{FF2B5EF4-FFF2-40B4-BE49-F238E27FC236}">
                <a16:creationId xmlns:a16="http://schemas.microsoft.com/office/drawing/2014/main" id="{B7630300-B43F-4217-A345-1B28A21197E6}"/>
              </a:ext>
            </a:extLst>
          </p:cNvPr>
          <p:cNvCxnSpPr>
            <a:cxnSpLocks/>
            <a:stCxn id="31" idx="3"/>
            <a:endCxn id="17" idx="1"/>
          </p:cNvCxnSpPr>
          <p:nvPr/>
        </p:nvCxnSpPr>
        <p:spPr>
          <a:xfrm flipV="1">
            <a:off x="917596" y="3429000"/>
            <a:ext cx="2392567" cy="29823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8" name="Rett linje 47">
            <a:extLst>
              <a:ext uri="{FF2B5EF4-FFF2-40B4-BE49-F238E27FC236}">
                <a16:creationId xmlns:a16="http://schemas.microsoft.com/office/drawing/2014/main" id="{725D1E57-2428-454D-AB46-D163F3B1B4B1}"/>
              </a:ext>
            </a:extLst>
          </p:cNvPr>
          <p:cNvCxnSpPr>
            <a:cxnSpLocks/>
            <a:stCxn id="33" idx="2"/>
            <a:endCxn id="17" idx="0"/>
          </p:cNvCxnSpPr>
          <p:nvPr/>
        </p:nvCxnSpPr>
        <p:spPr>
          <a:xfrm>
            <a:off x="3202711" y="2805360"/>
            <a:ext cx="418678" cy="4256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9" name="Rett linje 48">
            <a:extLst>
              <a:ext uri="{FF2B5EF4-FFF2-40B4-BE49-F238E27FC236}">
                <a16:creationId xmlns:a16="http://schemas.microsoft.com/office/drawing/2014/main" id="{888E2BF8-1563-4568-A28C-68C6AEB04400}"/>
              </a:ext>
            </a:extLst>
          </p:cNvPr>
          <p:cNvCxnSpPr>
            <a:cxnSpLocks/>
            <a:stCxn id="34" idx="2"/>
            <a:endCxn id="33" idx="1"/>
          </p:cNvCxnSpPr>
          <p:nvPr/>
        </p:nvCxnSpPr>
        <p:spPr>
          <a:xfrm>
            <a:off x="1272636" y="1583048"/>
            <a:ext cx="1618849" cy="102431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1" name="Rett linje 50">
            <a:extLst>
              <a:ext uri="{FF2B5EF4-FFF2-40B4-BE49-F238E27FC236}">
                <a16:creationId xmlns:a16="http://schemas.microsoft.com/office/drawing/2014/main" id="{5F820029-55D2-4203-8AA6-4758E610F154}"/>
              </a:ext>
            </a:extLst>
          </p:cNvPr>
          <p:cNvCxnSpPr>
            <a:cxnSpLocks/>
            <a:endCxn id="43" idx="1"/>
          </p:cNvCxnSpPr>
          <p:nvPr/>
        </p:nvCxnSpPr>
        <p:spPr>
          <a:xfrm flipV="1">
            <a:off x="8242860" y="44908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3" name="Rett linje 52">
            <a:extLst>
              <a:ext uri="{FF2B5EF4-FFF2-40B4-BE49-F238E27FC236}">
                <a16:creationId xmlns:a16="http://schemas.microsoft.com/office/drawing/2014/main" id="{38877AFE-8314-425E-A732-BC64FCA44CC3}"/>
              </a:ext>
            </a:extLst>
          </p:cNvPr>
          <p:cNvCxnSpPr>
            <a:cxnSpLocks/>
          </p:cNvCxnSpPr>
          <p:nvPr/>
        </p:nvCxnSpPr>
        <p:spPr>
          <a:xfrm flipV="1">
            <a:off x="8395260" y="46432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4" name="Rett linje 53">
            <a:extLst>
              <a:ext uri="{FF2B5EF4-FFF2-40B4-BE49-F238E27FC236}">
                <a16:creationId xmlns:a16="http://schemas.microsoft.com/office/drawing/2014/main" id="{76D1338D-DECA-4885-927D-2E352D32FF25}"/>
              </a:ext>
            </a:extLst>
          </p:cNvPr>
          <p:cNvCxnSpPr>
            <a:cxnSpLocks/>
            <a:endCxn id="41" idx="1"/>
          </p:cNvCxnSpPr>
          <p:nvPr/>
        </p:nvCxnSpPr>
        <p:spPr>
          <a:xfrm>
            <a:off x="8188899" y="6290037"/>
            <a:ext cx="685060" cy="21852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6" name="Rett linje 55">
            <a:extLst>
              <a:ext uri="{FF2B5EF4-FFF2-40B4-BE49-F238E27FC236}">
                <a16:creationId xmlns:a16="http://schemas.microsoft.com/office/drawing/2014/main" id="{9AFF0315-6766-4A0E-AB3D-47439AE4D991}"/>
              </a:ext>
            </a:extLst>
          </p:cNvPr>
          <p:cNvCxnSpPr>
            <a:cxnSpLocks/>
            <a:endCxn id="38" idx="1"/>
          </p:cNvCxnSpPr>
          <p:nvPr/>
        </p:nvCxnSpPr>
        <p:spPr>
          <a:xfrm flipV="1">
            <a:off x="8141277" y="5821708"/>
            <a:ext cx="1857230" cy="44843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8" name="Rett linje 57">
            <a:extLst>
              <a:ext uri="{FF2B5EF4-FFF2-40B4-BE49-F238E27FC236}">
                <a16:creationId xmlns:a16="http://schemas.microsoft.com/office/drawing/2014/main" id="{A261E892-F95B-4961-836E-E74498F1C728}"/>
              </a:ext>
            </a:extLst>
          </p:cNvPr>
          <p:cNvCxnSpPr>
            <a:cxnSpLocks/>
            <a:endCxn id="37" idx="1"/>
          </p:cNvCxnSpPr>
          <p:nvPr/>
        </p:nvCxnSpPr>
        <p:spPr>
          <a:xfrm flipV="1">
            <a:off x="8242860" y="6060755"/>
            <a:ext cx="2793467" cy="20938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1" name="Rett linje 60">
            <a:extLst>
              <a:ext uri="{FF2B5EF4-FFF2-40B4-BE49-F238E27FC236}">
                <a16:creationId xmlns:a16="http://schemas.microsoft.com/office/drawing/2014/main" id="{3EB0A08C-60CD-4519-981D-7B24ACB96CA7}"/>
              </a:ext>
            </a:extLst>
          </p:cNvPr>
          <p:cNvCxnSpPr>
            <a:cxnSpLocks/>
            <a:stCxn id="9" idx="3"/>
            <a:endCxn id="39" idx="1"/>
          </p:cNvCxnSpPr>
          <p:nvPr/>
        </p:nvCxnSpPr>
        <p:spPr>
          <a:xfrm flipV="1">
            <a:off x="8265543" y="5246098"/>
            <a:ext cx="1087505" cy="89425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4" name="Rett linje 63">
            <a:extLst>
              <a:ext uri="{FF2B5EF4-FFF2-40B4-BE49-F238E27FC236}">
                <a16:creationId xmlns:a16="http://schemas.microsoft.com/office/drawing/2014/main" id="{5A96FC1B-98E1-4FD4-94D3-F4B380530F1B}"/>
              </a:ext>
            </a:extLst>
          </p:cNvPr>
          <p:cNvCxnSpPr>
            <a:cxnSpLocks/>
            <a:endCxn id="42" idx="1"/>
          </p:cNvCxnSpPr>
          <p:nvPr/>
        </p:nvCxnSpPr>
        <p:spPr>
          <a:xfrm flipV="1">
            <a:off x="8288226" y="5156341"/>
            <a:ext cx="1908280" cy="1002779"/>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50" name="Bilde 49">
            <a:extLst>
              <a:ext uri="{FF2B5EF4-FFF2-40B4-BE49-F238E27FC236}">
                <a16:creationId xmlns:a16="http://schemas.microsoft.com/office/drawing/2014/main" id="{0B8B0452-BA58-43E1-9648-6BFF96874BB6}"/>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32289" y="180750"/>
            <a:ext cx="442701" cy="396000"/>
          </a:xfrm>
          <a:prstGeom prst="rect">
            <a:avLst/>
          </a:prstGeom>
        </p:spPr>
      </p:pic>
      <p:pic>
        <p:nvPicPr>
          <p:cNvPr id="52" name="Picture 16">
            <a:extLst>
              <a:ext uri="{FF2B5EF4-FFF2-40B4-BE49-F238E27FC236}">
                <a16:creationId xmlns:a16="http://schemas.microsoft.com/office/drawing/2014/main" id="{C677DD38-FFB9-4F83-8EF4-E9360A581D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0290" y="3325269"/>
            <a:ext cx="603462" cy="603462"/>
          </a:xfrm>
          <a:prstGeom prst="rect">
            <a:avLst/>
          </a:prstGeom>
        </p:spPr>
      </p:pic>
      <p:pic>
        <p:nvPicPr>
          <p:cNvPr id="55" name="Picture 16">
            <a:extLst>
              <a:ext uri="{FF2B5EF4-FFF2-40B4-BE49-F238E27FC236}">
                <a16:creationId xmlns:a16="http://schemas.microsoft.com/office/drawing/2014/main" id="{C6D5DDC5-34F8-4F04-BE27-7D73ED9B48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5425" y="3212664"/>
            <a:ext cx="603462" cy="603462"/>
          </a:xfrm>
          <a:prstGeom prst="rect">
            <a:avLst/>
          </a:prstGeom>
        </p:spPr>
      </p:pic>
      <p:pic>
        <p:nvPicPr>
          <p:cNvPr id="57" name="Bilde 56">
            <a:extLst>
              <a:ext uri="{FF2B5EF4-FFF2-40B4-BE49-F238E27FC236}">
                <a16:creationId xmlns:a16="http://schemas.microsoft.com/office/drawing/2014/main" id="{A4DD690C-D3BF-4882-AFF7-223DE27D67E5}"/>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87278" y="229164"/>
            <a:ext cx="442701" cy="396000"/>
          </a:xfrm>
          <a:prstGeom prst="rect">
            <a:avLst/>
          </a:prstGeom>
        </p:spPr>
      </p:pic>
      <p:pic>
        <p:nvPicPr>
          <p:cNvPr id="59" name="Bilde 58">
            <a:extLst>
              <a:ext uri="{FF2B5EF4-FFF2-40B4-BE49-F238E27FC236}">
                <a16:creationId xmlns:a16="http://schemas.microsoft.com/office/drawing/2014/main" id="{B2033818-E633-474E-B485-8DFD92FA7F5E}"/>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8828" y="678615"/>
            <a:ext cx="442701" cy="396000"/>
          </a:xfrm>
          <a:prstGeom prst="rect">
            <a:avLst/>
          </a:prstGeom>
        </p:spPr>
      </p:pic>
      <p:pic>
        <p:nvPicPr>
          <p:cNvPr id="60" name="Bilde 59">
            <a:extLst>
              <a:ext uri="{FF2B5EF4-FFF2-40B4-BE49-F238E27FC236}">
                <a16:creationId xmlns:a16="http://schemas.microsoft.com/office/drawing/2014/main" id="{F8713208-8364-4E5B-BB87-AE4EB5775913}"/>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462350" y="527201"/>
            <a:ext cx="442701" cy="396000"/>
          </a:xfrm>
          <a:prstGeom prst="rect">
            <a:avLst/>
          </a:prstGeom>
        </p:spPr>
      </p:pic>
      <p:pic>
        <p:nvPicPr>
          <p:cNvPr id="62" name="Bilde 61">
            <a:extLst>
              <a:ext uri="{FF2B5EF4-FFF2-40B4-BE49-F238E27FC236}">
                <a16:creationId xmlns:a16="http://schemas.microsoft.com/office/drawing/2014/main" id="{478AE0A7-67DB-45F2-9665-8C05D5578343}"/>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89135" y="1113459"/>
            <a:ext cx="442701" cy="396000"/>
          </a:xfrm>
          <a:prstGeom prst="rect">
            <a:avLst/>
          </a:prstGeom>
        </p:spPr>
      </p:pic>
      <p:pic>
        <p:nvPicPr>
          <p:cNvPr id="63" name="Bilde 62">
            <a:extLst>
              <a:ext uri="{FF2B5EF4-FFF2-40B4-BE49-F238E27FC236}">
                <a16:creationId xmlns:a16="http://schemas.microsoft.com/office/drawing/2014/main" id="{FC9F7904-D592-42BE-B67D-C21B653B364C}"/>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948370" y="86641"/>
            <a:ext cx="442701" cy="396000"/>
          </a:xfrm>
          <a:prstGeom prst="rect">
            <a:avLst/>
          </a:prstGeom>
        </p:spPr>
      </p:pic>
      <p:pic>
        <p:nvPicPr>
          <p:cNvPr id="65" name="Bilde 64">
            <a:extLst>
              <a:ext uri="{FF2B5EF4-FFF2-40B4-BE49-F238E27FC236}">
                <a16:creationId xmlns:a16="http://schemas.microsoft.com/office/drawing/2014/main" id="{0EF643DA-0D13-463C-86BA-505CC9CC7C6D}"/>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99134" y="652847"/>
            <a:ext cx="442701" cy="396000"/>
          </a:xfrm>
          <a:prstGeom prst="rect">
            <a:avLst/>
          </a:prstGeom>
        </p:spPr>
      </p:pic>
      <p:pic>
        <p:nvPicPr>
          <p:cNvPr id="69" name="Bilde 68">
            <a:extLst>
              <a:ext uri="{FF2B5EF4-FFF2-40B4-BE49-F238E27FC236}">
                <a16:creationId xmlns:a16="http://schemas.microsoft.com/office/drawing/2014/main" id="{5FFDD5EF-0E4C-45A2-9293-F264378C2684}"/>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75748" y="1078445"/>
            <a:ext cx="442701" cy="396000"/>
          </a:xfrm>
          <a:prstGeom prst="rect">
            <a:avLst/>
          </a:prstGeom>
        </p:spPr>
      </p:pic>
      <p:cxnSp>
        <p:nvCxnSpPr>
          <p:cNvPr id="66" name="Rett linje 65">
            <a:extLst>
              <a:ext uri="{FF2B5EF4-FFF2-40B4-BE49-F238E27FC236}">
                <a16:creationId xmlns:a16="http://schemas.microsoft.com/office/drawing/2014/main" id="{D7BC8F04-7EE4-4B73-A475-B22E02BFAD7B}"/>
              </a:ext>
            </a:extLst>
          </p:cNvPr>
          <p:cNvCxnSpPr>
            <a:cxnSpLocks/>
          </p:cNvCxnSpPr>
          <p:nvPr/>
        </p:nvCxnSpPr>
        <p:spPr>
          <a:xfrm>
            <a:off x="4013297" y="3429000"/>
            <a:ext cx="3271107" cy="171361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7" name="Rett linje 66">
            <a:extLst>
              <a:ext uri="{FF2B5EF4-FFF2-40B4-BE49-F238E27FC236}">
                <a16:creationId xmlns:a16="http://schemas.microsoft.com/office/drawing/2014/main" id="{1262EA4F-4B5F-4748-819B-6DA88DF24330}"/>
              </a:ext>
            </a:extLst>
          </p:cNvPr>
          <p:cNvCxnSpPr>
            <a:cxnSpLocks/>
          </p:cNvCxnSpPr>
          <p:nvPr/>
        </p:nvCxnSpPr>
        <p:spPr>
          <a:xfrm>
            <a:off x="3594619" y="2607360"/>
            <a:ext cx="4355606" cy="213925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8" name="Rett linje 67">
            <a:extLst>
              <a:ext uri="{FF2B5EF4-FFF2-40B4-BE49-F238E27FC236}">
                <a16:creationId xmlns:a16="http://schemas.microsoft.com/office/drawing/2014/main" id="{A89966AD-9DC6-481E-AAEB-A8D4193B489D}"/>
              </a:ext>
            </a:extLst>
          </p:cNvPr>
          <p:cNvCxnSpPr>
            <a:cxnSpLocks/>
          </p:cNvCxnSpPr>
          <p:nvPr/>
        </p:nvCxnSpPr>
        <p:spPr>
          <a:xfrm>
            <a:off x="998278" y="3727237"/>
            <a:ext cx="3837432" cy="201711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70" name="Rett linje 69">
            <a:extLst>
              <a:ext uri="{FF2B5EF4-FFF2-40B4-BE49-F238E27FC236}">
                <a16:creationId xmlns:a16="http://schemas.microsoft.com/office/drawing/2014/main" id="{FA7D7EBD-DE55-40BD-A923-A025CFFA72D4}"/>
              </a:ext>
            </a:extLst>
          </p:cNvPr>
          <p:cNvCxnSpPr>
            <a:cxnSpLocks/>
          </p:cNvCxnSpPr>
          <p:nvPr/>
        </p:nvCxnSpPr>
        <p:spPr>
          <a:xfrm>
            <a:off x="4053222" y="3436740"/>
            <a:ext cx="2859183" cy="2464567"/>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6459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Bilde 77" descr="Et bilde som inneholder kart, tekst&#10;&#10;Automatisk generert beskrivelse">
            <a:extLst>
              <a:ext uri="{FF2B5EF4-FFF2-40B4-BE49-F238E27FC236}">
                <a16:creationId xmlns:a16="http://schemas.microsoft.com/office/drawing/2014/main" id="{34976420-3DBD-4A40-A369-D42AA1F27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260" y="0"/>
            <a:ext cx="9698557" cy="6858000"/>
          </a:xfrm>
          <a:prstGeom prst="rect">
            <a:avLst/>
          </a:prstGeom>
        </p:spPr>
      </p:pic>
      <p:pic>
        <p:nvPicPr>
          <p:cNvPr id="16" name="Bilde 15">
            <a:extLst>
              <a:ext uri="{FF2B5EF4-FFF2-40B4-BE49-F238E27FC236}">
                <a16:creationId xmlns:a16="http://schemas.microsoft.com/office/drawing/2014/main" id="{02517C89-CE14-4F1E-B099-9FF212F37D1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755028" y="5546354"/>
            <a:ext cx="391175" cy="396000"/>
          </a:xfrm>
          <a:prstGeom prst="rect">
            <a:avLst/>
          </a:prstGeom>
        </p:spPr>
      </p:pic>
      <p:pic>
        <p:nvPicPr>
          <p:cNvPr id="17" name="Bilde 16">
            <a:extLst>
              <a:ext uri="{FF2B5EF4-FFF2-40B4-BE49-F238E27FC236}">
                <a16:creationId xmlns:a16="http://schemas.microsoft.com/office/drawing/2014/main" id="{9724AC26-60AC-412E-90EC-98A4AFD78A76}"/>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310163" y="3231000"/>
            <a:ext cx="622452" cy="396000"/>
          </a:xfrm>
          <a:prstGeom prst="rect">
            <a:avLst/>
          </a:prstGeom>
        </p:spPr>
      </p:pic>
      <p:pic>
        <p:nvPicPr>
          <p:cNvPr id="18" name="Bilde 17">
            <a:extLst>
              <a:ext uri="{FF2B5EF4-FFF2-40B4-BE49-F238E27FC236}">
                <a16:creationId xmlns:a16="http://schemas.microsoft.com/office/drawing/2014/main" id="{FBE302EF-BF65-44FD-BDAE-D13B37FA2081}"/>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477959" y="5035814"/>
            <a:ext cx="396000" cy="396000"/>
          </a:xfrm>
          <a:prstGeom prst="rect">
            <a:avLst/>
          </a:prstGeom>
        </p:spPr>
      </p:pic>
      <p:pic>
        <p:nvPicPr>
          <p:cNvPr id="8" name="Bilde 7">
            <a:extLst>
              <a:ext uri="{FF2B5EF4-FFF2-40B4-BE49-F238E27FC236}">
                <a16:creationId xmlns:a16="http://schemas.microsoft.com/office/drawing/2014/main" id="{3BD27086-CA90-425A-8025-ED1528C3AA1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9543" y="4548614"/>
            <a:ext cx="396000" cy="396000"/>
          </a:xfrm>
          <a:prstGeom prst="rect">
            <a:avLst/>
          </a:prstGeom>
        </p:spPr>
      </p:pic>
      <p:pic>
        <p:nvPicPr>
          <p:cNvPr id="9" name="Bilde 8">
            <a:extLst>
              <a:ext uri="{FF2B5EF4-FFF2-40B4-BE49-F238E27FC236}">
                <a16:creationId xmlns:a16="http://schemas.microsoft.com/office/drawing/2014/main" id="{5A8EE981-0F51-4678-A363-28F4E569B75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9543" y="5942354"/>
            <a:ext cx="396000" cy="396000"/>
          </a:xfrm>
          <a:prstGeom prst="rect">
            <a:avLst/>
          </a:prstGeom>
        </p:spPr>
      </p:pic>
      <p:pic>
        <p:nvPicPr>
          <p:cNvPr id="10" name="Bilde 9">
            <a:extLst>
              <a:ext uri="{FF2B5EF4-FFF2-40B4-BE49-F238E27FC236}">
                <a16:creationId xmlns:a16="http://schemas.microsoft.com/office/drawing/2014/main" id="{83EE6B9D-E0B9-4F80-A883-76CD2D7CB7B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03722" y="4944614"/>
            <a:ext cx="396000" cy="396000"/>
          </a:xfrm>
          <a:prstGeom prst="rect">
            <a:avLst/>
          </a:prstGeom>
        </p:spPr>
      </p:pic>
      <p:pic>
        <p:nvPicPr>
          <p:cNvPr id="12" name="Bilde 11">
            <a:extLst>
              <a:ext uri="{FF2B5EF4-FFF2-40B4-BE49-F238E27FC236}">
                <a16:creationId xmlns:a16="http://schemas.microsoft.com/office/drawing/2014/main" id="{65153C61-E57A-43B8-9446-4B76584B71A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31723" y="5703307"/>
            <a:ext cx="396000" cy="396000"/>
          </a:xfrm>
          <a:prstGeom prst="rect">
            <a:avLst/>
          </a:prstGeom>
        </p:spPr>
      </p:pic>
      <p:cxnSp>
        <p:nvCxnSpPr>
          <p:cNvPr id="3" name="Rett linje 2">
            <a:extLst>
              <a:ext uri="{FF2B5EF4-FFF2-40B4-BE49-F238E27FC236}">
                <a16:creationId xmlns:a16="http://schemas.microsoft.com/office/drawing/2014/main" id="{6CE0618B-9F50-47B2-BD55-E63A5C57B348}"/>
              </a:ext>
            </a:extLst>
          </p:cNvPr>
          <p:cNvCxnSpPr>
            <a:cxnSpLocks/>
            <a:stCxn id="8" idx="3"/>
            <a:endCxn id="18" idx="0"/>
          </p:cNvCxnSpPr>
          <p:nvPr/>
        </p:nvCxnSpPr>
        <p:spPr>
          <a:xfrm>
            <a:off x="8265543" y="4746614"/>
            <a:ext cx="410416" cy="289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Rett linje 18">
            <a:extLst>
              <a:ext uri="{FF2B5EF4-FFF2-40B4-BE49-F238E27FC236}">
                <a16:creationId xmlns:a16="http://schemas.microsoft.com/office/drawing/2014/main" id="{18BE3F82-4B96-422A-B3E0-00AE884F93A3}"/>
              </a:ext>
            </a:extLst>
          </p:cNvPr>
          <p:cNvCxnSpPr>
            <a:cxnSpLocks/>
            <a:stCxn id="10" idx="2"/>
            <a:endCxn id="9" idx="1"/>
          </p:cNvCxnSpPr>
          <p:nvPr/>
        </p:nvCxnSpPr>
        <p:spPr>
          <a:xfrm>
            <a:off x="7401723" y="5340614"/>
            <a:ext cx="467821" cy="799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Rett linje 19">
            <a:extLst>
              <a:ext uri="{FF2B5EF4-FFF2-40B4-BE49-F238E27FC236}">
                <a16:creationId xmlns:a16="http://schemas.microsoft.com/office/drawing/2014/main" id="{41E0DCE7-56C6-4498-8BE8-62FADD1AD04F}"/>
              </a:ext>
            </a:extLst>
          </p:cNvPr>
          <p:cNvCxnSpPr>
            <a:cxnSpLocks/>
            <a:stCxn id="10" idx="1"/>
          </p:cNvCxnSpPr>
          <p:nvPr/>
        </p:nvCxnSpPr>
        <p:spPr>
          <a:xfrm flipH="1">
            <a:off x="7017250" y="5142615"/>
            <a:ext cx="186472" cy="56069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Rett linje 22">
            <a:extLst>
              <a:ext uri="{FF2B5EF4-FFF2-40B4-BE49-F238E27FC236}">
                <a16:creationId xmlns:a16="http://schemas.microsoft.com/office/drawing/2014/main" id="{85120676-D4A9-4ED0-AFA8-1BB4EF896E1D}"/>
              </a:ext>
            </a:extLst>
          </p:cNvPr>
          <p:cNvCxnSpPr>
            <a:cxnSpLocks/>
            <a:stCxn id="8" idx="1"/>
            <a:endCxn id="10" idx="0"/>
          </p:cNvCxnSpPr>
          <p:nvPr/>
        </p:nvCxnSpPr>
        <p:spPr>
          <a:xfrm flipH="1">
            <a:off x="7401723" y="4746614"/>
            <a:ext cx="467821" cy="1980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Rett linje 25">
            <a:extLst>
              <a:ext uri="{FF2B5EF4-FFF2-40B4-BE49-F238E27FC236}">
                <a16:creationId xmlns:a16="http://schemas.microsoft.com/office/drawing/2014/main" id="{F9EEA866-886C-4538-B28C-32507808A02A}"/>
              </a:ext>
            </a:extLst>
          </p:cNvPr>
          <p:cNvCxnSpPr>
            <a:cxnSpLocks/>
            <a:stCxn id="9" idx="1"/>
            <a:endCxn id="12" idx="3"/>
          </p:cNvCxnSpPr>
          <p:nvPr/>
        </p:nvCxnSpPr>
        <p:spPr>
          <a:xfrm flipH="1" flipV="1">
            <a:off x="7227723" y="5901308"/>
            <a:ext cx="641820" cy="23904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9" name="Rett linje 28">
            <a:extLst>
              <a:ext uri="{FF2B5EF4-FFF2-40B4-BE49-F238E27FC236}">
                <a16:creationId xmlns:a16="http://schemas.microsoft.com/office/drawing/2014/main" id="{68A49A46-7045-48DC-B1A9-A9D7C2136E50}"/>
              </a:ext>
            </a:extLst>
          </p:cNvPr>
          <p:cNvCxnSpPr>
            <a:cxnSpLocks/>
            <a:stCxn id="18" idx="1"/>
            <a:endCxn id="9" idx="3"/>
          </p:cNvCxnSpPr>
          <p:nvPr/>
        </p:nvCxnSpPr>
        <p:spPr>
          <a:xfrm flipH="1">
            <a:off x="8265543" y="5233814"/>
            <a:ext cx="212416" cy="9065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2" name="Rett linje 31">
            <a:extLst>
              <a:ext uri="{FF2B5EF4-FFF2-40B4-BE49-F238E27FC236}">
                <a16:creationId xmlns:a16="http://schemas.microsoft.com/office/drawing/2014/main" id="{270E1E47-0F1E-42D6-A8BA-0B8C6808F5E2}"/>
              </a:ext>
            </a:extLst>
          </p:cNvPr>
          <p:cNvCxnSpPr>
            <a:cxnSpLocks/>
            <a:stCxn id="8" idx="2"/>
            <a:endCxn id="9" idx="0"/>
          </p:cNvCxnSpPr>
          <p:nvPr/>
        </p:nvCxnSpPr>
        <p:spPr>
          <a:xfrm>
            <a:off x="8067543" y="4944614"/>
            <a:ext cx="0" cy="997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5" name="Rett linje 34">
            <a:extLst>
              <a:ext uri="{FF2B5EF4-FFF2-40B4-BE49-F238E27FC236}">
                <a16:creationId xmlns:a16="http://schemas.microsoft.com/office/drawing/2014/main" id="{E49C091E-FC6B-4E58-B79B-5FC1A333CF12}"/>
              </a:ext>
            </a:extLst>
          </p:cNvPr>
          <p:cNvCxnSpPr>
            <a:cxnSpLocks/>
            <a:stCxn id="18" idx="1"/>
            <a:endCxn id="10" idx="3"/>
          </p:cNvCxnSpPr>
          <p:nvPr/>
        </p:nvCxnSpPr>
        <p:spPr>
          <a:xfrm flipH="1" flipV="1">
            <a:off x="7599723" y="5142614"/>
            <a:ext cx="878237" cy="91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Rett linje 39">
            <a:extLst>
              <a:ext uri="{FF2B5EF4-FFF2-40B4-BE49-F238E27FC236}">
                <a16:creationId xmlns:a16="http://schemas.microsoft.com/office/drawing/2014/main" id="{D0D3C094-1C43-475B-8ACC-8D27B4098C94}"/>
              </a:ext>
            </a:extLst>
          </p:cNvPr>
          <p:cNvCxnSpPr>
            <a:cxnSpLocks/>
            <a:stCxn id="10" idx="1"/>
            <a:endCxn id="16" idx="3"/>
          </p:cNvCxnSpPr>
          <p:nvPr/>
        </p:nvCxnSpPr>
        <p:spPr>
          <a:xfrm flipH="1">
            <a:off x="5146202" y="5142614"/>
            <a:ext cx="2057520" cy="601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4" name="Rett linje 43">
            <a:extLst>
              <a:ext uri="{FF2B5EF4-FFF2-40B4-BE49-F238E27FC236}">
                <a16:creationId xmlns:a16="http://schemas.microsoft.com/office/drawing/2014/main" id="{79DDDA70-FE33-48CD-8911-86FC11116DDE}"/>
              </a:ext>
            </a:extLst>
          </p:cNvPr>
          <p:cNvCxnSpPr>
            <a:cxnSpLocks/>
            <a:stCxn id="17" idx="2"/>
          </p:cNvCxnSpPr>
          <p:nvPr/>
        </p:nvCxnSpPr>
        <p:spPr>
          <a:xfrm>
            <a:off x="3621390" y="3627000"/>
            <a:ext cx="1128813" cy="2125094"/>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8194" name="Picture 2" descr="Image result for AI LOGO">
            <a:extLst>
              <a:ext uri="{FF2B5EF4-FFF2-40B4-BE49-F238E27FC236}">
                <a16:creationId xmlns:a16="http://schemas.microsoft.com/office/drawing/2014/main" id="{075F8A81-DB18-4817-AB6D-285D56C8CA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872" t="28639" r="12485" b="30409"/>
          <a:stretch/>
        </p:blipFill>
        <p:spPr bwMode="auto">
          <a:xfrm>
            <a:off x="5503500" y="2762496"/>
            <a:ext cx="946924" cy="864504"/>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20">
            <a:extLst>
              <a:ext uri="{FF2B5EF4-FFF2-40B4-BE49-F238E27FC236}">
                <a16:creationId xmlns:a16="http://schemas.microsoft.com/office/drawing/2014/main" id="{54C917F0-ACD7-4DC4-92CD-5FAB6FC7DAB8}"/>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05294" y="6112560"/>
            <a:ext cx="391175" cy="396000"/>
          </a:xfrm>
          <a:prstGeom prst="rect">
            <a:avLst/>
          </a:prstGeom>
        </p:spPr>
      </p:pic>
      <p:pic>
        <p:nvPicPr>
          <p:cNvPr id="22" name="Bilde 21">
            <a:extLst>
              <a:ext uri="{FF2B5EF4-FFF2-40B4-BE49-F238E27FC236}">
                <a16:creationId xmlns:a16="http://schemas.microsoft.com/office/drawing/2014/main" id="{7FD62173-4A22-4EC0-90B8-89A9CD9C729C}"/>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60393" y="5233814"/>
            <a:ext cx="391175" cy="396000"/>
          </a:xfrm>
          <a:prstGeom prst="rect">
            <a:avLst/>
          </a:prstGeom>
        </p:spPr>
      </p:pic>
      <p:cxnSp>
        <p:nvCxnSpPr>
          <p:cNvPr id="24" name="Rett linje 23">
            <a:extLst>
              <a:ext uri="{FF2B5EF4-FFF2-40B4-BE49-F238E27FC236}">
                <a16:creationId xmlns:a16="http://schemas.microsoft.com/office/drawing/2014/main" id="{ABD55A72-1743-41BD-B792-53B8943EFD17}"/>
              </a:ext>
            </a:extLst>
          </p:cNvPr>
          <p:cNvCxnSpPr>
            <a:cxnSpLocks/>
            <a:endCxn id="16" idx="1"/>
          </p:cNvCxnSpPr>
          <p:nvPr/>
        </p:nvCxnSpPr>
        <p:spPr>
          <a:xfrm flipV="1">
            <a:off x="3996469" y="5744354"/>
            <a:ext cx="758559" cy="64514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7" name="Rett linje 26">
            <a:extLst>
              <a:ext uri="{FF2B5EF4-FFF2-40B4-BE49-F238E27FC236}">
                <a16:creationId xmlns:a16="http://schemas.microsoft.com/office/drawing/2014/main" id="{38084524-0866-45BD-8817-95A8ABEF5303}"/>
              </a:ext>
            </a:extLst>
          </p:cNvPr>
          <p:cNvCxnSpPr>
            <a:cxnSpLocks/>
            <a:stCxn id="21" idx="1"/>
            <a:endCxn id="22" idx="3"/>
          </p:cNvCxnSpPr>
          <p:nvPr/>
        </p:nvCxnSpPr>
        <p:spPr>
          <a:xfrm flipH="1" flipV="1">
            <a:off x="3351568" y="5431814"/>
            <a:ext cx="253726" cy="87874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0" name="Rett linje 29">
            <a:extLst>
              <a:ext uri="{FF2B5EF4-FFF2-40B4-BE49-F238E27FC236}">
                <a16:creationId xmlns:a16="http://schemas.microsoft.com/office/drawing/2014/main" id="{126871C0-2D4E-40C3-9696-7D991833FE8D}"/>
              </a:ext>
            </a:extLst>
          </p:cNvPr>
          <p:cNvCxnSpPr>
            <a:cxnSpLocks/>
            <a:stCxn id="16" idx="1"/>
            <a:endCxn id="22" idx="3"/>
          </p:cNvCxnSpPr>
          <p:nvPr/>
        </p:nvCxnSpPr>
        <p:spPr>
          <a:xfrm flipH="1" flipV="1">
            <a:off x="3351568" y="5431814"/>
            <a:ext cx="1403460" cy="312540"/>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28" name="Picture 16">
            <a:extLst>
              <a:ext uri="{FF2B5EF4-FFF2-40B4-BE49-F238E27FC236}">
                <a16:creationId xmlns:a16="http://schemas.microsoft.com/office/drawing/2014/main" id="{9AE8EA01-2B60-4DA3-BCE6-2C1954B1E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5231" y="3727237"/>
            <a:ext cx="603462" cy="603462"/>
          </a:xfrm>
          <a:prstGeom prst="rect">
            <a:avLst/>
          </a:prstGeom>
        </p:spPr>
      </p:pic>
      <p:pic>
        <p:nvPicPr>
          <p:cNvPr id="31" name="Bilde 30">
            <a:extLst>
              <a:ext uri="{FF2B5EF4-FFF2-40B4-BE49-F238E27FC236}">
                <a16:creationId xmlns:a16="http://schemas.microsoft.com/office/drawing/2014/main" id="{9EE514B8-D7DE-4D75-B2F4-EB45BD4D789D}"/>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5144" y="3529237"/>
            <a:ext cx="622452" cy="396000"/>
          </a:xfrm>
          <a:prstGeom prst="rect">
            <a:avLst/>
          </a:prstGeom>
        </p:spPr>
      </p:pic>
      <p:pic>
        <p:nvPicPr>
          <p:cNvPr id="33" name="Bilde 32">
            <a:extLst>
              <a:ext uri="{FF2B5EF4-FFF2-40B4-BE49-F238E27FC236}">
                <a16:creationId xmlns:a16="http://schemas.microsoft.com/office/drawing/2014/main" id="{DBDC2CCF-2098-4401-95E0-21955766E84F}"/>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891485" y="2409360"/>
            <a:ext cx="622452" cy="396000"/>
          </a:xfrm>
          <a:prstGeom prst="rect">
            <a:avLst/>
          </a:prstGeom>
        </p:spPr>
      </p:pic>
      <p:pic>
        <p:nvPicPr>
          <p:cNvPr id="34" name="Bilde 33">
            <a:extLst>
              <a:ext uri="{FF2B5EF4-FFF2-40B4-BE49-F238E27FC236}">
                <a16:creationId xmlns:a16="http://schemas.microsoft.com/office/drawing/2014/main" id="{D5460FE0-6763-411E-818B-44227D37F825}"/>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61410" y="1187048"/>
            <a:ext cx="622452" cy="396000"/>
          </a:xfrm>
          <a:prstGeom prst="rect">
            <a:avLst/>
          </a:prstGeom>
        </p:spPr>
      </p:pic>
      <p:pic>
        <p:nvPicPr>
          <p:cNvPr id="36" name="Bilde 35">
            <a:extLst>
              <a:ext uri="{FF2B5EF4-FFF2-40B4-BE49-F238E27FC236}">
                <a16:creationId xmlns:a16="http://schemas.microsoft.com/office/drawing/2014/main" id="{BB980A12-B91B-4306-BE99-08A4D333E283}"/>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48237" y="1583048"/>
            <a:ext cx="622452" cy="396000"/>
          </a:xfrm>
          <a:prstGeom prst="rect">
            <a:avLst/>
          </a:prstGeom>
        </p:spPr>
      </p:pic>
      <p:pic>
        <p:nvPicPr>
          <p:cNvPr id="37" name="Bilde 36">
            <a:extLst>
              <a:ext uri="{FF2B5EF4-FFF2-40B4-BE49-F238E27FC236}">
                <a16:creationId xmlns:a16="http://schemas.microsoft.com/office/drawing/2014/main" id="{CACB3DE5-1291-4875-9323-A00C29F6E0D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036327" y="5862755"/>
            <a:ext cx="396000" cy="396000"/>
          </a:xfrm>
          <a:prstGeom prst="rect">
            <a:avLst/>
          </a:prstGeom>
        </p:spPr>
      </p:pic>
      <p:pic>
        <p:nvPicPr>
          <p:cNvPr id="38" name="Bilde 37">
            <a:extLst>
              <a:ext uri="{FF2B5EF4-FFF2-40B4-BE49-F238E27FC236}">
                <a16:creationId xmlns:a16="http://schemas.microsoft.com/office/drawing/2014/main" id="{050659E3-7CA8-43AA-AEF5-1E23CC175F6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98507" y="5623708"/>
            <a:ext cx="396000" cy="396000"/>
          </a:xfrm>
          <a:prstGeom prst="rect">
            <a:avLst/>
          </a:prstGeom>
        </p:spPr>
      </p:pic>
      <p:pic>
        <p:nvPicPr>
          <p:cNvPr id="39" name="Bilde 38">
            <a:extLst>
              <a:ext uri="{FF2B5EF4-FFF2-40B4-BE49-F238E27FC236}">
                <a16:creationId xmlns:a16="http://schemas.microsoft.com/office/drawing/2014/main" id="{CC153157-8FB4-4FCE-9F19-98B36C5F9C2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353048" y="5048098"/>
            <a:ext cx="396000" cy="396000"/>
          </a:xfrm>
          <a:prstGeom prst="rect">
            <a:avLst/>
          </a:prstGeom>
        </p:spPr>
      </p:pic>
      <p:pic>
        <p:nvPicPr>
          <p:cNvPr id="41" name="Bilde 40">
            <a:extLst>
              <a:ext uri="{FF2B5EF4-FFF2-40B4-BE49-F238E27FC236}">
                <a16:creationId xmlns:a16="http://schemas.microsoft.com/office/drawing/2014/main" id="{1F8188EA-0054-4BFE-97F6-6164EFB3D5EE}"/>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73959" y="6310560"/>
            <a:ext cx="396000" cy="396000"/>
          </a:xfrm>
          <a:prstGeom prst="rect">
            <a:avLst/>
          </a:prstGeom>
        </p:spPr>
      </p:pic>
      <p:pic>
        <p:nvPicPr>
          <p:cNvPr id="42" name="Bilde 41">
            <a:extLst>
              <a:ext uri="{FF2B5EF4-FFF2-40B4-BE49-F238E27FC236}">
                <a16:creationId xmlns:a16="http://schemas.microsoft.com/office/drawing/2014/main" id="{0F8733E9-0F2F-4496-9794-349AE2927FDD}"/>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196506" y="4958341"/>
            <a:ext cx="396000" cy="396000"/>
          </a:xfrm>
          <a:prstGeom prst="rect">
            <a:avLst/>
          </a:prstGeom>
        </p:spPr>
      </p:pic>
      <p:pic>
        <p:nvPicPr>
          <p:cNvPr id="43" name="Bilde 42">
            <a:extLst>
              <a:ext uri="{FF2B5EF4-FFF2-40B4-BE49-F238E27FC236}">
                <a16:creationId xmlns:a16="http://schemas.microsoft.com/office/drawing/2014/main" id="{4C39EC34-78F4-4F67-892C-EA07CFE9845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7920" y="4292861"/>
            <a:ext cx="396000" cy="396000"/>
          </a:xfrm>
          <a:prstGeom prst="rect">
            <a:avLst/>
          </a:prstGeom>
        </p:spPr>
      </p:pic>
      <p:cxnSp>
        <p:nvCxnSpPr>
          <p:cNvPr id="45" name="Rett linje 44">
            <a:extLst>
              <a:ext uri="{FF2B5EF4-FFF2-40B4-BE49-F238E27FC236}">
                <a16:creationId xmlns:a16="http://schemas.microsoft.com/office/drawing/2014/main" id="{E53C42FD-E13A-47F7-9CEB-ED5F69C8D12F}"/>
              </a:ext>
            </a:extLst>
          </p:cNvPr>
          <p:cNvCxnSpPr>
            <a:cxnSpLocks/>
            <a:stCxn id="36" idx="1"/>
          </p:cNvCxnSpPr>
          <p:nvPr/>
        </p:nvCxnSpPr>
        <p:spPr>
          <a:xfrm flipH="1" flipV="1">
            <a:off x="1488025" y="1325556"/>
            <a:ext cx="2160212" cy="45549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6" name="Rett linje 45">
            <a:extLst>
              <a:ext uri="{FF2B5EF4-FFF2-40B4-BE49-F238E27FC236}">
                <a16:creationId xmlns:a16="http://schemas.microsoft.com/office/drawing/2014/main" id="{626AC305-129D-4375-9965-09BCB53D49A2}"/>
              </a:ext>
            </a:extLst>
          </p:cNvPr>
          <p:cNvCxnSpPr>
            <a:cxnSpLocks/>
            <a:stCxn id="31" idx="0"/>
            <a:endCxn id="34" idx="2"/>
          </p:cNvCxnSpPr>
          <p:nvPr/>
        </p:nvCxnSpPr>
        <p:spPr>
          <a:xfrm flipV="1">
            <a:off x="606370" y="1583048"/>
            <a:ext cx="666266" cy="1946189"/>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7" name="Rett linje 46">
            <a:extLst>
              <a:ext uri="{FF2B5EF4-FFF2-40B4-BE49-F238E27FC236}">
                <a16:creationId xmlns:a16="http://schemas.microsoft.com/office/drawing/2014/main" id="{B7630300-B43F-4217-A345-1B28A21197E6}"/>
              </a:ext>
            </a:extLst>
          </p:cNvPr>
          <p:cNvCxnSpPr>
            <a:cxnSpLocks/>
            <a:stCxn id="31" idx="3"/>
            <a:endCxn id="17" idx="1"/>
          </p:cNvCxnSpPr>
          <p:nvPr/>
        </p:nvCxnSpPr>
        <p:spPr>
          <a:xfrm flipV="1">
            <a:off x="917596" y="3429000"/>
            <a:ext cx="2392567" cy="29823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8" name="Rett linje 47">
            <a:extLst>
              <a:ext uri="{FF2B5EF4-FFF2-40B4-BE49-F238E27FC236}">
                <a16:creationId xmlns:a16="http://schemas.microsoft.com/office/drawing/2014/main" id="{725D1E57-2428-454D-AB46-D163F3B1B4B1}"/>
              </a:ext>
            </a:extLst>
          </p:cNvPr>
          <p:cNvCxnSpPr>
            <a:cxnSpLocks/>
            <a:stCxn id="33" idx="2"/>
            <a:endCxn id="17" idx="0"/>
          </p:cNvCxnSpPr>
          <p:nvPr/>
        </p:nvCxnSpPr>
        <p:spPr>
          <a:xfrm>
            <a:off x="3202711" y="2805360"/>
            <a:ext cx="418678" cy="4256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9" name="Rett linje 48">
            <a:extLst>
              <a:ext uri="{FF2B5EF4-FFF2-40B4-BE49-F238E27FC236}">
                <a16:creationId xmlns:a16="http://schemas.microsoft.com/office/drawing/2014/main" id="{888E2BF8-1563-4568-A28C-68C6AEB04400}"/>
              </a:ext>
            </a:extLst>
          </p:cNvPr>
          <p:cNvCxnSpPr>
            <a:cxnSpLocks/>
            <a:stCxn id="34" idx="2"/>
            <a:endCxn id="33" idx="1"/>
          </p:cNvCxnSpPr>
          <p:nvPr/>
        </p:nvCxnSpPr>
        <p:spPr>
          <a:xfrm>
            <a:off x="1272636" y="1583048"/>
            <a:ext cx="1618849" cy="102431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1" name="Rett linje 50">
            <a:extLst>
              <a:ext uri="{FF2B5EF4-FFF2-40B4-BE49-F238E27FC236}">
                <a16:creationId xmlns:a16="http://schemas.microsoft.com/office/drawing/2014/main" id="{5F820029-55D2-4203-8AA6-4758E610F154}"/>
              </a:ext>
            </a:extLst>
          </p:cNvPr>
          <p:cNvCxnSpPr>
            <a:cxnSpLocks/>
            <a:endCxn id="43" idx="1"/>
          </p:cNvCxnSpPr>
          <p:nvPr/>
        </p:nvCxnSpPr>
        <p:spPr>
          <a:xfrm flipV="1">
            <a:off x="8242860" y="44908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3" name="Rett linje 52">
            <a:extLst>
              <a:ext uri="{FF2B5EF4-FFF2-40B4-BE49-F238E27FC236}">
                <a16:creationId xmlns:a16="http://schemas.microsoft.com/office/drawing/2014/main" id="{38877AFE-8314-425E-A732-BC64FCA44CC3}"/>
              </a:ext>
            </a:extLst>
          </p:cNvPr>
          <p:cNvCxnSpPr>
            <a:cxnSpLocks/>
          </p:cNvCxnSpPr>
          <p:nvPr/>
        </p:nvCxnSpPr>
        <p:spPr>
          <a:xfrm flipV="1">
            <a:off x="8395260" y="46432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4" name="Rett linje 53">
            <a:extLst>
              <a:ext uri="{FF2B5EF4-FFF2-40B4-BE49-F238E27FC236}">
                <a16:creationId xmlns:a16="http://schemas.microsoft.com/office/drawing/2014/main" id="{76D1338D-DECA-4885-927D-2E352D32FF25}"/>
              </a:ext>
            </a:extLst>
          </p:cNvPr>
          <p:cNvCxnSpPr>
            <a:cxnSpLocks/>
            <a:endCxn id="41" idx="1"/>
          </p:cNvCxnSpPr>
          <p:nvPr/>
        </p:nvCxnSpPr>
        <p:spPr>
          <a:xfrm>
            <a:off x="8188899" y="6290037"/>
            <a:ext cx="685060" cy="21852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6" name="Rett linje 55">
            <a:extLst>
              <a:ext uri="{FF2B5EF4-FFF2-40B4-BE49-F238E27FC236}">
                <a16:creationId xmlns:a16="http://schemas.microsoft.com/office/drawing/2014/main" id="{9AFF0315-6766-4A0E-AB3D-47439AE4D991}"/>
              </a:ext>
            </a:extLst>
          </p:cNvPr>
          <p:cNvCxnSpPr>
            <a:cxnSpLocks/>
            <a:endCxn id="38" idx="1"/>
          </p:cNvCxnSpPr>
          <p:nvPr/>
        </p:nvCxnSpPr>
        <p:spPr>
          <a:xfrm flipV="1">
            <a:off x="8141277" y="5821708"/>
            <a:ext cx="1857230" cy="44843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8" name="Rett linje 57">
            <a:extLst>
              <a:ext uri="{FF2B5EF4-FFF2-40B4-BE49-F238E27FC236}">
                <a16:creationId xmlns:a16="http://schemas.microsoft.com/office/drawing/2014/main" id="{A261E892-F95B-4961-836E-E74498F1C728}"/>
              </a:ext>
            </a:extLst>
          </p:cNvPr>
          <p:cNvCxnSpPr>
            <a:cxnSpLocks/>
            <a:endCxn id="37" idx="1"/>
          </p:cNvCxnSpPr>
          <p:nvPr/>
        </p:nvCxnSpPr>
        <p:spPr>
          <a:xfrm flipV="1">
            <a:off x="8242860" y="6060755"/>
            <a:ext cx="2793467" cy="20938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1" name="Rett linje 60">
            <a:extLst>
              <a:ext uri="{FF2B5EF4-FFF2-40B4-BE49-F238E27FC236}">
                <a16:creationId xmlns:a16="http://schemas.microsoft.com/office/drawing/2014/main" id="{3EB0A08C-60CD-4519-981D-7B24ACB96CA7}"/>
              </a:ext>
            </a:extLst>
          </p:cNvPr>
          <p:cNvCxnSpPr>
            <a:cxnSpLocks/>
            <a:stCxn id="9" idx="3"/>
            <a:endCxn id="39" idx="1"/>
          </p:cNvCxnSpPr>
          <p:nvPr/>
        </p:nvCxnSpPr>
        <p:spPr>
          <a:xfrm flipV="1">
            <a:off x="8265543" y="5246098"/>
            <a:ext cx="1087505" cy="89425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4" name="Rett linje 63">
            <a:extLst>
              <a:ext uri="{FF2B5EF4-FFF2-40B4-BE49-F238E27FC236}">
                <a16:creationId xmlns:a16="http://schemas.microsoft.com/office/drawing/2014/main" id="{5A96FC1B-98E1-4FD4-94D3-F4B380530F1B}"/>
              </a:ext>
            </a:extLst>
          </p:cNvPr>
          <p:cNvCxnSpPr>
            <a:cxnSpLocks/>
            <a:endCxn id="42" idx="1"/>
          </p:cNvCxnSpPr>
          <p:nvPr/>
        </p:nvCxnSpPr>
        <p:spPr>
          <a:xfrm flipV="1">
            <a:off x="8288226" y="5156341"/>
            <a:ext cx="1908280" cy="1002779"/>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50" name="Bilde 49">
            <a:extLst>
              <a:ext uri="{FF2B5EF4-FFF2-40B4-BE49-F238E27FC236}">
                <a16:creationId xmlns:a16="http://schemas.microsoft.com/office/drawing/2014/main" id="{0B8B0452-BA58-43E1-9648-6BFF96874BB6}"/>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32289" y="180750"/>
            <a:ext cx="442701" cy="396000"/>
          </a:xfrm>
          <a:prstGeom prst="rect">
            <a:avLst/>
          </a:prstGeom>
        </p:spPr>
      </p:pic>
      <p:pic>
        <p:nvPicPr>
          <p:cNvPr id="52" name="Picture 16">
            <a:extLst>
              <a:ext uri="{FF2B5EF4-FFF2-40B4-BE49-F238E27FC236}">
                <a16:creationId xmlns:a16="http://schemas.microsoft.com/office/drawing/2014/main" id="{C677DD38-FFB9-4F83-8EF4-E9360A581D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0290" y="3325269"/>
            <a:ext cx="603462" cy="603462"/>
          </a:xfrm>
          <a:prstGeom prst="rect">
            <a:avLst/>
          </a:prstGeom>
        </p:spPr>
      </p:pic>
      <p:pic>
        <p:nvPicPr>
          <p:cNvPr id="55" name="Picture 16">
            <a:extLst>
              <a:ext uri="{FF2B5EF4-FFF2-40B4-BE49-F238E27FC236}">
                <a16:creationId xmlns:a16="http://schemas.microsoft.com/office/drawing/2014/main" id="{C6D5DDC5-34F8-4F04-BE27-7D73ED9B48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5425" y="3212664"/>
            <a:ext cx="603462" cy="603462"/>
          </a:xfrm>
          <a:prstGeom prst="rect">
            <a:avLst/>
          </a:prstGeom>
        </p:spPr>
      </p:pic>
      <p:pic>
        <p:nvPicPr>
          <p:cNvPr id="57" name="Bilde 56">
            <a:extLst>
              <a:ext uri="{FF2B5EF4-FFF2-40B4-BE49-F238E27FC236}">
                <a16:creationId xmlns:a16="http://schemas.microsoft.com/office/drawing/2014/main" id="{A4DD690C-D3BF-4882-AFF7-223DE27D67E5}"/>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87278" y="229164"/>
            <a:ext cx="442701" cy="396000"/>
          </a:xfrm>
          <a:prstGeom prst="rect">
            <a:avLst/>
          </a:prstGeom>
        </p:spPr>
      </p:pic>
      <p:pic>
        <p:nvPicPr>
          <p:cNvPr id="59" name="Bilde 58">
            <a:extLst>
              <a:ext uri="{FF2B5EF4-FFF2-40B4-BE49-F238E27FC236}">
                <a16:creationId xmlns:a16="http://schemas.microsoft.com/office/drawing/2014/main" id="{B2033818-E633-474E-B485-8DFD92FA7F5E}"/>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8828" y="678615"/>
            <a:ext cx="442701" cy="396000"/>
          </a:xfrm>
          <a:prstGeom prst="rect">
            <a:avLst/>
          </a:prstGeom>
        </p:spPr>
      </p:pic>
      <p:pic>
        <p:nvPicPr>
          <p:cNvPr id="60" name="Bilde 59">
            <a:extLst>
              <a:ext uri="{FF2B5EF4-FFF2-40B4-BE49-F238E27FC236}">
                <a16:creationId xmlns:a16="http://schemas.microsoft.com/office/drawing/2014/main" id="{F8713208-8364-4E5B-BB87-AE4EB5775913}"/>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462350" y="527201"/>
            <a:ext cx="442701" cy="396000"/>
          </a:xfrm>
          <a:prstGeom prst="rect">
            <a:avLst/>
          </a:prstGeom>
        </p:spPr>
      </p:pic>
      <p:pic>
        <p:nvPicPr>
          <p:cNvPr id="62" name="Bilde 61">
            <a:extLst>
              <a:ext uri="{FF2B5EF4-FFF2-40B4-BE49-F238E27FC236}">
                <a16:creationId xmlns:a16="http://schemas.microsoft.com/office/drawing/2014/main" id="{478AE0A7-67DB-45F2-9665-8C05D5578343}"/>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89135" y="1113459"/>
            <a:ext cx="442701" cy="396000"/>
          </a:xfrm>
          <a:prstGeom prst="rect">
            <a:avLst/>
          </a:prstGeom>
        </p:spPr>
      </p:pic>
      <p:pic>
        <p:nvPicPr>
          <p:cNvPr id="63" name="Bilde 62">
            <a:extLst>
              <a:ext uri="{FF2B5EF4-FFF2-40B4-BE49-F238E27FC236}">
                <a16:creationId xmlns:a16="http://schemas.microsoft.com/office/drawing/2014/main" id="{FC9F7904-D592-42BE-B67D-C21B653B364C}"/>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948370" y="86641"/>
            <a:ext cx="442701" cy="396000"/>
          </a:xfrm>
          <a:prstGeom prst="rect">
            <a:avLst/>
          </a:prstGeom>
        </p:spPr>
      </p:pic>
      <p:pic>
        <p:nvPicPr>
          <p:cNvPr id="65" name="Bilde 64">
            <a:extLst>
              <a:ext uri="{FF2B5EF4-FFF2-40B4-BE49-F238E27FC236}">
                <a16:creationId xmlns:a16="http://schemas.microsoft.com/office/drawing/2014/main" id="{0EF643DA-0D13-463C-86BA-505CC9CC7C6D}"/>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99134" y="652847"/>
            <a:ext cx="442701" cy="396000"/>
          </a:xfrm>
          <a:prstGeom prst="rect">
            <a:avLst/>
          </a:prstGeom>
        </p:spPr>
      </p:pic>
      <p:pic>
        <p:nvPicPr>
          <p:cNvPr id="69" name="Bilde 68">
            <a:extLst>
              <a:ext uri="{FF2B5EF4-FFF2-40B4-BE49-F238E27FC236}">
                <a16:creationId xmlns:a16="http://schemas.microsoft.com/office/drawing/2014/main" id="{5FFDD5EF-0E4C-45A2-9293-F264378C2684}"/>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75748" y="1078445"/>
            <a:ext cx="442701" cy="396000"/>
          </a:xfrm>
          <a:prstGeom prst="rect">
            <a:avLst/>
          </a:prstGeom>
        </p:spPr>
      </p:pic>
      <p:pic>
        <p:nvPicPr>
          <p:cNvPr id="66" name="Bilde 65" descr="Et bilde som inneholder lysestake&#10;&#10;Automatisk generert beskrivelse">
            <a:extLst>
              <a:ext uri="{FF2B5EF4-FFF2-40B4-BE49-F238E27FC236}">
                <a16:creationId xmlns:a16="http://schemas.microsoft.com/office/drawing/2014/main" id="{9A993C5A-F4B0-467E-9453-E938A11FB90E}"/>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283516" y="3416393"/>
            <a:ext cx="442833" cy="396000"/>
          </a:xfrm>
          <a:prstGeom prst="rect">
            <a:avLst/>
          </a:prstGeom>
        </p:spPr>
      </p:pic>
      <p:pic>
        <p:nvPicPr>
          <p:cNvPr id="67" name="Bilde 66" descr="Et bilde som inneholder lysestake&#10;&#10;Automatisk generert beskrivelse">
            <a:extLst>
              <a:ext uri="{FF2B5EF4-FFF2-40B4-BE49-F238E27FC236}">
                <a16:creationId xmlns:a16="http://schemas.microsoft.com/office/drawing/2014/main" id="{F16835A5-E698-48D2-A210-15380729457E}"/>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150334" y="2816664"/>
            <a:ext cx="442833" cy="396000"/>
          </a:xfrm>
          <a:prstGeom prst="rect">
            <a:avLst/>
          </a:prstGeom>
        </p:spPr>
      </p:pic>
      <p:pic>
        <p:nvPicPr>
          <p:cNvPr id="68" name="Bilde 67" descr="Et bilde som inneholder lysestake&#10;&#10;Automatisk generert beskrivelse">
            <a:extLst>
              <a:ext uri="{FF2B5EF4-FFF2-40B4-BE49-F238E27FC236}">
                <a16:creationId xmlns:a16="http://schemas.microsoft.com/office/drawing/2014/main" id="{AC801C7A-4F75-4991-964C-BB3FDE42541E}"/>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4991" y="1662052"/>
            <a:ext cx="442833" cy="396000"/>
          </a:xfrm>
          <a:prstGeom prst="rect">
            <a:avLst/>
          </a:prstGeom>
        </p:spPr>
      </p:pic>
      <p:pic>
        <p:nvPicPr>
          <p:cNvPr id="70" name="Bilde 69" descr="Et bilde som inneholder lysestake&#10;&#10;Automatisk generert beskrivelse">
            <a:extLst>
              <a:ext uri="{FF2B5EF4-FFF2-40B4-BE49-F238E27FC236}">
                <a16:creationId xmlns:a16="http://schemas.microsoft.com/office/drawing/2014/main" id="{FD7EF53B-6CBB-41F9-A463-97A9987397C1}"/>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435916" y="1862283"/>
            <a:ext cx="442833" cy="396000"/>
          </a:xfrm>
          <a:prstGeom prst="rect">
            <a:avLst/>
          </a:prstGeom>
        </p:spPr>
      </p:pic>
      <p:pic>
        <p:nvPicPr>
          <p:cNvPr id="71" name="Bilde 70" descr="Et bilde som inneholder lysestake&#10;&#10;Automatisk generert beskrivelse">
            <a:extLst>
              <a:ext uri="{FF2B5EF4-FFF2-40B4-BE49-F238E27FC236}">
                <a16:creationId xmlns:a16="http://schemas.microsoft.com/office/drawing/2014/main" id="{CE12A25A-4772-4297-9468-D99716E1F957}"/>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095118" y="3429000"/>
            <a:ext cx="442833" cy="396000"/>
          </a:xfrm>
          <a:prstGeom prst="rect">
            <a:avLst/>
          </a:prstGeom>
        </p:spPr>
      </p:pic>
      <p:pic>
        <p:nvPicPr>
          <p:cNvPr id="72" name="Bilde 71" descr="Et bilde som inneholder lysestake&#10;&#10;Automatisk generert beskrivelse">
            <a:extLst>
              <a:ext uri="{FF2B5EF4-FFF2-40B4-BE49-F238E27FC236}">
                <a16:creationId xmlns:a16="http://schemas.microsoft.com/office/drawing/2014/main" id="{5F7AFAD6-F6C3-4ECC-AD7E-1DE9E16370E2}"/>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024294" y="2013360"/>
            <a:ext cx="442833" cy="396000"/>
          </a:xfrm>
          <a:prstGeom prst="rect">
            <a:avLst/>
          </a:prstGeom>
        </p:spPr>
      </p:pic>
      <p:pic>
        <p:nvPicPr>
          <p:cNvPr id="73" name="Bilde 72" descr="Et bilde som inneholder lysestake&#10;&#10;Automatisk generert beskrivelse">
            <a:extLst>
              <a:ext uri="{FF2B5EF4-FFF2-40B4-BE49-F238E27FC236}">
                <a16:creationId xmlns:a16="http://schemas.microsoft.com/office/drawing/2014/main" id="{37E8F121-EB7D-488E-AB3B-1F12AAE60E32}"/>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525746" y="987157"/>
            <a:ext cx="442833" cy="396000"/>
          </a:xfrm>
          <a:prstGeom prst="rect">
            <a:avLst/>
          </a:prstGeom>
        </p:spPr>
      </p:pic>
      <p:cxnSp>
        <p:nvCxnSpPr>
          <p:cNvPr id="74" name="Rett linje 73">
            <a:extLst>
              <a:ext uri="{FF2B5EF4-FFF2-40B4-BE49-F238E27FC236}">
                <a16:creationId xmlns:a16="http://schemas.microsoft.com/office/drawing/2014/main" id="{C164B13A-98C9-48CF-AF9C-463235394B0A}"/>
              </a:ext>
            </a:extLst>
          </p:cNvPr>
          <p:cNvCxnSpPr>
            <a:cxnSpLocks/>
          </p:cNvCxnSpPr>
          <p:nvPr/>
        </p:nvCxnSpPr>
        <p:spPr>
          <a:xfrm>
            <a:off x="4013297" y="3429000"/>
            <a:ext cx="3271107" cy="171361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75" name="Rett linje 74">
            <a:extLst>
              <a:ext uri="{FF2B5EF4-FFF2-40B4-BE49-F238E27FC236}">
                <a16:creationId xmlns:a16="http://schemas.microsoft.com/office/drawing/2014/main" id="{944F5627-C8F5-4535-84E6-E41D6B09760D}"/>
              </a:ext>
            </a:extLst>
          </p:cNvPr>
          <p:cNvCxnSpPr>
            <a:cxnSpLocks/>
          </p:cNvCxnSpPr>
          <p:nvPr/>
        </p:nvCxnSpPr>
        <p:spPr>
          <a:xfrm>
            <a:off x="3594619" y="2607360"/>
            <a:ext cx="4355606" cy="213925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76" name="Rett linje 75">
            <a:extLst>
              <a:ext uri="{FF2B5EF4-FFF2-40B4-BE49-F238E27FC236}">
                <a16:creationId xmlns:a16="http://schemas.microsoft.com/office/drawing/2014/main" id="{6FA54A27-5B06-4A3F-A4DA-4C84733D9C67}"/>
              </a:ext>
            </a:extLst>
          </p:cNvPr>
          <p:cNvCxnSpPr>
            <a:cxnSpLocks/>
          </p:cNvCxnSpPr>
          <p:nvPr/>
        </p:nvCxnSpPr>
        <p:spPr>
          <a:xfrm>
            <a:off x="998278" y="3727237"/>
            <a:ext cx="3837432" cy="201711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77" name="Rett linje 76">
            <a:extLst>
              <a:ext uri="{FF2B5EF4-FFF2-40B4-BE49-F238E27FC236}">
                <a16:creationId xmlns:a16="http://schemas.microsoft.com/office/drawing/2014/main" id="{C9BEFBD3-F9CF-49CF-A9A6-9246458F2EF9}"/>
              </a:ext>
            </a:extLst>
          </p:cNvPr>
          <p:cNvCxnSpPr>
            <a:cxnSpLocks/>
          </p:cNvCxnSpPr>
          <p:nvPr/>
        </p:nvCxnSpPr>
        <p:spPr>
          <a:xfrm>
            <a:off x="4053222" y="3436740"/>
            <a:ext cx="2859183" cy="2464567"/>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4922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1+#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1+#ppt_w/2"/>
                                          </p:val>
                                        </p:tav>
                                        <p:tav tm="100000">
                                          <p:val>
                                            <p:strVal val="#ppt_x"/>
                                          </p:val>
                                        </p:tav>
                                      </p:tavLst>
                                    </p:anim>
                                    <p:anim calcmode="lin" valueType="num">
                                      <p:cBhvr additive="base">
                                        <p:cTn id="12" dur="500" fill="hold"/>
                                        <p:tgtEl>
                                          <p:spTgt spid="66"/>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1+#ppt_w/2"/>
                                          </p:val>
                                        </p:tav>
                                        <p:tav tm="100000">
                                          <p:val>
                                            <p:strVal val="#ppt_x"/>
                                          </p:val>
                                        </p:tav>
                                      </p:tavLst>
                                    </p:anim>
                                    <p:anim calcmode="lin" valueType="num">
                                      <p:cBhvr additive="base">
                                        <p:cTn id="16" dur="500" fill="hold"/>
                                        <p:tgtEl>
                                          <p:spTgt spid="71"/>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1+#ppt_w/2"/>
                                          </p:val>
                                        </p:tav>
                                        <p:tav tm="100000">
                                          <p:val>
                                            <p:strVal val="#ppt_x"/>
                                          </p:val>
                                        </p:tav>
                                      </p:tavLst>
                                    </p:anim>
                                    <p:anim calcmode="lin" valueType="num">
                                      <p:cBhvr additive="base">
                                        <p:cTn id="20" dur="500" fill="hold"/>
                                        <p:tgtEl>
                                          <p:spTgt spid="72"/>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additive="base">
                                        <p:cTn id="23" dur="500" fill="hold"/>
                                        <p:tgtEl>
                                          <p:spTgt spid="73"/>
                                        </p:tgtEl>
                                        <p:attrNameLst>
                                          <p:attrName>ppt_x</p:attrName>
                                        </p:attrNameLst>
                                      </p:cBhvr>
                                      <p:tavLst>
                                        <p:tav tm="0">
                                          <p:val>
                                            <p:strVal val="1+#ppt_w/2"/>
                                          </p:val>
                                        </p:tav>
                                        <p:tav tm="100000">
                                          <p:val>
                                            <p:strVal val="#ppt_x"/>
                                          </p:val>
                                        </p:tav>
                                      </p:tavLst>
                                    </p:anim>
                                    <p:anim calcmode="lin" valueType="num">
                                      <p:cBhvr additive="base">
                                        <p:cTn id="24" dur="500" fill="hold"/>
                                        <p:tgtEl>
                                          <p:spTgt spid="73"/>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500" fill="hold"/>
                                        <p:tgtEl>
                                          <p:spTgt spid="70"/>
                                        </p:tgtEl>
                                        <p:attrNameLst>
                                          <p:attrName>ppt_x</p:attrName>
                                        </p:attrNameLst>
                                      </p:cBhvr>
                                      <p:tavLst>
                                        <p:tav tm="0">
                                          <p:val>
                                            <p:strVal val="1+#ppt_w/2"/>
                                          </p:val>
                                        </p:tav>
                                        <p:tav tm="100000">
                                          <p:val>
                                            <p:strVal val="#ppt_x"/>
                                          </p:val>
                                        </p:tav>
                                      </p:tavLst>
                                    </p:anim>
                                    <p:anim calcmode="lin" valueType="num">
                                      <p:cBhvr additive="base">
                                        <p:cTn id="28" dur="500" fill="hold"/>
                                        <p:tgtEl>
                                          <p:spTgt spid="70"/>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fill="hold"/>
                                        <p:tgtEl>
                                          <p:spTgt spid="68"/>
                                        </p:tgtEl>
                                        <p:attrNameLst>
                                          <p:attrName>ppt_x</p:attrName>
                                        </p:attrNameLst>
                                      </p:cBhvr>
                                      <p:tavLst>
                                        <p:tav tm="0">
                                          <p:val>
                                            <p:strVal val="1+#ppt_w/2"/>
                                          </p:val>
                                        </p:tav>
                                        <p:tav tm="100000">
                                          <p:val>
                                            <p:strVal val="#ppt_x"/>
                                          </p:val>
                                        </p:tav>
                                      </p:tavLst>
                                    </p:anim>
                                    <p:anim calcmode="lin" valueType="num">
                                      <p:cBhvr additive="base">
                                        <p:cTn id="32" dur="500" fill="hold"/>
                                        <p:tgtEl>
                                          <p:spTgt spid="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Bilde 111" descr="Et bilde som inneholder kart, tekst&#10;&#10;Automatisk generert beskrivelse">
            <a:extLst>
              <a:ext uri="{FF2B5EF4-FFF2-40B4-BE49-F238E27FC236}">
                <a16:creationId xmlns:a16="http://schemas.microsoft.com/office/drawing/2014/main" id="{FC051BA9-9D94-4E4F-B2AF-F0E568AF2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260" y="0"/>
            <a:ext cx="9698557" cy="6858000"/>
          </a:xfrm>
          <a:prstGeom prst="rect">
            <a:avLst/>
          </a:prstGeom>
        </p:spPr>
      </p:pic>
      <p:pic>
        <p:nvPicPr>
          <p:cNvPr id="16" name="Bilde 15">
            <a:extLst>
              <a:ext uri="{FF2B5EF4-FFF2-40B4-BE49-F238E27FC236}">
                <a16:creationId xmlns:a16="http://schemas.microsoft.com/office/drawing/2014/main" id="{02517C89-CE14-4F1E-B099-9FF212F37D1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755028" y="5546354"/>
            <a:ext cx="391175" cy="396000"/>
          </a:xfrm>
          <a:prstGeom prst="rect">
            <a:avLst/>
          </a:prstGeom>
        </p:spPr>
      </p:pic>
      <p:pic>
        <p:nvPicPr>
          <p:cNvPr id="17" name="Bilde 16">
            <a:extLst>
              <a:ext uri="{FF2B5EF4-FFF2-40B4-BE49-F238E27FC236}">
                <a16:creationId xmlns:a16="http://schemas.microsoft.com/office/drawing/2014/main" id="{9724AC26-60AC-412E-90EC-98A4AFD78A76}"/>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310163" y="3231000"/>
            <a:ext cx="622452" cy="396000"/>
          </a:xfrm>
          <a:prstGeom prst="rect">
            <a:avLst/>
          </a:prstGeom>
        </p:spPr>
      </p:pic>
      <p:pic>
        <p:nvPicPr>
          <p:cNvPr id="18" name="Bilde 17">
            <a:extLst>
              <a:ext uri="{FF2B5EF4-FFF2-40B4-BE49-F238E27FC236}">
                <a16:creationId xmlns:a16="http://schemas.microsoft.com/office/drawing/2014/main" id="{FBE302EF-BF65-44FD-BDAE-D13B37FA2081}"/>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477959" y="5035814"/>
            <a:ext cx="396000" cy="396000"/>
          </a:xfrm>
          <a:prstGeom prst="rect">
            <a:avLst/>
          </a:prstGeom>
        </p:spPr>
      </p:pic>
      <p:pic>
        <p:nvPicPr>
          <p:cNvPr id="8" name="Bilde 7">
            <a:extLst>
              <a:ext uri="{FF2B5EF4-FFF2-40B4-BE49-F238E27FC236}">
                <a16:creationId xmlns:a16="http://schemas.microsoft.com/office/drawing/2014/main" id="{3BD27086-CA90-425A-8025-ED1528C3AA1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9543" y="4548614"/>
            <a:ext cx="396000" cy="396000"/>
          </a:xfrm>
          <a:prstGeom prst="rect">
            <a:avLst/>
          </a:prstGeom>
        </p:spPr>
      </p:pic>
      <p:pic>
        <p:nvPicPr>
          <p:cNvPr id="9" name="Bilde 8">
            <a:extLst>
              <a:ext uri="{FF2B5EF4-FFF2-40B4-BE49-F238E27FC236}">
                <a16:creationId xmlns:a16="http://schemas.microsoft.com/office/drawing/2014/main" id="{5A8EE981-0F51-4678-A363-28F4E569B75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9543" y="5942354"/>
            <a:ext cx="396000" cy="396000"/>
          </a:xfrm>
          <a:prstGeom prst="rect">
            <a:avLst/>
          </a:prstGeom>
        </p:spPr>
      </p:pic>
      <p:pic>
        <p:nvPicPr>
          <p:cNvPr id="10" name="Bilde 9">
            <a:extLst>
              <a:ext uri="{FF2B5EF4-FFF2-40B4-BE49-F238E27FC236}">
                <a16:creationId xmlns:a16="http://schemas.microsoft.com/office/drawing/2014/main" id="{83EE6B9D-E0B9-4F80-A883-76CD2D7CB7B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03722" y="4944614"/>
            <a:ext cx="396000" cy="396000"/>
          </a:xfrm>
          <a:prstGeom prst="rect">
            <a:avLst/>
          </a:prstGeom>
        </p:spPr>
      </p:pic>
      <p:pic>
        <p:nvPicPr>
          <p:cNvPr id="12" name="Bilde 11">
            <a:extLst>
              <a:ext uri="{FF2B5EF4-FFF2-40B4-BE49-F238E27FC236}">
                <a16:creationId xmlns:a16="http://schemas.microsoft.com/office/drawing/2014/main" id="{65153C61-E57A-43B8-9446-4B76584B71A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31723" y="5703307"/>
            <a:ext cx="396000" cy="396000"/>
          </a:xfrm>
          <a:prstGeom prst="rect">
            <a:avLst/>
          </a:prstGeom>
        </p:spPr>
      </p:pic>
      <p:cxnSp>
        <p:nvCxnSpPr>
          <p:cNvPr id="3" name="Rett linje 2">
            <a:extLst>
              <a:ext uri="{FF2B5EF4-FFF2-40B4-BE49-F238E27FC236}">
                <a16:creationId xmlns:a16="http://schemas.microsoft.com/office/drawing/2014/main" id="{6CE0618B-9F50-47B2-BD55-E63A5C57B348}"/>
              </a:ext>
            </a:extLst>
          </p:cNvPr>
          <p:cNvCxnSpPr>
            <a:cxnSpLocks/>
            <a:stCxn id="8" idx="3"/>
            <a:endCxn id="18" idx="0"/>
          </p:cNvCxnSpPr>
          <p:nvPr/>
        </p:nvCxnSpPr>
        <p:spPr>
          <a:xfrm>
            <a:off x="8265543" y="4746614"/>
            <a:ext cx="410416" cy="289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Rett linje 18">
            <a:extLst>
              <a:ext uri="{FF2B5EF4-FFF2-40B4-BE49-F238E27FC236}">
                <a16:creationId xmlns:a16="http://schemas.microsoft.com/office/drawing/2014/main" id="{18BE3F82-4B96-422A-B3E0-00AE884F93A3}"/>
              </a:ext>
            </a:extLst>
          </p:cNvPr>
          <p:cNvCxnSpPr>
            <a:cxnSpLocks/>
            <a:stCxn id="10" idx="2"/>
            <a:endCxn id="9" idx="1"/>
          </p:cNvCxnSpPr>
          <p:nvPr/>
        </p:nvCxnSpPr>
        <p:spPr>
          <a:xfrm>
            <a:off x="7401723" y="5340614"/>
            <a:ext cx="467821" cy="799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Rett linje 19">
            <a:extLst>
              <a:ext uri="{FF2B5EF4-FFF2-40B4-BE49-F238E27FC236}">
                <a16:creationId xmlns:a16="http://schemas.microsoft.com/office/drawing/2014/main" id="{41E0DCE7-56C6-4498-8BE8-62FADD1AD04F}"/>
              </a:ext>
            </a:extLst>
          </p:cNvPr>
          <p:cNvCxnSpPr>
            <a:cxnSpLocks/>
            <a:stCxn id="10" idx="1"/>
          </p:cNvCxnSpPr>
          <p:nvPr/>
        </p:nvCxnSpPr>
        <p:spPr>
          <a:xfrm flipH="1">
            <a:off x="7017250" y="5142615"/>
            <a:ext cx="186472" cy="56069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Rett linje 22">
            <a:extLst>
              <a:ext uri="{FF2B5EF4-FFF2-40B4-BE49-F238E27FC236}">
                <a16:creationId xmlns:a16="http://schemas.microsoft.com/office/drawing/2014/main" id="{85120676-D4A9-4ED0-AFA8-1BB4EF896E1D}"/>
              </a:ext>
            </a:extLst>
          </p:cNvPr>
          <p:cNvCxnSpPr>
            <a:cxnSpLocks/>
            <a:stCxn id="8" idx="1"/>
            <a:endCxn id="10" idx="0"/>
          </p:cNvCxnSpPr>
          <p:nvPr/>
        </p:nvCxnSpPr>
        <p:spPr>
          <a:xfrm flipH="1">
            <a:off x="7401723" y="4746614"/>
            <a:ext cx="467821" cy="1980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Rett linje 25">
            <a:extLst>
              <a:ext uri="{FF2B5EF4-FFF2-40B4-BE49-F238E27FC236}">
                <a16:creationId xmlns:a16="http://schemas.microsoft.com/office/drawing/2014/main" id="{F9EEA866-886C-4538-B28C-32507808A02A}"/>
              </a:ext>
            </a:extLst>
          </p:cNvPr>
          <p:cNvCxnSpPr>
            <a:cxnSpLocks/>
            <a:stCxn id="9" idx="1"/>
            <a:endCxn id="12" idx="3"/>
          </p:cNvCxnSpPr>
          <p:nvPr/>
        </p:nvCxnSpPr>
        <p:spPr>
          <a:xfrm flipH="1" flipV="1">
            <a:off x="7227723" y="5901308"/>
            <a:ext cx="641820" cy="23904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9" name="Rett linje 28">
            <a:extLst>
              <a:ext uri="{FF2B5EF4-FFF2-40B4-BE49-F238E27FC236}">
                <a16:creationId xmlns:a16="http://schemas.microsoft.com/office/drawing/2014/main" id="{68A49A46-7045-48DC-B1A9-A9D7C2136E50}"/>
              </a:ext>
            </a:extLst>
          </p:cNvPr>
          <p:cNvCxnSpPr>
            <a:cxnSpLocks/>
            <a:stCxn id="18" idx="1"/>
            <a:endCxn id="9" idx="3"/>
          </p:cNvCxnSpPr>
          <p:nvPr/>
        </p:nvCxnSpPr>
        <p:spPr>
          <a:xfrm flipH="1">
            <a:off x="8265543" y="5233814"/>
            <a:ext cx="212416" cy="9065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2" name="Rett linje 31">
            <a:extLst>
              <a:ext uri="{FF2B5EF4-FFF2-40B4-BE49-F238E27FC236}">
                <a16:creationId xmlns:a16="http://schemas.microsoft.com/office/drawing/2014/main" id="{270E1E47-0F1E-42D6-A8BA-0B8C6808F5E2}"/>
              </a:ext>
            </a:extLst>
          </p:cNvPr>
          <p:cNvCxnSpPr>
            <a:cxnSpLocks/>
            <a:stCxn id="8" idx="2"/>
            <a:endCxn id="9" idx="0"/>
          </p:cNvCxnSpPr>
          <p:nvPr/>
        </p:nvCxnSpPr>
        <p:spPr>
          <a:xfrm>
            <a:off x="8067543" y="4944614"/>
            <a:ext cx="0" cy="997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5" name="Rett linje 34">
            <a:extLst>
              <a:ext uri="{FF2B5EF4-FFF2-40B4-BE49-F238E27FC236}">
                <a16:creationId xmlns:a16="http://schemas.microsoft.com/office/drawing/2014/main" id="{E49C091E-FC6B-4E58-B79B-5FC1A333CF12}"/>
              </a:ext>
            </a:extLst>
          </p:cNvPr>
          <p:cNvCxnSpPr>
            <a:cxnSpLocks/>
            <a:stCxn id="18" idx="1"/>
            <a:endCxn id="10" idx="3"/>
          </p:cNvCxnSpPr>
          <p:nvPr/>
        </p:nvCxnSpPr>
        <p:spPr>
          <a:xfrm flipH="1" flipV="1">
            <a:off x="7599723" y="5142614"/>
            <a:ext cx="878237" cy="91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Rett linje 39">
            <a:extLst>
              <a:ext uri="{FF2B5EF4-FFF2-40B4-BE49-F238E27FC236}">
                <a16:creationId xmlns:a16="http://schemas.microsoft.com/office/drawing/2014/main" id="{D0D3C094-1C43-475B-8ACC-8D27B4098C94}"/>
              </a:ext>
            </a:extLst>
          </p:cNvPr>
          <p:cNvCxnSpPr>
            <a:cxnSpLocks/>
            <a:stCxn id="10" idx="1"/>
            <a:endCxn id="16" idx="3"/>
          </p:cNvCxnSpPr>
          <p:nvPr/>
        </p:nvCxnSpPr>
        <p:spPr>
          <a:xfrm flipH="1">
            <a:off x="5146202" y="5142614"/>
            <a:ext cx="2057520" cy="601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4" name="Rett linje 43">
            <a:extLst>
              <a:ext uri="{FF2B5EF4-FFF2-40B4-BE49-F238E27FC236}">
                <a16:creationId xmlns:a16="http://schemas.microsoft.com/office/drawing/2014/main" id="{79DDDA70-FE33-48CD-8911-86FC11116DDE}"/>
              </a:ext>
            </a:extLst>
          </p:cNvPr>
          <p:cNvCxnSpPr>
            <a:cxnSpLocks/>
            <a:stCxn id="17" idx="2"/>
          </p:cNvCxnSpPr>
          <p:nvPr/>
        </p:nvCxnSpPr>
        <p:spPr>
          <a:xfrm>
            <a:off x="3621390" y="3627000"/>
            <a:ext cx="1128813" cy="2125094"/>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8194" name="Picture 2" descr="Image result for AI LOGO">
            <a:extLst>
              <a:ext uri="{FF2B5EF4-FFF2-40B4-BE49-F238E27FC236}">
                <a16:creationId xmlns:a16="http://schemas.microsoft.com/office/drawing/2014/main" id="{075F8A81-DB18-4817-AB6D-285D56C8CA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872" t="28639" r="12485" b="30409"/>
          <a:stretch/>
        </p:blipFill>
        <p:spPr bwMode="auto">
          <a:xfrm>
            <a:off x="5503500" y="2762496"/>
            <a:ext cx="946924" cy="864504"/>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20">
            <a:extLst>
              <a:ext uri="{FF2B5EF4-FFF2-40B4-BE49-F238E27FC236}">
                <a16:creationId xmlns:a16="http://schemas.microsoft.com/office/drawing/2014/main" id="{54C917F0-ACD7-4DC4-92CD-5FAB6FC7DAB8}"/>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05294" y="6112560"/>
            <a:ext cx="391175" cy="396000"/>
          </a:xfrm>
          <a:prstGeom prst="rect">
            <a:avLst/>
          </a:prstGeom>
        </p:spPr>
      </p:pic>
      <p:pic>
        <p:nvPicPr>
          <p:cNvPr id="22" name="Bilde 21">
            <a:extLst>
              <a:ext uri="{FF2B5EF4-FFF2-40B4-BE49-F238E27FC236}">
                <a16:creationId xmlns:a16="http://schemas.microsoft.com/office/drawing/2014/main" id="{7FD62173-4A22-4EC0-90B8-89A9CD9C729C}"/>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60393" y="5233814"/>
            <a:ext cx="391175" cy="396000"/>
          </a:xfrm>
          <a:prstGeom prst="rect">
            <a:avLst/>
          </a:prstGeom>
        </p:spPr>
      </p:pic>
      <p:cxnSp>
        <p:nvCxnSpPr>
          <p:cNvPr id="24" name="Rett linje 23">
            <a:extLst>
              <a:ext uri="{FF2B5EF4-FFF2-40B4-BE49-F238E27FC236}">
                <a16:creationId xmlns:a16="http://schemas.microsoft.com/office/drawing/2014/main" id="{ABD55A72-1743-41BD-B792-53B8943EFD17}"/>
              </a:ext>
            </a:extLst>
          </p:cNvPr>
          <p:cNvCxnSpPr>
            <a:cxnSpLocks/>
            <a:endCxn id="16" idx="1"/>
          </p:cNvCxnSpPr>
          <p:nvPr/>
        </p:nvCxnSpPr>
        <p:spPr>
          <a:xfrm flipV="1">
            <a:off x="3996469" y="5744354"/>
            <a:ext cx="758559" cy="64514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7" name="Rett linje 26">
            <a:extLst>
              <a:ext uri="{FF2B5EF4-FFF2-40B4-BE49-F238E27FC236}">
                <a16:creationId xmlns:a16="http://schemas.microsoft.com/office/drawing/2014/main" id="{38084524-0866-45BD-8817-95A8ABEF5303}"/>
              </a:ext>
            </a:extLst>
          </p:cNvPr>
          <p:cNvCxnSpPr>
            <a:cxnSpLocks/>
            <a:stCxn id="21" idx="1"/>
            <a:endCxn id="22" idx="3"/>
          </p:cNvCxnSpPr>
          <p:nvPr/>
        </p:nvCxnSpPr>
        <p:spPr>
          <a:xfrm flipH="1" flipV="1">
            <a:off x="3351568" y="5431814"/>
            <a:ext cx="253726" cy="87874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0" name="Rett linje 29">
            <a:extLst>
              <a:ext uri="{FF2B5EF4-FFF2-40B4-BE49-F238E27FC236}">
                <a16:creationId xmlns:a16="http://schemas.microsoft.com/office/drawing/2014/main" id="{126871C0-2D4E-40C3-9696-7D991833FE8D}"/>
              </a:ext>
            </a:extLst>
          </p:cNvPr>
          <p:cNvCxnSpPr>
            <a:cxnSpLocks/>
            <a:stCxn id="16" idx="1"/>
            <a:endCxn id="22" idx="3"/>
          </p:cNvCxnSpPr>
          <p:nvPr/>
        </p:nvCxnSpPr>
        <p:spPr>
          <a:xfrm flipH="1" flipV="1">
            <a:off x="3351568" y="5431814"/>
            <a:ext cx="1403460" cy="312540"/>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28" name="Picture 16">
            <a:extLst>
              <a:ext uri="{FF2B5EF4-FFF2-40B4-BE49-F238E27FC236}">
                <a16:creationId xmlns:a16="http://schemas.microsoft.com/office/drawing/2014/main" id="{9AE8EA01-2B60-4DA3-BCE6-2C1954B1E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5231" y="3727237"/>
            <a:ext cx="603462" cy="603462"/>
          </a:xfrm>
          <a:prstGeom prst="rect">
            <a:avLst/>
          </a:prstGeom>
        </p:spPr>
      </p:pic>
      <p:pic>
        <p:nvPicPr>
          <p:cNvPr id="31" name="Bilde 30">
            <a:extLst>
              <a:ext uri="{FF2B5EF4-FFF2-40B4-BE49-F238E27FC236}">
                <a16:creationId xmlns:a16="http://schemas.microsoft.com/office/drawing/2014/main" id="{9EE514B8-D7DE-4D75-B2F4-EB45BD4D789D}"/>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5144" y="3529237"/>
            <a:ext cx="622452" cy="396000"/>
          </a:xfrm>
          <a:prstGeom prst="rect">
            <a:avLst/>
          </a:prstGeom>
        </p:spPr>
      </p:pic>
      <p:pic>
        <p:nvPicPr>
          <p:cNvPr id="33" name="Bilde 32">
            <a:extLst>
              <a:ext uri="{FF2B5EF4-FFF2-40B4-BE49-F238E27FC236}">
                <a16:creationId xmlns:a16="http://schemas.microsoft.com/office/drawing/2014/main" id="{DBDC2CCF-2098-4401-95E0-21955766E84F}"/>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891485" y="2409360"/>
            <a:ext cx="622452" cy="396000"/>
          </a:xfrm>
          <a:prstGeom prst="rect">
            <a:avLst/>
          </a:prstGeom>
        </p:spPr>
      </p:pic>
      <p:pic>
        <p:nvPicPr>
          <p:cNvPr id="34" name="Bilde 33">
            <a:extLst>
              <a:ext uri="{FF2B5EF4-FFF2-40B4-BE49-F238E27FC236}">
                <a16:creationId xmlns:a16="http://schemas.microsoft.com/office/drawing/2014/main" id="{D5460FE0-6763-411E-818B-44227D37F825}"/>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61410" y="1187048"/>
            <a:ext cx="622452" cy="396000"/>
          </a:xfrm>
          <a:prstGeom prst="rect">
            <a:avLst/>
          </a:prstGeom>
        </p:spPr>
      </p:pic>
      <p:pic>
        <p:nvPicPr>
          <p:cNvPr id="36" name="Bilde 35">
            <a:extLst>
              <a:ext uri="{FF2B5EF4-FFF2-40B4-BE49-F238E27FC236}">
                <a16:creationId xmlns:a16="http://schemas.microsoft.com/office/drawing/2014/main" id="{BB980A12-B91B-4306-BE99-08A4D333E283}"/>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48237" y="1583048"/>
            <a:ext cx="622452" cy="396000"/>
          </a:xfrm>
          <a:prstGeom prst="rect">
            <a:avLst/>
          </a:prstGeom>
        </p:spPr>
      </p:pic>
      <p:pic>
        <p:nvPicPr>
          <p:cNvPr id="37" name="Bilde 36">
            <a:extLst>
              <a:ext uri="{FF2B5EF4-FFF2-40B4-BE49-F238E27FC236}">
                <a16:creationId xmlns:a16="http://schemas.microsoft.com/office/drawing/2014/main" id="{CACB3DE5-1291-4875-9323-A00C29F6E0D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036327" y="5862755"/>
            <a:ext cx="396000" cy="396000"/>
          </a:xfrm>
          <a:prstGeom prst="rect">
            <a:avLst/>
          </a:prstGeom>
        </p:spPr>
      </p:pic>
      <p:pic>
        <p:nvPicPr>
          <p:cNvPr id="38" name="Bilde 37">
            <a:extLst>
              <a:ext uri="{FF2B5EF4-FFF2-40B4-BE49-F238E27FC236}">
                <a16:creationId xmlns:a16="http://schemas.microsoft.com/office/drawing/2014/main" id="{050659E3-7CA8-43AA-AEF5-1E23CC175F6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98507" y="5623708"/>
            <a:ext cx="396000" cy="396000"/>
          </a:xfrm>
          <a:prstGeom prst="rect">
            <a:avLst/>
          </a:prstGeom>
        </p:spPr>
      </p:pic>
      <p:pic>
        <p:nvPicPr>
          <p:cNvPr id="39" name="Bilde 38">
            <a:extLst>
              <a:ext uri="{FF2B5EF4-FFF2-40B4-BE49-F238E27FC236}">
                <a16:creationId xmlns:a16="http://schemas.microsoft.com/office/drawing/2014/main" id="{CC153157-8FB4-4FCE-9F19-98B36C5F9C2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353048" y="5048098"/>
            <a:ext cx="396000" cy="396000"/>
          </a:xfrm>
          <a:prstGeom prst="rect">
            <a:avLst/>
          </a:prstGeom>
        </p:spPr>
      </p:pic>
      <p:pic>
        <p:nvPicPr>
          <p:cNvPr id="41" name="Bilde 40">
            <a:extLst>
              <a:ext uri="{FF2B5EF4-FFF2-40B4-BE49-F238E27FC236}">
                <a16:creationId xmlns:a16="http://schemas.microsoft.com/office/drawing/2014/main" id="{1F8188EA-0054-4BFE-97F6-6164EFB3D5EE}"/>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73959" y="6310560"/>
            <a:ext cx="396000" cy="396000"/>
          </a:xfrm>
          <a:prstGeom prst="rect">
            <a:avLst/>
          </a:prstGeom>
        </p:spPr>
      </p:pic>
      <p:pic>
        <p:nvPicPr>
          <p:cNvPr id="42" name="Bilde 41">
            <a:extLst>
              <a:ext uri="{FF2B5EF4-FFF2-40B4-BE49-F238E27FC236}">
                <a16:creationId xmlns:a16="http://schemas.microsoft.com/office/drawing/2014/main" id="{0F8733E9-0F2F-4496-9794-349AE2927FDD}"/>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196506" y="4958341"/>
            <a:ext cx="396000" cy="396000"/>
          </a:xfrm>
          <a:prstGeom prst="rect">
            <a:avLst/>
          </a:prstGeom>
        </p:spPr>
      </p:pic>
      <p:pic>
        <p:nvPicPr>
          <p:cNvPr id="43" name="Bilde 42">
            <a:extLst>
              <a:ext uri="{FF2B5EF4-FFF2-40B4-BE49-F238E27FC236}">
                <a16:creationId xmlns:a16="http://schemas.microsoft.com/office/drawing/2014/main" id="{4C39EC34-78F4-4F67-892C-EA07CFE9845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7920" y="4292861"/>
            <a:ext cx="396000" cy="396000"/>
          </a:xfrm>
          <a:prstGeom prst="rect">
            <a:avLst/>
          </a:prstGeom>
        </p:spPr>
      </p:pic>
      <p:cxnSp>
        <p:nvCxnSpPr>
          <p:cNvPr id="45" name="Rett linje 44">
            <a:extLst>
              <a:ext uri="{FF2B5EF4-FFF2-40B4-BE49-F238E27FC236}">
                <a16:creationId xmlns:a16="http://schemas.microsoft.com/office/drawing/2014/main" id="{E53C42FD-E13A-47F7-9CEB-ED5F69C8D12F}"/>
              </a:ext>
            </a:extLst>
          </p:cNvPr>
          <p:cNvCxnSpPr>
            <a:cxnSpLocks/>
            <a:stCxn id="36" idx="1"/>
          </p:cNvCxnSpPr>
          <p:nvPr/>
        </p:nvCxnSpPr>
        <p:spPr>
          <a:xfrm flipH="1" flipV="1">
            <a:off x="1488025" y="1325556"/>
            <a:ext cx="2160212" cy="45549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6" name="Rett linje 45">
            <a:extLst>
              <a:ext uri="{FF2B5EF4-FFF2-40B4-BE49-F238E27FC236}">
                <a16:creationId xmlns:a16="http://schemas.microsoft.com/office/drawing/2014/main" id="{626AC305-129D-4375-9965-09BCB53D49A2}"/>
              </a:ext>
            </a:extLst>
          </p:cNvPr>
          <p:cNvCxnSpPr>
            <a:cxnSpLocks/>
            <a:stCxn id="31" idx="0"/>
            <a:endCxn id="34" idx="2"/>
          </p:cNvCxnSpPr>
          <p:nvPr/>
        </p:nvCxnSpPr>
        <p:spPr>
          <a:xfrm flipV="1">
            <a:off x="606370" y="1583048"/>
            <a:ext cx="666266" cy="1946189"/>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7" name="Rett linje 46">
            <a:extLst>
              <a:ext uri="{FF2B5EF4-FFF2-40B4-BE49-F238E27FC236}">
                <a16:creationId xmlns:a16="http://schemas.microsoft.com/office/drawing/2014/main" id="{B7630300-B43F-4217-A345-1B28A21197E6}"/>
              </a:ext>
            </a:extLst>
          </p:cNvPr>
          <p:cNvCxnSpPr>
            <a:cxnSpLocks/>
            <a:stCxn id="31" idx="3"/>
            <a:endCxn id="17" idx="1"/>
          </p:cNvCxnSpPr>
          <p:nvPr/>
        </p:nvCxnSpPr>
        <p:spPr>
          <a:xfrm flipV="1">
            <a:off x="917596" y="3429000"/>
            <a:ext cx="2392567" cy="29823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8" name="Rett linje 47">
            <a:extLst>
              <a:ext uri="{FF2B5EF4-FFF2-40B4-BE49-F238E27FC236}">
                <a16:creationId xmlns:a16="http://schemas.microsoft.com/office/drawing/2014/main" id="{725D1E57-2428-454D-AB46-D163F3B1B4B1}"/>
              </a:ext>
            </a:extLst>
          </p:cNvPr>
          <p:cNvCxnSpPr>
            <a:cxnSpLocks/>
            <a:stCxn id="33" idx="2"/>
            <a:endCxn id="17" idx="0"/>
          </p:cNvCxnSpPr>
          <p:nvPr/>
        </p:nvCxnSpPr>
        <p:spPr>
          <a:xfrm>
            <a:off x="3202711" y="2805360"/>
            <a:ext cx="418678" cy="4256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9" name="Rett linje 48">
            <a:extLst>
              <a:ext uri="{FF2B5EF4-FFF2-40B4-BE49-F238E27FC236}">
                <a16:creationId xmlns:a16="http://schemas.microsoft.com/office/drawing/2014/main" id="{888E2BF8-1563-4568-A28C-68C6AEB04400}"/>
              </a:ext>
            </a:extLst>
          </p:cNvPr>
          <p:cNvCxnSpPr>
            <a:cxnSpLocks/>
            <a:stCxn id="34" idx="2"/>
            <a:endCxn id="33" idx="1"/>
          </p:cNvCxnSpPr>
          <p:nvPr/>
        </p:nvCxnSpPr>
        <p:spPr>
          <a:xfrm>
            <a:off x="1272636" y="1583048"/>
            <a:ext cx="1618849" cy="102431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1" name="Rett linje 50">
            <a:extLst>
              <a:ext uri="{FF2B5EF4-FFF2-40B4-BE49-F238E27FC236}">
                <a16:creationId xmlns:a16="http://schemas.microsoft.com/office/drawing/2014/main" id="{5F820029-55D2-4203-8AA6-4758E610F154}"/>
              </a:ext>
            </a:extLst>
          </p:cNvPr>
          <p:cNvCxnSpPr>
            <a:cxnSpLocks/>
            <a:endCxn id="43" idx="1"/>
          </p:cNvCxnSpPr>
          <p:nvPr/>
        </p:nvCxnSpPr>
        <p:spPr>
          <a:xfrm flipV="1">
            <a:off x="8242860" y="44908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3" name="Rett linje 52">
            <a:extLst>
              <a:ext uri="{FF2B5EF4-FFF2-40B4-BE49-F238E27FC236}">
                <a16:creationId xmlns:a16="http://schemas.microsoft.com/office/drawing/2014/main" id="{38877AFE-8314-425E-A732-BC64FCA44CC3}"/>
              </a:ext>
            </a:extLst>
          </p:cNvPr>
          <p:cNvCxnSpPr>
            <a:cxnSpLocks/>
          </p:cNvCxnSpPr>
          <p:nvPr/>
        </p:nvCxnSpPr>
        <p:spPr>
          <a:xfrm flipV="1">
            <a:off x="8395260" y="46432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4" name="Rett linje 53">
            <a:extLst>
              <a:ext uri="{FF2B5EF4-FFF2-40B4-BE49-F238E27FC236}">
                <a16:creationId xmlns:a16="http://schemas.microsoft.com/office/drawing/2014/main" id="{76D1338D-DECA-4885-927D-2E352D32FF25}"/>
              </a:ext>
            </a:extLst>
          </p:cNvPr>
          <p:cNvCxnSpPr>
            <a:cxnSpLocks/>
            <a:endCxn id="41" idx="1"/>
          </p:cNvCxnSpPr>
          <p:nvPr/>
        </p:nvCxnSpPr>
        <p:spPr>
          <a:xfrm>
            <a:off x="8188899" y="6290037"/>
            <a:ext cx="685060" cy="21852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6" name="Rett linje 55">
            <a:extLst>
              <a:ext uri="{FF2B5EF4-FFF2-40B4-BE49-F238E27FC236}">
                <a16:creationId xmlns:a16="http://schemas.microsoft.com/office/drawing/2014/main" id="{9AFF0315-6766-4A0E-AB3D-47439AE4D991}"/>
              </a:ext>
            </a:extLst>
          </p:cNvPr>
          <p:cNvCxnSpPr>
            <a:cxnSpLocks/>
            <a:endCxn id="38" idx="1"/>
          </p:cNvCxnSpPr>
          <p:nvPr/>
        </p:nvCxnSpPr>
        <p:spPr>
          <a:xfrm flipV="1">
            <a:off x="8141277" y="5821708"/>
            <a:ext cx="1857230" cy="44843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8" name="Rett linje 57">
            <a:extLst>
              <a:ext uri="{FF2B5EF4-FFF2-40B4-BE49-F238E27FC236}">
                <a16:creationId xmlns:a16="http://schemas.microsoft.com/office/drawing/2014/main" id="{A261E892-F95B-4961-836E-E74498F1C728}"/>
              </a:ext>
            </a:extLst>
          </p:cNvPr>
          <p:cNvCxnSpPr>
            <a:cxnSpLocks/>
            <a:endCxn id="37" idx="1"/>
          </p:cNvCxnSpPr>
          <p:nvPr/>
        </p:nvCxnSpPr>
        <p:spPr>
          <a:xfrm flipV="1">
            <a:off x="8242860" y="6060755"/>
            <a:ext cx="2793467" cy="20938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1" name="Rett linje 60">
            <a:extLst>
              <a:ext uri="{FF2B5EF4-FFF2-40B4-BE49-F238E27FC236}">
                <a16:creationId xmlns:a16="http://schemas.microsoft.com/office/drawing/2014/main" id="{3EB0A08C-60CD-4519-981D-7B24ACB96CA7}"/>
              </a:ext>
            </a:extLst>
          </p:cNvPr>
          <p:cNvCxnSpPr>
            <a:cxnSpLocks/>
            <a:stCxn id="9" idx="3"/>
            <a:endCxn id="39" idx="1"/>
          </p:cNvCxnSpPr>
          <p:nvPr/>
        </p:nvCxnSpPr>
        <p:spPr>
          <a:xfrm flipV="1">
            <a:off x="8265543" y="5246098"/>
            <a:ext cx="1087505" cy="89425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4" name="Rett linje 63">
            <a:extLst>
              <a:ext uri="{FF2B5EF4-FFF2-40B4-BE49-F238E27FC236}">
                <a16:creationId xmlns:a16="http://schemas.microsoft.com/office/drawing/2014/main" id="{5A96FC1B-98E1-4FD4-94D3-F4B380530F1B}"/>
              </a:ext>
            </a:extLst>
          </p:cNvPr>
          <p:cNvCxnSpPr>
            <a:cxnSpLocks/>
            <a:endCxn id="42" idx="1"/>
          </p:cNvCxnSpPr>
          <p:nvPr/>
        </p:nvCxnSpPr>
        <p:spPr>
          <a:xfrm flipV="1">
            <a:off x="8288226" y="5156341"/>
            <a:ext cx="1908280" cy="1002779"/>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50" name="Bilde 49">
            <a:extLst>
              <a:ext uri="{FF2B5EF4-FFF2-40B4-BE49-F238E27FC236}">
                <a16:creationId xmlns:a16="http://schemas.microsoft.com/office/drawing/2014/main" id="{0B8B0452-BA58-43E1-9648-6BFF96874BB6}"/>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48849" y="138413"/>
            <a:ext cx="442701" cy="396000"/>
          </a:xfrm>
          <a:prstGeom prst="rect">
            <a:avLst/>
          </a:prstGeom>
        </p:spPr>
      </p:pic>
      <p:pic>
        <p:nvPicPr>
          <p:cNvPr id="52" name="Picture 16">
            <a:extLst>
              <a:ext uri="{FF2B5EF4-FFF2-40B4-BE49-F238E27FC236}">
                <a16:creationId xmlns:a16="http://schemas.microsoft.com/office/drawing/2014/main" id="{C677DD38-FFB9-4F83-8EF4-E9360A581D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0290" y="3325269"/>
            <a:ext cx="603462" cy="603462"/>
          </a:xfrm>
          <a:prstGeom prst="rect">
            <a:avLst/>
          </a:prstGeom>
        </p:spPr>
      </p:pic>
      <p:pic>
        <p:nvPicPr>
          <p:cNvPr id="55" name="Picture 16">
            <a:extLst>
              <a:ext uri="{FF2B5EF4-FFF2-40B4-BE49-F238E27FC236}">
                <a16:creationId xmlns:a16="http://schemas.microsoft.com/office/drawing/2014/main" id="{C6D5DDC5-34F8-4F04-BE27-7D73ED9B48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5425" y="3212664"/>
            <a:ext cx="603462" cy="603462"/>
          </a:xfrm>
          <a:prstGeom prst="rect">
            <a:avLst/>
          </a:prstGeom>
        </p:spPr>
      </p:pic>
      <p:pic>
        <p:nvPicPr>
          <p:cNvPr id="57" name="Bilde 56">
            <a:extLst>
              <a:ext uri="{FF2B5EF4-FFF2-40B4-BE49-F238E27FC236}">
                <a16:creationId xmlns:a16="http://schemas.microsoft.com/office/drawing/2014/main" id="{A4DD690C-D3BF-4882-AFF7-223DE27D67E5}"/>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87278" y="229164"/>
            <a:ext cx="442701" cy="396000"/>
          </a:xfrm>
          <a:prstGeom prst="rect">
            <a:avLst/>
          </a:prstGeom>
        </p:spPr>
      </p:pic>
      <p:pic>
        <p:nvPicPr>
          <p:cNvPr id="59" name="Bilde 58">
            <a:extLst>
              <a:ext uri="{FF2B5EF4-FFF2-40B4-BE49-F238E27FC236}">
                <a16:creationId xmlns:a16="http://schemas.microsoft.com/office/drawing/2014/main" id="{B2033818-E633-474E-B485-8DFD92FA7F5E}"/>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8828" y="678615"/>
            <a:ext cx="442701" cy="396000"/>
          </a:xfrm>
          <a:prstGeom prst="rect">
            <a:avLst/>
          </a:prstGeom>
        </p:spPr>
      </p:pic>
      <p:pic>
        <p:nvPicPr>
          <p:cNvPr id="60" name="Bilde 59">
            <a:extLst>
              <a:ext uri="{FF2B5EF4-FFF2-40B4-BE49-F238E27FC236}">
                <a16:creationId xmlns:a16="http://schemas.microsoft.com/office/drawing/2014/main" id="{F8713208-8364-4E5B-BB87-AE4EB5775913}"/>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462350" y="527201"/>
            <a:ext cx="442701" cy="396000"/>
          </a:xfrm>
          <a:prstGeom prst="rect">
            <a:avLst/>
          </a:prstGeom>
        </p:spPr>
      </p:pic>
      <p:pic>
        <p:nvPicPr>
          <p:cNvPr id="62" name="Bilde 61">
            <a:extLst>
              <a:ext uri="{FF2B5EF4-FFF2-40B4-BE49-F238E27FC236}">
                <a16:creationId xmlns:a16="http://schemas.microsoft.com/office/drawing/2014/main" id="{478AE0A7-67DB-45F2-9665-8C05D5578343}"/>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89135" y="1113459"/>
            <a:ext cx="442701" cy="396000"/>
          </a:xfrm>
          <a:prstGeom prst="rect">
            <a:avLst/>
          </a:prstGeom>
        </p:spPr>
      </p:pic>
      <p:pic>
        <p:nvPicPr>
          <p:cNvPr id="63" name="Bilde 62">
            <a:extLst>
              <a:ext uri="{FF2B5EF4-FFF2-40B4-BE49-F238E27FC236}">
                <a16:creationId xmlns:a16="http://schemas.microsoft.com/office/drawing/2014/main" id="{FC9F7904-D592-42BE-B67D-C21B653B364C}"/>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948370" y="86641"/>
            <a:ext cx="442701" cy="396000"/>
          </a:xfrm>
          <a:prstGeom prst="rect">
            <a:avLst/>
          </a:prstGeom>
        </p:spPr>
      </p:pic>
      <p:pic>
        <p:nvPicPr>
          <p:cNvPr id="65" name="Bilde 64">
            <a:extLst>
              <a:ext uri="{FF2B5EF4-FFF2-40B4-BE49-F238E27FC236}">
                <a16:creationId xmlns:a16="http://schemas.microsoft.com/office/drawing/2014/main" id="{0EF643DA-0D13-463C-86BA-505CC9CC7C6D}"/>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99134" y="652847"/>
            <a:ext cx="442701" cy="396000"/>
          </a:xfrm>
          <a:prstGeom prst="rect">
            <a:avLst/>
          </a:prstGeom>
        </p:spPr>
      </p:pic>
      <p:pic>
        <p:nvPicPr>
          <p:cNvPr id="69" name="Bilde 68">
            <a:extLst>
              <a:ext uri="{FF2B5EF4-FFF2-40B4-BE49-F238E27FC236}">
                <a16:creationId xmlns:a16="http://schemas.microsoft.com/office/drawing/2014/main" id="{5FFDD5EF-0E4C-45A2-9293-F264378C2684}"/>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75748" y="1078445"/>
            <a:ext cx="442701" cy="396000"/>
          </a:xfrm>
          <a:prstGeom prst="rect">
            <a:avLst/>
          </a:prstGeom>
        </p:spPr>
      </p:pic>
      <p:pic>
        <p:nvPicPr>
          <p:cNvPr id="66" name="Bilde 65" descr="Et bilde som inneholder lysestake&#10;&#10;Automatisk generert beskrivelse">
            <a:extLst>
              <a:ext uri="{FF2B5EF4-FFF2-40B4-BE49-F238E27FC236}">
                <a16:creationId xmlns:a16="http://schemas.microsoft.com/office/drawing/2014/main" id="{9A993C5A-F4B0-467E-9453-E938A11FB90E}"/>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283516" y="3416393"/>
            <a:ext cx="442833" cy="396000"/>
          </a:xfrm>
          <a:prstGeom prst="rect">
            <a:avLst/>
          </a:prstGeom>
        </p:spPr>
      </p:pic>
      <p:pic>
        <p:nvPicPr>
          <p:cNvPr id="67" name="Bilde 66" descr="Et bilde som inneholder lysestake&#10;&#10;Automatisk generert beskrivelse">
            <a:extLst>
              <a:ext uri="{FF2B5EF4-FFF2-40B4-BE49-F238E27FC236}">
                <a16:creationId xmlns:a16="http://schemas.microsoft.com/office/drawing/2014/main" id="{F16835A5-E698-48D2-A210-15380729457E}"/>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150334" y="2816664"/>
            <a:ext cx="442833" cy="396000"/>
          </a:xfrm>
          <a:prstGeom prst="rect">
            <a:avLst/>
          </a:prstGeom>
        </p:spPr>
      </p:pic>
      <p:pic>
        <p:nvPicPr>
          <p:cNvPr id="68" name="Bilde 67" descr="Et bilde som inneholder lysestake&#10;&#10;Automatisk generert beskrivelse">
            <a:extLst>
              <a:ext uri="{FF2B5EF4-FFF2-40B4-BE49-F238E27FC236}">
                <a16:creationId xmlns:a16="http://schemas.microsoft.com/office/drawing/2014/main" id="{AC801C7A-4F75-4991-964C-BB3FDE42541E}"/>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4991" y="1662052"/>
            <a:ext cx="442833" cy="396000"/>
          </a:xfrm>
          <a:prstGeom prst="rect">
            <a:avLst/>
          </a:prstGeom>
        </p:spPr>
      </p:pic>
      <p:pic>
        <p:nvPicPr>
          <p:cNvPr id="70" name="Bilde 69" descr="Et bilde som inneholder lysestake&#10;&#10;Automatisk generert beskrivelse">
            <a:extLst>
              <a:ext uri="{FF2B5EF4-FFF2-40B4-BE49-F238E27FC236}">
                <a16:creationId xmlns:a16="http://schemas.microsoft.com/office/drawing/2014/main" id="{FD7EF53B-6CBB-41F9-A463-97A9987397C1}"/>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435916" y="1862283"/>
            <a:ext cx="442833" cy="396000"/>
          </a:xfrm>
          <a:prstGeom prst="rect">
            <a:avLst/>
          </a:prstGeom>
        </p:spPr>
      </p:pic>
      <p:pic>
        <p:nvPicPr>
          <p:cNvPr id="71" name="Bilde 70" descr="Et bilde som inneholder lysestake&#10;&#10;Automatisk generert beskrivelse">
            <a:extLst>
              <a:ext uri="{FF2B5EF4-FFF2-40B4-BE49-F238E27FC236}">
                <a16:creationId xmlns:a16="http://schemas.microsoft.com/office/drawing/2014/main" id="{CE12A25A-4772-4297-9468-D99716E1F957}"/>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095118" y="3429000"/>
            <a:ext cx="442833" cy="396000"/>
          </a:xfrm>
          <a:prstGeom prst="rect">
            <a:avLst/>
          </a:prstGeom>
        </p:spPr>
      </p:pic>
      <p:pic>
        <p:nvPicPr>
          <p:cNvPr id="72" name="Bilde 71" descr="Et bilde som inneholder lysestake&#10;&#10;Automatisk generert beskrivelse">
            <a:extLst>
              <a:ext uri="{FF2B5EF4-FFF2-40B4-BE49-F238E27FC236}">
                <a16:creationId xmlns:a16="http://schemas.microsoft.com/office/drawing/2014/main" id="{5F7AFAD6-F6C3-4ECC-AD7E-1DE9E16370E2}"/>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024294" y="2013360"/>
            <a:ext cx="442833" cy="396000"/>
          </a:xfrm>
          <a:prstGeom prst="rect">
            <a:avLst/>
          </a:prstGeom>
        </p:spPr>
      </p:pic>
      <p:pic>
        <p:nvPicPr>
          <p:cNvPr id="73" name="Bilde 72" descr="Et bilde som inneholder lysestake&#10;&#10;Automatisk generert beskrivelse">
            <a:extLst>
              <a:ext uri="{FF2B5EF4-FFF2-40B4-BE49-F238E27FC236}">
                <a16:creationId xmlns:a16="http://schemas.microsoft.com/office/drawing/2014/main" id="{37E8F121-EB7D-488E-AB3B-1F12AAE60E32}"/>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525746" y="987157"/>
            <a:ext cx="442833" cy="396000"/>
          </a:xfrm>
          <a:prstGeom prst="rect">
            <a:avLst/>
          </a:prstGeom>
        </p:spPr>
      </p:pic>
      <p:pic>
        <p:nvPicPr>
          <p:cNvPr id="74" name="Bilde 73">
            <a:extLst>
              <a:ext uri="{FF2B5EF4-FFF2-40B4-BE49-F238E27FC236}">
                <a16:creationId xmlns:a16="http://schemas.microsoft.com/office/drawing/2014/main" id="{03106549-926C-4C28-A042-68B69BE0F161}"/>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462350" y="6160269"/>
            <a:ext cx="391175" cy="396000"/>
          </a:xfrm>
          <a:prstGeom prst="rect">
            <a:avLst/>
          </a:prstGeom>
        </p:spPr>
      </p:pic>
      <p:pic>
        <p:nvPicPr>
          <p:cNvPr id="75" name="Bilde 74">
            <a:extLst>
              <a:ext uri="{FF2B5EF4-FFF2-40B4-BE49-F238E27FC236}">
                <a16:creationId xmlns:a16="http://schemas.microsoft.com/office/drawing/2014/main" id="{0EAC959F-9857-422B-8488-0B7EF10119D3}"/>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79775" y="4760341"/>
            <a:ext cx="391175" cy="396000"/>
          </a:xfrm>
          <a:prstGeom prst="rect">
            <a:avLst/>
          </a:prstGeom>
        </p:spPr>
      </p:pic>
      <p:pic>
        <p:nvPicPr>
          <p:cNvPr id="76" name="Bilde 75">
            <a:extLst>
              <a:ext uri="{FF2B5EF4-FFF2-40B4-BE49-F238E27FC236}">
                <a16:creationId xmlns:a16="http://schemas.microsoft.com/office/drawing/2014/main" id="{3D35B810-3A6B-4310-8917-A2344ADDAAF5}"/>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398301" y="858508"/>
            <a:ext cx="622452" cy="396000"/>
          </a:xfrm>
          <a:prstGeom prst="rect">
            <a:avLst/>
          </a:prstGeom>
        </p:spPr>
      </p:pic>
      <p:pic>
        <p:nvPicPr>
          <p:cNvPr id="77" name="Bilde 76">
            <a:extLst>
              <a:ext uri="{FF2B5EF4-FFF2-40B4-BE49-F238E27FC236}">
                <a16:creationId xmlns:a16="http://schemas.microsoft.com/office/drawing/2014/main" id="{BA7D344E-6454-4821-B43C-219E9D9996A9}"/>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18429" y="3561144"/>
            <a:ext cx="622452" cy="396000"/>
          </a:xfrm>
          <a:prstGeom prst="rect">
            <a:avLst/>
          </a:prstGeom>
        </p:spPr>
      </p:pic>
      <p:pic>
        <p:nvPicPr>
          <p:cNvPr id="78" name="Bilde 77">
            <a:extLst>
              <a:ext uri="{FF2B5EF4-FFF2-40B4-BE49-F238E27FC236}">
                <a16:creationId xmlns:a16="http://schemas.microsoft.com/office/drawing/2014/main" id="{E1D58D52-B121-4E97-A3CB-8EBEEAFF0ED3}"/>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76513" y="2572096"/>
            <a:ext cx="622452" cy="396000"/>
          </a:xfrm>
          <a:prstGeom prst="rect">
            <a:avLst/>
          </a:prstGeom>
        </p:spPr>
      </p:pic>
      <p:pic>
        <p:nvPicPr>
          <p:cNvPr id="79" name="Bilde 78">
            <a:extLst>
              <a:ext uri="{FF2B5EF4-FFF2-40B4-BE49-F238E27FC236}">
                <a16:creationId xmlns:a16="http://schemas.microsoft.com/office/drawing/2014/main" id="{76CECD1F-84A2-4193-A949-693D93D6FB80}"/>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489914" y="230772"/>
            <a:ext cx="442701" cy="396000"/>
          </a:xfrm>
          <a:prstGeom prst="rect">
            <a:avLst/>
          </a:prstGeom>
        </p:spPr>
      </p:pic>
      <p:pic>
        <p:nvPicPr>
          <p:cNvPr id="80" name="Bilde 79">
            <a:extLst>
              <a:ext uri="{FF2B5EF4-FFF2-40B4-BE49-F238E27FC236}">
                <a16:creationId xmlns:a16="http://schemas.microsoft.com/office/drawing/2014/main" id="{43F4526E-F842-4EBA-83FA-B6CDD39C0574}"/>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106668" y="26147"/>
            <a:ext cx="442701" cy="396000"/>
          </a:xfrm>
          <a:prstGeom prst="rect">
            <a:avLst/>
          </a:prstGeom>
        </p:spPr>
      </p:pic>
      <p:pic>
        <p:nvPicPr>
          <p:cNvPr id="81" name="Bilde 80">
            <a:extLst>
              <a:ext uri="{FF2B5EF4-FFF2-40B4-BE49-F238E27FC236}">
                <a16:creationId xmlns:a16="http://schemas.microsoft.com/office/drawing/2014/main" id="{A983F11E-B4DE-4CB1-A247-DF7C618D0923}"/>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673086" y="611602"/>
            <a:ext cx="442701" cy="396000"/>
          </a:xfrm>
          <a:prstGeom prst="rect">
            <a:avLst/>
          </a:prstGeom>
        </p:spPr>
      </p:pic>
      <p:pic>
        <p:nvPicPr>
          <p:cNvPr id="82" name="Bilde 81">
            <a:extLst>
              <a:ext uri="{FF2B5EF4-FFF2-40B4-BE49-F238E27FC236}">
                <a16:creationId xmlns:a16="http://schemas.microsoft.com/office/drawing/2014/main" id="{EB62C4ED-4A60-4073-898A-F4C9A1FF2A82}"/>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593167" y="131201"/>
            <a:ext cx="442701" cy="396000"/>
          </a:xfrm>
          <a:prstGeom prst="rect">
            <a:avLst/>
          </a:prstGeom>
        </p:spPr>
      </p:pic>
      <p:pic>
        <p:nvPicPr>
          <p:cNvPr id="83" name="Bilde 82">
            <a:extLst>
              <a:ext uri="{FF2B5EF4-FFF2-40B4-BE49-F238E27FC236}">
                <a16:creationId xmlns:a16="http://schemas.microsoft.com/office/drawing/2014/main" id="{5F9BF989-397E-4882-9A17-44A65C2A278B}"/>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488398" y="143098"/>
            <a:ext cx="442701" cy="396000"/>
          </a:xfrm>
          <a:prstGeom prst="rect">
            <a:avLst/>
          </a:prstGeom>
        </p:spPr>
      </p:pic>
      <p:pic>
        <p:nvPicPr>
          <p:cNvPr id="84" name="Bilde 83">
            <a:extLst>
              <a:ext uri="{FF2B5EF4-FFF2-40B4-BE49-F238E27FC236}">
                <a16:creationId xmlns:a16="http://schemas.microsoft.com/office/drawing/2014/main" id="{D9E0E35D-6C03-4957-9144-308291BC6AFD}"/>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012992" y="1185668"/>
            <a:ext cx="442701" cy="396000"/>
          </a:xfrm>
          <a:prstGeom prst="rect">
            <a:avLst/>
          </a:prstGeom>
        </p:spPr>
      </p:pic>
      <p:pic>
        <p:nvPicPr>
          <p:cNvPr id="85" name="Bilde 84">
            <a:extLst>
              <a:ext uri="{FF2B5EF4-FFF2-40B4-BE49-F238E27FC236}">
                <a16:creationId xmlns:a16="http://schemas.microsoft.com/office/drawing/2014/main" id="{C80874FA-AB56-428F-AA5D-F400679FDE8F}"/>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342175" y="555267"/>
            <a:ext cx="442701" cy="396000"/>
          </a:xfrm>
          <a:prstGeom prst="rect">
            <a:avLst/>
          </a:prstGeom>
        </p:spPr>
      </p:pic>
      <p:pic>
        <p:nvPicPr>
          <p:cNvPr id="86" name="Bilde 85">
            <a:extLst>
              <a:ext uri="{FF2B5EF4-FFF2-40B4-BE49-F238E27FC236}">
                <a16:creationId xmlns:a16="http://schemas.microsoft.com/office/drawing/2014/main" id="{8A7353E2-06E0-43EB-9BE7-6678265D32AF}"/>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92939" y="1121473"/>
            <a:ext cx="442701" cy="396000"/>
          </a:xfrm>
          <a:prstGeom prst="rect">
            <a:avLst/>
          </a:prstGeom>
        </p:spPr>
      </p:pic>
      <p:pic>
        <p:nvPicPr>
          <p:cNvPr id="87" name="Bilde 86">
            <a:extLst>
              <a:ext uri="{FF2B5EF4-FFF2-40B4-BE49-F238E27FC236}">
                <a16:creationId xmlns:a16="http://schemas.microsoft.com/office/drawing/2014/main" id="{645F60B6-B95D-4D9E-B015-E3778A137AB9}"/>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79003" y="446124"/>
            <a:ext cx="442701" cy="396000"/>
          </a:xfrm>
          <a:prstGeom prst="rect">
            <a:avLst/>
          </a:prstGeom>
        </p:spPr>
      </p:pic>
      <p:pic>
        <p:nvPicPr>
          <p:cNvPr id="88" name="Bilde 87" descr="Et bilde som inneholder lysestake&#10;&#10;Automatisk generert beskrivelse">
            <a:extLst>
              <a:ext uri="{FF2B5EF4-FFF2-40B4-BE49-F238E27FC236}">
                <a16:creationId xmlns:a16="http://schemas.microsoft.com/office/drawing/2014/main" id="{C7D9B066-8D8C-4ED0-89CD-63E5AA6A8709}"/>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866600" y="2552692"/>
            <a:ext cx="442833" cy="396000"/>
          </a:xfrm>
          <a:prstGeom prst="rect">
            <a:avLst/>
          </a:prstGeom>
        </p:spPr>
      </p:pic>
      <p:pic>
        <p:nvPicPr>
          <p:cNvPr id="89" name="Bilde 88" descr="Et bilde som inneholder lysestake&#10;&#10;Automatisk generert beskrivelse">
            <a:extLst>
              <a:ext uri="{FF2B5EF4-FFF2-40B4-BE49-F238E27FC236}">
                <a16:creationId xmlns:a16="http://schemas.microsoft.com/office/drawing/2014/main" id="{389436E9-E503-4981-B288-D84D846248C4}"/>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23306" y="717459"/>
            <a:ext cx="442833" cy="396000"/>
          </a:xfrm>
          <a:prstGeom prst="rect">
            <a:avLst/>
          </a:prstGeom>
        </p:spPr>
      </p:pic>
      <p:pic>
        <p:nvPicPr>
          <p:cNvPr id="90" name="Bilde 89" descr="Et bilde som inneholder lysestake&#10;&#10;Automatisk generert beskrivelse">
            <a:extLst>
              <a:ext uri="{FF2B5EF4-FFF2-40B4-BE49-F238E27FC236}">
                <a16:creationId xmlns:a16="http://schemas.microsoft.com/office/drawing/2014/main" id="{4F41B98A-3ECE-47B1-B40A-2D2AA4B028CF}"/>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603960" y="3685760"/>
            <a:ext cx="442833" cy="396000"/>
          </a:xfrm>
          <a:prstGeom prst="rect">
            <a:avLst/>
          </a:prstGeom>
        </p:spPr>
      </p:pic>
      <p:pic>
        <p:nvPicPr>
          <p:cNvPr id="91" name="Bilde 90" descr="Et bilde som inneholder lysestake&#10;&#10;Automatisk generert beskrivelse">
            <a:extLst>
              <a:ext uri="{FF2B5EF4-FFF2-40B4-BE49-F238E27FC236}">
                <a16:creationId xmlns:a16="http://schemas.microsoft.com/office/drawing/2014/main" id="{86CD9D0D-25D7-4B47-BEA5-CF04E5290501}"/>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640170" y="2905949"/>
            <a:ext cx="442833" cy="396000"/>
          </a:xfrm>
          <a:prstGeom prst="rect">
            <a:avLst/>
          </a:prstGeom>
        </p:spPr>
      </p:pic>
      <p:pic>
        <p:nvPicPr>
          <p:cNvPr id="92" name="Bilde 91" descr="Et bilde som inneholder lysestake&#10;&#10;Automatisk generert beskrivelse">
            <a:extLst>
              <a:ext uri="{FF2B5EF4-FFF2-40B4-BE49-F238E27FC236}">
                <a16:creationId xmlns:a16="http://schemas.microsoft.com/office/drawing/2014/main" id="{343F448C-0345-464B-B426-2901FD3AD19B}"/>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792570" y="1351839"/>
            <a:ext cx="442833" cy="396000"/>
          </a:xfrm>
          <a:prstGeom prst="rect">
            <a:avLst/>
          </a:prstGeom>
        </p:spPr>
      </p:pic>
      <p:pic>
        <p:nvPicPr>
          <p:cNvPr id="93" name="Bilde 92" descr="Et bilde som inneholder lysestake&#10;&#10;Automatisk generert beskrivelse">
            <a:extLst>
              <a:ext uri="{FF2B5EF4-FFF2-40B4-BE49-F238E27FC236}">
                <a16:creationId xmlns:a16="http://schemas.microsoft.com/office/drawing/2014/main" id="{F4A2A83C-2F8A-41F7-A51C-0C1AA8CB2368}"/>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451772" y="2918556"/>
            <a:ext cx="442833" cy="396000"/>
          </a:xfrm>
          <a:prstGeom prst="rect">
            <a:avLst/>
          </a:prstGeom>
        </p:spPr>
      </p:pic>
      <p:pic>
        <p:nvPicPr>
          <p:cNvPr id="94" name="Bilde 93">
            <a:extLst>
              <a:ext uri="{FF2B5EF4-FFF2-40B4-BE49-F238E27FC236}">
                <a16:creationId xmlns:a16="http://schemas.microsoft.com/office/drawing/2014/main" id="{4B5AFEF3-13D6-468B-8539-C83805E5B9B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118513" y="6217751"/>
            <a:ext cx="396000" cy="396000"/>
          </a:xfrm>
          <a:prstGeom prst="rect">
            <a:avLst/>
          </a:prstGeom>
        </p:spPr>
      </p:pic>
      <p:pic>
        <p:nvPicPr>
          <p:cNvPr id="95" name="Bilde 94">
            <a:extLst>
              <a:ext uri="{FF2B5EF4-FFF2-40B4-BE49-F238E27FC236}">
                <a16:creationId xmlns:a16="http://schemas.microsoft.com/office/drawing/2014/main" id="{89FF35BD-4DA1-4B5F-AB27-5DF1611E32A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80693" y="5978704"/>
            <a:ext cx="396000" cy="396000"/>
          </a:xfrm>
          <a:prstGeom prst="rect">
            <a:avLst/>
          </a:prstGeom>
        </p:spPr>
      </p:pic>
      <p:pic>
        <p:nvPicPr>
          <p:cNvPr id="96" name="Bilde 95">
            <a:extLst>
              <a:ext uri="{FF2B5EF4-FFF2-40B4-BE49-F238E27FC236}">
                <a16:creationId xmlns:a16="http://schemas.microsoft.com/office/drawing/2014/main" id="{4ED5171D-F730-4491-B6DC-656EE8704012}"/>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162263" y="4852556"/>
            <a:ext cx="396000" cy="396000"/>
          </a:xfrm>
          <a:prstGeom prst="rect">
            <a:avLst/>
          </a:prstGeom>
        </p:spPr>
      </p:pic>
      <p:pic>
        <p:nvPicPr>
          <p:cNvPr id="97" name="Bilde 96">
            <a:extLst>
              <a:ext uri="{FF2B5EF4-FFF2-40B4-BE49-F238E27FC236}">
                <a16:creationId xmlns:a16="http://schemas.microsoft.com/office/drawing/2014/main" id="{3956F946-ACE2-48A0-9791-0FD213D88E5F}"/>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515138" y="3934091"/>
            <a:ext cx="396000" cy="396000"/>
          </a:xfrm>
          <a:prstGeom prst="rect">
            <a:avLst/>
          </a:prstGeom>
        </p:spPr>
      </p:pic>
      <p:pic>
        <p:nvPicPr>
          <p:cNvPr id="98" name="Bilde 97">
            <a:extLst>
              <a:ext uri="{FF2B5EF4-FFF2-40B4-BE49-F238E27FC236}">
                <a16:creationId xmlns:a16="http://schemas.microsoft.com/office/drawing/2014/main" id="{371FDB08-0E85-4F4D-8D78-F9142DF52715}"/>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873595" y="5142614"/>
            <a:ext cx="396000" cy="396000"/>
          </a:xfrm>
          <a:prstGeom prst="rect">
            <a:avLst/>
          </a:prstGeom>
        </p:spPr>
      </p:pic>
      <p:pic>
        <p:nvPicPr>
          <p:cNvPr id="99" name="Bilde 98">
            <a:extLst>
              <a:ext uri="{FF2B5EF4-FFF2-40B4-BE49-F238E27FC236}">
                <a16:creationId xmlns:a16="http://schemas.microsoft.com/office/drawing/2014/main" id="{AC875BC1-0EE7-46A8-9229-F4700765919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646355" y="6217751"/>
            <a:ext cx="396000" cy="396000"/>
          </a:xfrm>
          <a:prstGeom prst="rect">
            <a:avLst/>
          </a:prstGeom>
        </p:spPr>
      </p:pic>
      <p:pic>
        <p:nvPicPr>
          <p:cNvPr id="100" name="Bilde 99">
            <a:extLst>
              <a:ext uri="{FF2B5EF4-FFF2-40B4-BE49-F238E27FC236}">
                <a16:creationId xmlns:a16="http://schemas.microsoft.com/office/drawing/2014/main" id="{96914DEA-F20C-46FA-B4D8-1E049D17AC4E}"/>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453460" y="4693214"/>
            <a:ext cx="396000" cy="396000"/>
          </a:xfrm>
          <a:prstGeom prst="rect">
            <a:avLst/>
          </a:prstGeom>
        </p:spPr>
      </p:pic>
      <p:cxnSp>
        <p:nvCxnSpPr>
          <p:cNvPr id="101" name="Rett linje 100">
            <a:extLst>
              <a:ext uri="{FF2B5EF4-FFF2-40B4-BE49-F238E27FC236}">
                <a16:creationId xmlns:a16="http://schemas.microsoft.com/office/drawing/2014/main" id="{9B80DDBF-651B-4E28-A5C4-9234FCCA198A}"/>
              </a:ext>
            </a:extLst>
          </p:cNvPr>
          <p:cNvCxnSpPr>
            <a:cxnSpLocks/>
          </p:cNvCxnSpPr>
          <p:nvPr/>
        </p:nvCxnSpPr>
        <p:spPr>
          <a:xfrm>
            <a:off x="4013297" y="3429000"/>
            <a:ext cx="3271107" cy="171361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2" name="Rett linje 101">
            <a:extLst>
              <a:ext uri="{FF2B5EF4-FFF2-40B4-BE49-F238E27FC236}">
                <a16:creationId xmlns:a16="http://schemas.microsoft.com/office/drawing/2014/main" id="{E87403C7-80C6-45AE-BFEF-5E0029C10BC6}"/>
              </a:ext>
            </a:extLst>
          </p:cNvPr>
          <p:cNvCxnSpPr>
            <a:cxnSpLocks/>
          </p:cNvCxnSpPr>
          <p:nvPr/>
        </p:nvCxnSpPr>
        <p:spPr>
          <a:xfrm>
            <a:off x="3594619" y="2607360"/>
            <a:ext cx="4355606" cy="213925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3" name="Rett linje 102">
            <a:extLst>
              <a:ext uri="{FF2B5EF4-FFF2-40B4-BE49-F238E27FC236}">
                <a16:creationId xmlns:a16="http://schemas.microsoft.com/office/drawing/2014/main" id="{D7AE1572-0522-4E06-817F-F3F8007BDDDC}"/>
              </a:ext>
            </a:extLst>
          </p:cNvPr>
          <p:cNvCxnSpPr>
            <a:cxnSpLocks/>
          </p:cNvCxnSpPr>
          <p:nvPr/>
        </p:nvCxnSpPr>
        <p:spPr>
          <a:xfrm>
            <a:off x="998278" y="3727237"/>
            <a:ext cx="3837432" cy="201711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4" name="Rett linje 103">
            <a:extLst>
              <a:ext uri="{FF2B5EF4-FFF2-40B4-BE49-F238E27FC236}">
                <a16:creationId xmlns:a16="http://schemas.microsoft.com/office/drawing/2014/main" id="{15351124-55F6-4284-9D6B-CE1C0BFF390C}"/>
              </a:ext>
            </a:extLst>
          </p:cNvPr>
          <p:cNvCxnSpPr>
            <a:cxnSpLocks/>
          </p:cNvCxnSpPr>
          <p:nvPr/>
        </p:nvCxnSpPr>
        <p:spPr>
          <a:xfrm>
            <a:off x="4053222" y="3436740"/>
            <a:ext cx="2859183" cy="246456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5" name="Rett linje 104">
            <a:extLst>
              <a:ext uri="{FF2B5EF4-FFF2-40B4-BE49-F238E27FC236}">
                <a16:creationId xmlns:a16="http://schemas.microsoft.com/office/drawing/2014/main" id="{ABAD3C4D-2908-44BA-A110-FD305C7DBB6C}"/>
              </a:ext>
            </a:extLst>
          </p:cNvPr>
          <p:cNvCxnSpPr>
            <a:cxnSpLocks/>
            <a:stCxn id="78" idx="2"/>
            <a:endCxn id="75" idx="1"/>
          </p:cNvCxnSpPr>
          <p:nvPr/>
        </p:nvCxnSpPr>
        <p:spPr>
          <a:xfrm flipH="1">
            <a:off x="1579775" y="2968096"/>
            <a:ext cx="307964" cy="199024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6" name="Rett linje 105">
            <a:extLst>
              <a:ext uri="{FF2B5EF4-FFF2-40B4-BE49-F238E27FC236}">
                <a16:creationId xmlns:a16="http://schemas.microsoft.com/office/drawing/2014/main" id="{F11B4FB5-F405-4992-9A6A-D3768E332EBA}"/>
              </a:ext>
            </a:extLst>
          </p:cNvPr>
          <p:cNvCxnSpPr>
            <a:cxnSpLocks/>
            <a:stCxn id="33" idx="1"/>
            <a:endCxn id="31" idx="3"/>
          </p:cNvCxnSpPr>
          <p:nvPr/>
        </p:nvCxnSpPr>
        <p:spPr>
          <a:xfrm flipH="1">
            <a:off x="917596" y="2607360"/>
            <a:ext cx="1973889" cy="111987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7" name="Rett linje 106">
            <a:extLst>
              <a:ext uri="{FF2B5EF4-FFF2-40B4-BE49-F238E27FC236}">
                <a16:creationId xmlns:a16="http://schemas.microsoft.com/office/drawing/2014/main" id="{65A2FF80-1B3F-4224-B9B8-D270088EC6AB}"/>
              </a:ext>
            </a:extLst>
          </p:cNvPr>
          <p:cNvCxnSpPr>
            <a:cxnSpLocks/>
            <a:stCxn id="21" idx="3"/>
            <a:endCxn id="74" idx="1"/>
          </p:cNvCxnSpPr>
          <p:nvPr/>
        </p:nvCxnSpPr>
        <p:spPr>
          <a:xfrm>
            <a:off x="3996469" y="6310560"/>
            <a:ext cx="1465881" cy="47709"/>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8" name="Rett linje 107">
            <a:extLst>
              <a:ext uri="{FF2B5EF4-FFF2-40B4-BE49-F238E27FC236}">
                <a16:creationId xmlns:a16="http://schemas.microsoft.com/office/drawing/2014/main" id="{DDDECC59-404A-4183-A1D0-162FD3E96984}"/>
              </a:ext>
            </a:extLst>
          </p:cNvPr>
          <p:cNvCxnSpPr>
            <a:cxnSpLocks/>
            <a:stCxn id="95" idx="3"/>
          </p:cNvCxnSpPr>
          <p:nvPr/>
        </p:nvCxnSpPr>
        <p:spPr>
          <a:xfrm>
            <a:off x="6476693" y="6176704"/>
            <a:ext cx="641820" cy="28625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9" name="Rett linje 108">
            <a:extLst>
              <a:ext uri="{FF2B5EF4-FFF2-40B4-BE49-F238E27FC236}">
                <a16:creationId xmlns:a16="http://schemas.microsoft.com/office/drawing/2014/main" id="{76C97FC1-33DB-48B6-B594-F6BBD0462A5B}"/>
              </a:ext>
            </a:extLst>
          </p:cNvPr>
          <p:cNvCxnSpPr>
            <a:cxnSpLocks/>
            <a:stCxn id="9" idx="2"/>
            <a:endCxn id="94" idx="3"/>
          </p:cNvCxnSpPr>
          <p:nvPr/>
        </p:nvCxnSpPr>
        <p:spPr>
          <a:xfrm flipH="1">
            <a:off x="7514513" y="6338354"/>
            <a:ext cx="553030" cy="77397"/>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54677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Bilde 125" descr="Et bilde som inneholder kart, tekst&#10;&#10;Automatisk generert beskrivelse">
            <a:extLst>
              <a:ext uri="{FF2B5EF4-FFF2-40B4-BE49-F238E27FC236}">
                <a16:creationId xmlns:a16="http://schemas.microsoft.com/office/drawing/2014/main" id="{BE6531A8-9759-4EDB-9014-CC8BE2C3D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260" y="0"/>
            <a:ext cx="9698557" cy="6858000"/>
          </a:xfrm>
          <a:prstGeom prst="rect">
            <a:avLst/>
          </a:prstGeom>
        </p:spPr>
      </p:pic>
      <p:pic>
        <p:nvPicPr>
          <p:cNvPr id="16" name="Bilde 15">
            <a:extLst>
              <a:ext uri="{FF2B5EF4-FFF2-40B4-BE49-F238E27FC236}">
                <a16:creationId xmlns:a16="http://schemas.microsoft.com/office/drawing/2014/main" id="{02517C89-CE14-4F1E-B099-9FF212F37D1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755028" y="5546354"/>
            <a:ext cx="391175" cy="396000"/>
          </a:xfrm>
          <a:prstGeom prst="rect">
            <a:avLst/>
          </a:prstGeom>
        </p:spPr>
      </p:pic>
      <p:pic>
        <p:nvPicPr>
          <p:cNvPr id="17" name="Bilde 16">
            <a:extLst>
              <a:ext uri="{FF2B5EF4-FFF2-40B4-BE49-F238E27FC236}">
                <a16:creationId xmlns:a16="http://schemas.microsoft.com/office/drawing/2014/main" id="{9724AC26-60AC-412E-90EC-98A4AFD78A76}"/>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310163" y="3231000"/>
            <a:ext cx="622452" cy="396000"/>
          </a:xfrm>
          <a:prstGeom prst="rect">
            <a:avLst/>
          </a:prstGeom>
        </p:spPr>
      </p:pic>
      <p:pic>
        <p:nvPicPr>
          <p:cNvPr id="18" name="Bilde 17">
            <a:extLst>
              <a:ext uri="{FF2B5EF4-FFF2-40B4-BE49-F238E27FC236}">
                <a16:creationId xmlns:a16="http://schemas.microsoft.com/office/drawing/2014/main" id="{FBE302EF-BF65-44FD-BDAE-D13B37FA2081}"/>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477959" y="5035814"/>
            <a:ext cx="396000" cy="396000"/>
          </a:xfrm>
          <a:prstGeom prst="rect">
            <a:avLst/>
          </a:prstGeom>
        </p:spPr>
      </p:pic>
      <p:pic>
        <p:nvPicPr>
          <p:cNvPr id="8" name="Bilde 7">
            <a:extLst>
              <a:ext uri="{FF2B5EF4-FFF2-40B4-BE49-F238E27FC236}">
                <a16:creationId xmlns:a16="http://schemas.microsoft.com/office/drawing/2014/main" id="{3BD27086-CA90-425A-8025-ED1528C3AA1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9543" y="4548614"/>
            <a:ext cx="396000" cy="396000"/>
          </a:xfrm>
          <a:prstGeom prst="rect">
            <a:avLst/>
          </a:prstGeom>
        </p:spPr>
      </p:pic>
      <p:pic>
        <p:nvPicPr>
          <p:cNvPr id="9" name="Bilde 8">
            <a:extLst>
              <a:ext uri="{FF2B5EF4-FFF2-40B4-BE49-F238E27FC236}">
                <a16:creationId xmlns:a16="http://schemas.microsoft.com/office/drawing/2014/main" id="{5A8EE981-0F51-4678-A363-28F4E569B75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9543" y="5942354"/>
            <a:ext cx="396000" cy="396000"/>
          </a:xfrm>
          <a:prstGeom prst="rect">
            <a:avLst/>
          </a:prstGeom>
        </p:spPr>
      </p:pic>
      <p:pic>
        <p:nvPicPr>
          <p:cNvPr id="10" name="Bilde 9">
            <a:extLst>
              <a:ext uri="{FF2B5EF4-FFF2-40B4-BE49-F238E27FC236}">
                <a16:creationId xmlns:a16="http://schemas.microsoft.com/office/drawing/2014/main" id="{83EE6B9D-E0B9-4F80-A883-76CD2D7CB7B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03722" y="4944614"/>
            <a:ext cx="396000" cy="396000"/>
          </a:xfrm>
          <a:prstGeom prst="rect">
            <a:avLst/>
          </a:prstGeom>
        </p:spPr>
      </p:pic>
      <p:pic>
        <p:nvPicPr>
          <p:cNvPr id="12" name="Bilde 11">
            <a:extLst>
              <a:ext uri="{FF2B5EF4-FFF2-40B4-BE49-F238E27FC236}">
                <a16:creationId xmlns:a16="http://schemas.microsoft.com/office/drawing/2014/main" id="{65153C61-E57A-43B8-9446-4B76584B71A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31723" y="5703307"/>
            <a:ext cx="396000" cy="396000"/>
          </a:xfrm>
          <a:prstGeom prst="rect">
            <a:avLst/>
          </a:prstGeom>
        </p:spPr>
      </p:pic>
      <p:cxnSp>
        <p:nvCxnSpPr>
          <p:cNvPr id="3" name="Rett linje 2">
            <a:extLst>
              <a:ext uri="{FF2B5EF4-FFF2-40B4-BE49-F238E27FC236}">
                <a16:creationId xmlns:a16="http://schemas.microsoft.com/office/drawing/2014/main" id="{6CE0618B-9F50-47B2-BD55-E63A5C57B348}"/>
              </a:ext>
            </a:extLst>
          </p:cNvPr>
          <p:cNvCxnSpPr>
            <a:cxnSpLocks/>
            <a:stCxn id="8" idx="3"/>
            <a:endCxn id="18" idx="0"/>
          </p:cNvCxnSpPr>
          <p:nvPr/>
        </p:nvCxnSpPr>
        <p:spPr>
          <a:xfrm>
            <a:off x="8265543" y="4746614"/>
            <a:ext cx="410416" cy="289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Rett linje 18">
            <a:extLst>
              <a:ext uri="{FF2B5EF4-FFF2-40B4-BE49-F238E27FC236}">
                <a16:creationId xmlns:a16="http://schemas.microsoft.com/office/drawing/2014/main" id="{18BE3F82-4B96-422A-B3E0-00AE884F93A3}"/>
              </a:ext>
            </a:extLst>
          </p:cNvPr>
          <p:cNvCxnSpPr>
            <a:cxnSpLocks/>
            <a:stCxn id="10" idx="2"/>
            <a:endCxn id="9" idx="1"/>
          </p:cNvCxnSpPr>
          <p:nvPr/>
        </p:nvCxnSpPr>
        <p:spPr>
          <a:xfrm>
            <a:off x="7401723" y="5340614"/>
            <a:ext cx="467821" cy="799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Rett linje 19">
            <a:extLst>
              <a:ext uri="{FF2B5EF4-FFF2-40B4-BE49-F238E27FC236}">
                <a16:creationId xmlns:a16="http://schemas.microsoft.com/office/drawing/2014/main" id="{41E0DCE7-56C6-4498-8BE8-62FADD1AD04F}"/>
              </a:ext>
            </a:extLst>
          </p:cNvPr>
          <p:cNvCxnSpPr>
            <a:cxnSpLocks/>
            <a:stCxn id="10" idx="1"/>
          </p:cNvCxnSpPr>
          <p:nvPr/>
        </p:nvCxnSpPr>
        <p:spPr>
          <a:xfrm flipH="1">
            <a:off x="7017250" y="5142615"/>
            <a:ext cx="186472" cy="56069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Rett linje 22">
            <a:extLst>
              <a:ext uri="{FF2B5EF4-FFF2-40B4-BE49-F238E27FC236}">
                <a16:creationId xmlns:a16="http://schemas.microsoft.com/office/drawing/2014/main" id="{85120676-D4A9-4ED0-AFA8-1BB4EF896E1D}"/>
              </a:ext>
            </a:extLst>
          </p:cNvPr>
          <p:cNvCxnSpPr>
            <a:cxnSpLocks/>
            <a:stCxn id="8" idx="1"/>
            <a:endCxn id="10" idx="0"/>
          </p:cNvCxnSpPr>
          <p:nvPr/>
        </p:nvCxnSpPr>
        <p:spPr>
          <a:xfrm flipH="1">
            <a:off x="7401723" y="4746614"/>
            <a:ext cx="467821" cy="1980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Rett linje 25">
            <a:extLst>
              <a:ext uri="{FF2B5EF4-FFF2-40B4-BE49-F238E27FC236}">
                <a16:creationId xmlns:a16="http://schemas.microsoft.com/office/drawing/2014/main" id="{F9EEA866-886C-4538-B28C-32507808A02A}"/>
              </a:ext>
            </a:extLst>
          </p:cNvPr>
          <p:cNvCxnSpPr>
            <a:cxnSpLocks/>
            <a:stCxn id="9" idx="1"/>
            <a:endCxn id="12" idx="3"/>
          </p:cNvCxnSpPr>
          <p:nvPr/>
        </p:nvCxnSpPr>
        <p:spPr>
          <a:xfrm flipH="1" flipV="1">
            <a:off x="7227723" y="5901308"/>
            <a:ext cx="641820" cy="23904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9" name="Rett linje 28">
            <a:extLst>
              <a:ext uri="{FF2B5EF4-FFF2-40B4-BE49-F238E27FC236}">
                <a16:creationId xmlns:a16="http://schemas.microsoft.com/office/drawing/2014/main" id="{68A49A46-7045-48DC-B1A9-A9D7C2136E50}"/>
              </a:ext>
            </a:extLst>
          </p:cNvPr>
          <p:cNvCxnSpPr>
            <a:cxnSpLocks/>
            <a:stCxn id="18" idx="1"/>
            <a:endCxn id="9" idx="3"/>
          </p:cNvCxnSpPr>
          <p:nvPr/>
        </p:nvCxnSpPr>
        <p:spPr>
          <a:xfrm flipH="1">
            <a:off x="8265543" y="5233814"/>
            <a:ext cx="212416" cy="9065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2" name="Rett linje 31">
            <a:extLst>
              <a:ext uri="{FF2B5EF4-FFF2-40B4-BE49-F238E27FC236}">
                <a16:creationId xmlns:a16="http://schemas.microsoft.com/office/drawing/2014/main" id="{270E1E47-0F1E-42D6-A8BA-0B8C6808F5E2}"/>
              </a:ext>
            </a:extLst>
          </p:cNvPr>
          <p:cNvCxnSpPr>
            <a:cxnSpLocks/>
            <a:stCxn id="8" idx="2"/>
            <a:endCxn id="9" idx="0"/>
          </p:cNvCxnSpPr>
          <p:nvPr/>
        </p:nvCxnSpPr>
        <p:spPr>
          <a:xfrm>
            <a:off x="8067543" y="4944614"/>
            <a:ext cx="0" cy="997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5" name="Rett linje 34">
            <a:extLst>
              <a:ext uri="{FF2B5EF4-FFF2-40B4-BE49-F238E27FC236}">
                <a16:creationId xmlns:a16="http://schemas.microsoft.com/office/drawing/2014/main" id="{E49C091E-FC6B-4E58-B79B-5FC1A333CF12}"/>
              </a:ext>
            </a:extLst>
          </p:cNvPr>
          <p:cNvCxnSpPr>
            <a:cxnSpLocks/>
            <a:stCxn id="18" idx="1"/>
            <a:endCxn id="10" idx="3"/>
          </p:cNvCxnSpPr>
          <p:nvPr/>
        </p:nvCxnSpPr>
        <p:spPr>
          <a:xfrm flipH="1" flipV="1">
            <a:off x="7599723" y="5142614"/>
            <a:ext cx="878237" cy="91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Rett linje 39">
            <a:extLst>
              <a:ext uri="{FF2B5EF4-FFF2-40B4-BE49-F238E27FC236}">
                <a16:creationId xmlns:a16="http://schemas.microsoft.com/office/drawing/2014/main" id="{D0D3C094-1C43-475B-8ACC-8D27B4098C94}"/>
              </a:ext>
            </a:extLst>
          </p:cNvPr>
          <p:cNvCxnSpPr>
            <a:cxnSpLocks/>
            <a:stCxn id="10" idx="1"/>
            <a:endCxn id="16" idx="3"/>
          </p:cNvCxnSpPr>
          <p:nvPr/>
        </p:nvCxnSpPr>
        <p:spPr>
          <a:xfrm flipH="1">
            <a:off x="5146202" y="5142614"/>
            <a:ext cx="2057520" cy="601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4" name="Rett linje 43">
            <a:extLst>
              <a:ext uri="{FF2B5EF4-FFF2-40B4-BE49-F238E27FC236}">
                <a16:creationId xmlns:a16="http://schemas.microsoft.com/office/drawing/2014/main" id="{79DDDA70-FE33-48CD-8911-86FC11116DDE}"/>
              </a:ext>
            </a:extLst>
          </p:cNvPr>
          <p:cNvCxnSpPr>
            <a:cxnSpLocks/>
            <a:stCxn id="17" idx="2"/>
          </p:cNvCxnSpPr>
          <p:nvPr/>
        </p:nvCxnSpPr>
        <p:spPr>
          <a:xfrm>
            <a:off x="3621390" y="3627000"/>
            <a:ext cx="1128813" cy="2125094"/>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8194" name="Picture 2" descr="Image result for AI LOGO">
            <a:extLst>
              <a:ext uri="{FF2B5EF4-FFF2-40B4-BE49-F238E27FC236}">
                <a16:creationId xmlns:a16="http://schemas.microsoft.com/office/drawing/2014/main" id="{075F8A81-DB18-4817-AB6D-285D56C8CA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872" t="28639" r="12485" b="30409"/>
          <a:stretch/>
        </p:blipFill>
        <p:spPr bwMode="auto">
          <a:xfrm>
            <a:off x="5503500" y="2762496"/>
            <a:ext cx="946924" cy="864504"/>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20">
            <a:extLst>
              <a:ext uri="{FF2B5EF4-FFF2-40B4-BE49-F238E27FC236}">
                <a16:creationId xmlns:a16="http://schemas.microsoft.com/office/drawing/2014/main" id="{54C917F0-ACD7-4DC4-92CD-5FAB6FC7DAB8}"/>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05294" y="6112560"/>
            <a:ext cx="391175" cy="396000"/>
          </a:xfrm>
          <a:prstGeom prst="rect">
            <a:avLst/>
          </a:prstGeom>
        </p:spPr>
      </p:pic>
      <p:pic>
        <p:nvPicPr>
          <p:cNvPr id="22" name="Bilde 21">
            <a:extLst>
              <a:ext uri="{FF2B5EF4-FFF2-40B4-BE49-F238E27FC236}">
                <a16:creationId xmlns:a16="http://schemas.microsoft.com/office/drawing/2014/main" id="{7FD62173-4A22-4EC0-90B8-89A9CD9C729C}"/>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60393" y="5233814"/>
            <a:ext cx="391175" cy="396000"/>
          </a:xfrm>
          <a:prstGeom prst="rect">
            <a:avLst/>
          </a:prstGeom>
        </p:spPr>
      </p:pic>
      <p:cxnSp>
        <p:nvCxnSpPr>
          <p:cNvPr id="24" name="Rett linje 23">
            <a:extLst>
              <a:ext uri="{FF2B5EF4-FFF2-40B4-BE49-F238E27FC236}">
                <a16:creationId xmlns:a16="http://schemas.microsoft.com/office/drawing/2014/main" id="{ABD55A72-1743-41BD-B792-53B8943EFD17}"/>
              </a:ext>
            </a:extLst>
          </p:cNvPr>
          <p:cNvCxnSpPr>
            <a:cxnSpLocks/>
            <a:endCxn id="16" idx="1"/>
          </p:cNvCxnSpPr>
          <p:nvPr/>
        </p:nvCxnSpPr>
        <p:spPr>
          <a:xfrm flipV="1">
            <a:off x="3996469" y="5744354"/>
            <a:ext cx="758559" cy="64514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7" name="Rett linje 26">
            <a:extLst>
              <a:ext uri="{FF2B5EF4-FFF2-40B4-BE49-F238E27FC236}">
                <a16:creationId xmlns:a16="http://schemas.microsoft.com/office/drawing/2014/main" id="{38084524-0866-45BD-8817-95A8ABEF5303}"/>
              </a:ext>
            </a:extLst>
          </p:cNvPr>
          <p:cNvCxnSpPr>
            <a:cxnSpLocks/>
            <a:stCxn id="21" idx="1"/>
            <a:endCxn id="22" idx="3"/>
          </p:cNvCxnSpPr>
          <p:nvPr/>
        </p:nvCxnSpPr>
        <p:spPr>
          <a:xfrm flipH="1" flipV="1">
            <a:off x="3351568" y="5431814"/>
            <a:ext cx="253726" cy="87874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0" name="Rett linje 29">
            <a:extLst>
              <a:ext uri="{FF2B5EF4-FFF2-40B4-BE49-F238E27FC236}">
                <a16:creationId xmlns:a16="http://schemas.microsoft.com/office/drawing/2014/main" id="{126871C0-2D4E-40C3-9696-7D991833FE8D}"/>
              </a:ext>
            </a:extLst>
          </p:cNvPr>
          <p:cNvCxnSpPr>
            <a:cxnSpLocks/>
            <a:stCxn id="16" idx="1"/>
            <a:endCxn id="22" idx="3"/>
          </p:cNvCxnSpPr>
          <p:nvPr/>
        </p:nvCxnSpPr>
        <p:spPr>
          <a:xfrm flipH="1" flipV="1">
            <a:off x="3351568" y="5431814"/>
            <a:ext cx="1403460" cy="312540"/>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28" name="Picture 16">
            <a:extLst>
              <a:ext uri="{FF2B5EF4-FFF2-40B4-BE49-F238E27FC236}">
                <a16:creationId xmlns:a16="http://schemas.microsoft.com/office/drawing/2014/main" id="{9AE8EA01-2B60-4DA3-BCE6-2C1954B1E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5231" y="3727237"/>
            <a:ext cx="603462" cy="603462"/>
          </a:xfrm>
          <a:prstGeom prst="rect">
            <a:avLst/>
          </a:prstGeom>
        </p:spPr>
      </p:pic>
      <p:pic>
        <p:nvPicPr>
          <p:cNvPr id="31" name="Bilde 30">
            <a:extLst>
              <a:ext uri="{FF2B5EF4-FFF2-40B4-BE49-F238E27FC236}">
                <a16:creationId xmlns:a16="http://schemas.microsoft.com/office/drawing/2014/main" id="{9EE514B8-D7DE-4D75-B2F4-EB45BD4D789D}"/>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5144" y="3529237"/>
            <a:ext cx="622452" cy="396000"/>
          </a:xfrm>
          <a:prstGeom prst="rect">
            <a:avLst/>
          </a:prstGeom>
        </p:spPr>
      </p:pic>
      <p:pic>
        <p:nvPicPr>
          <p:cNvPr id="33" name="Bilde 32">
            <a:extLst>
              <a:ext uri="{FF2B5EF4-FFF2-40B4-BE49-F238E27FC236}">
                <a16:creationId xmlns:a16="http://schemas.microsoft.com/office/drawing/2014/main" id="{DBDC2CCF-2098-4401-95E0-21955766E84F}"/>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891485" y="2409360"/>
            <a:ext cx="622452" cy="396000"/>
          </a:xfrm>
          <a:prstGeom prst="rect">
            <a:avLst/>
          </a:prstGeom>
        </p:spPr>
      </p:pic>
      <p:pic>
        <p:nvPicPr>
          <p:cNvPr id="34" name="Bilde 33">
            <a:extLst>
              <a:ext uri="{FF2B5EF4-FFF2-40B4-BE49-F238E27FC236}">
                <a16:creationId xmlns:a16="http://schemas.microsoft.com/office/drawing/2014/main" id="{D5460FE0-6763-411E-818B-44227D37F825}"/>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61410" y="1187048"/>
            <a:ext cx="622452" cy="396000"/>
          </a:xfrm>
          <a:prstGeom prst="rect">
            <a:avLst/>
          </a:prstGeom>
        </p:spPr>
      </p:pic>
      <p:pic>
        <p:nvPicPr>
          <p:cNvPr id="36" name="Bilde 35">
            <a:extLst>
              <a:ext uri="{FF2B5EF4-FFF2-40B4-BE49-F238E27FC236}">
                <a16:creationId xmlns:a16="http://schemas.microsoft.com/office/drawing/2014/main" id="{BB980A12-B91B-4306-BE99-08A4D333E283}"/>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48237" y="1583048"/>
            <a:ext cx="622452" cy="396000"/>
          </a:xfrm>
          <a:prstGeom prst="rect">
            <a:avLst/>
          </a:prstGeom>
        </p:spPr>
      </p:pic>
      <p:pic>
        <p:nvPicPr>
          <p:cNvPr id="37" name="Bilde 36">
            <a:extLst>
              <a:ext uri="{FF2B5EF4-FFF2-40B4-BE49-F238E27FC236}">
                <a16:creationId xmlns:a16="http://schemas.microsoft.com/office/drawing/2014/main" id="{CACB3DE5-1291-4875-9323-A00C29F6E0D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036327" y="5862755"/>
            <a:ext cx="396000" cy="396000"/>
          </a:xfrm>
          <a:prstGeom prst="rect">
            <a:avLst/>
          </a:prstGeom>
        </p:spPr>
      </p:pic>
      <p:pic>
        <p:nvPicPr>
          <p:cNvPr id="38" name="Bilde 37">
            <a:extLst>
              <a:ext uri="{FF2B5EF4-FFF2-40B4-BE49-F238E27FC236}">
                <a16:creationId xmlns:a16="http://schemas.microsoft.com/office/drawing/2014/main" id="{050659E3-7CA8-43AA-AEF5-1E23CC175F6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98507" y="5623708"/>
            <a:ext cx="396000" cy="396000"/>
          </a:xfrm>
          <a:prstGeom prst="rect">
            <a:avLst/>
          </a:prstGeom>
        </p:spPr>
      </p:pic>
      <p:pic>
        <p:nvPicPr>
          <p:cNvPr id="39" name="Bilde 38">
            <a:extLst>
              <a:ext uri="{FF2B5EF4-FFF2-40B4-BE49-F238E27FC236}">
                <a16:creationId xmlns:a16="http://schemas.microsoft.com/office/drawing/2014/main" id="{CC153157-8FB4-4FCE-9F19-98B36C5F9C2A}"/>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353048" y="5048098"/>
            <a:ext cx="396000" cy="396000"/>
          </a:xfrm>
          <a:prstGeom prst="rect">
            <a:avLst/>
          </a:prstGeom>
        </p:spPr>
      </p:pic>
      <p:pic>
        <p:nvPicPr>
          <p:cNvPr id="41" name="Bilde 40">
            <a:extLst>
              <a:ext uri="{FF2B5EF4-FFF2-40B4-BE49-F238E27FC236}">
                <a16:creationId xmlns:a16="http://schemas.microsoft.com/office/drawing/2014/main" id="{1F8188EA-0054-4BFE-97F6-6164EFB3D5EE}"/>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73959" y="6310560"/>
            <a:ext cx="396000" cy="396000"/>
          </a:xfrm>
          <a:prstGeom prst="rect">
            <a:avLst/>
          </a:prstGeom>
        </p:spPr>
      </p:pic>
      <p:pic>
        <p:nvPicPr>
          <p:cNvPr id="42" name="Bilde 41">
            <a:extLst>
              <a:ext uri="{FF2B5EF4-FFF2-40B4-BE49-F238E27FC236}">
                <a16:creationId xmlns:a16="http://schemas.microsoft.com/office/drawing/2014/main" id="{0F8733E9-0F2F-4496-9794-349AE2927FDD}"/>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196506" y="4958341"/>
            <a:ext cx="396000" cy="396000"/>
          </a:xfrm>
          <a:prstGeom prst="rect">
            <a:avLst/>
          </a:prstGeom>
        </p:spPr>
      </p:pic>
      <p:pic>
        <p:nvPicPr>
          <p:cNvPr id="43" name="Bilde 42">
            <a:extLst>
              <a:ext uri="{FF2B5EF4-FFF2-40B4-BE49-F238E27FC236}">
                <a16:creationId xmlns:a16="http://schemas.microsoft.com/office/drawing/2014/main" id="{4C39EC34-78F4-4F67-892C-EA07CFE9845C}"/>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7920" y="4292861"/>
            <a:ext cx="396000" cy="396000"/>
          </a:xfrm>
          <a:prstGeom prst="rect">
            <a:avLst/>
          </a:prstGeom>
        </p:spPr>
      </p:pic>
      <p:cxnSp>
        <p:nvCxnSpPr>
          <p:cNvPr id="45" name="Rett linje 44">
            <a:extLst>
              <a:ext uri="{FF2B5EF4-FFF2-40B4-BE49-F238E27FC236}">
                <a16:creationId xmlns:a16="http://schemas.microsoft.com/office/drawing/2014/main" id="{E53C42FD-E13A-47F7-9CEB-ED5F69C8D12F}"/>
              </a:ext>
            </a:extLst>
          </p:cNvPr>
          <p:cNvCxnSpPr>
            <a:cxnSpLocks/>
            <a:stCxn id="36" idx="1"/>
          </p:cNvCxnSpPr>
          <p:nvPr/>
        </p:nvCxnSpPr>
        <p:spPr>
          <a:xfrm flipH="1" flipV="1">
            <a:off x="1488025" y="1325556"/>
            <a:ext cx="2160212" cy="45549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6" name="Rett linje 45">
            <a:extLst>
              <a:ext uri="{FF2B5EF4-FFF2-40B4-BE49-F238E27FC236}">
                <a16:creationId xmlns:a16="http://schemas.microsoft.com/office/drawing/2014/main" id="{626AC305-129D-4375-9965-09BCB53D49A2}"/>
              </a:ext>
            </a:extLst>
          </p:cNvPr>
          <p:cNvCxnSpPr>
            <a:cxnSpLocks/>
            <a:stCxn id="31" idx="0"/>
            <a:endCxn id="34" idx="2"/>
          </p:cNvCxnSpPr>
          <p:nvPr/>
        </p:nvCxnSpPr>
        <p:spPr>
          <a:xfrm flipV="1">
            <a:off x="606370" y="1583048"/>
            <a:ext cx="666266" cy="1946189"/>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7" name="Rett linje 46">
            <a:extLst>
              <a:ext uri="{FF2B5EF4-FFF2-40B4-BE49-F238E27FC236}">
                <a16:creationId xmlns:a16="http://schemas.microsoft.com/office/drawing/2014/main" id="{B7630300-B43F-4217-A345-1B28A21197E6}"/>
              </a:ext>
            </a:extLst>
          </p:cNvPr>
          <p:cNvCxnSpPr>
            <a:cxnSpLocks/>
            <a:stCxn id="31" idx="3"/>
            <a:endCxn id="17" idx="1"/>
          </p:cNvCxnSpPr>
          <p:nvPr/>
        </p:nvCxnSpPr>
        <p:spPr>
          <a:xfrm flipV="1">
            <a:off x="917596" y="3429000"/>
            <a:ext cx="2392567" cy="29823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8" name="Rett linje 47">
            <a:extLst>
              <a:ext uri="{FF2B5EF4-FFF2-40B4-BE49-F238E27FC236}">
                <a16:creationId xmlns:a16="http://schemas.microsoft.com/office/drawing/2014/main" id="{725D1E57-2428-454D-AB46-D163F3B1B4B1}"/>
              </a:ext>
            </a:extLst>
          </p:cNvPr>
          <p:cNvCxnSpPr>
            <a:cxnSpLocks/>
            <a:stCxn id="33" idx="2"/>
            <a:endCxn id="17" idx="0"/>
          </p:cNvCxnSpPr>
          <p:nvPr/>
        </p:nvCxnSpPr>
        <p:spPr>
          <a:xfrm>
            <a:off x="3202711" y="2805360"/>
            <a:ext cx="418678" cy="4256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9" name="Rett linje 48">
            <a:extLst>
              <a:ext uri="{FF2B5EF4-FFF2-40B4-BE49-F238E27FC236}">
                <a16:creationId xmlns:a16="http://schemas.microsoft.com/office/drawing/2014/main" id="{888E2BF8-1563-4568-A28C-68C6AEB04400}"/>
              </a:ext>
            </a:extLst>
          </p:cNvPr>
          <p:cNvCxnSpPr>
            <a:cxnSpLocks/>
            <a:stCxn id="34" idx="2"/>
            <a:endCxn id="33" idx="1"/>
          </p:cNvCxnSpPr>
          <p:nvPr/>
        </p:nvCxnSpPr>
        <p:spPr>
          <a:xfrm>
            <a:off x="1272636" y="1583048"/>
            <a:ext cx="1618849" cy="102431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1" name="Rett linje 50">
            <a:extLst>
              <a:ext uri="{FF2B5EF4-FFF2-40B4-BE49-F238E27FC236}">
                <a16:creationId xmlns:a16="http://schemas.microsoft.com/office/drawing/2014/main" id="{5F820029-55D2-4203-8AA6-4758E610F154}"/>
              </a:ext>
            </a:extLst>
          </p:cNvPr>
          <p:cNvCxnSpPr>
            <a:cxnSpLocks/>
            <a:endCxn id="67" idx="2"/>
          </p:cNvCxnSpPr>
          <p:nvPr/>
        </p:nvCxnSpPr>
        <p:spPr>
          <a:xfrm flipV="1">
            <a:off x="8242860" y="3212664"/>
            <a:ext cx="128891" cy="1440878"/>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3" name="Rett linje 52">
            <a:extLst>
              <a:ext uri="{FF2B5EF4-FFF2-40B4-BE49-F238E27FC236}">
                <a16:creationId xmlns:a16="http://schemas.microsoft.com/office/drawing/2014/main" id="{38877AFE-8314-425E-A732-BC64FCA44CC3}"/>
              </a:ext>
            </a:extLst>
          </p:cNvPr>
          <p:cNvCxnSpPr>
            <a:cxnSpLocks/>
          </p:cNvCxnSpPr>
          <p:nvPr/>
        </p:nvCxnSpPr>
        <p:spPr>
          <a:xfrm flipV="1">
            <a:off x="8395260" y="4643261"/>
            <a:ext cx="685060" cy="1626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4" name="Rett linje 53">
            <a:extLst>
              <a:ext uri="{FF2B5EF4-FFF2-40B4-BE49-F238E27FC236}">
                <a16:creationId xmlns:a16="http://schemas.microsoft.com/office/drawing/2014/main" id="{76D1338D-DECA-4885-927D-2E352D32FF25}"/>
              </a:ext>
            </a:extLst>
          </p:cNvPr>
          <p:cNvCxnSpPr>
            <a:cxnSpLocks/>
            <a:endCxn id="41" idx="1"/>
          </p:cNvCxnSpPr>
          <p:nvPr/>
        </p:nvCxnSpPr>
        <p:spPr>
          <a:xfrm>
            <a:off x="8188899" y="6290037"/>
            <a:ext cx="685060" cy="21852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6" name="Rett linje 55">
            <a:extLst>
              <a:ext uri="{FF2B5EF4-FFF2-40B4-BE49-F238E27FC236}">
                <a16:creationId xmlns:a16="http://schemas.microsoft.com/office/drawing/2014/main" id="{9AFF0315-6766-4A0E-AB3D-47439AE4D991}"/>
              </a:ext>
            </a:extLst>
          </p:cNvPr>
          <p:cNvCxnSpPr>
            <a:cxnSpLocks/>
            <a:endCxn id="38" idx="1"/>
          </p:cNvCxnSpPr>
          <p:nvPr/>
        </p:nvCxnSpPr>
        <p:spPr>
          <a:xfrm flipV="1">
            <a:off x="8141277" y="5821708"/>
            <a:ext cx="1857230" cy="44843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8" name="Rett linje 57">
            <a:extLst>
              <a:ext uri="{FF2B5EF4-FFF2-40B4-BE49-F238E27FC236}">
                <a16:creationId xmlns:a16="http://schemas.microsoft.com/office/drawing/2014/main" id="{A261E892-F95B-4961-836E-E74498F1C728}"/>
              </a:ext>
            </a:extLst>
          </p:cNvPr>
          <p:cNvCxnSpPr>
            <a:cxnSpLocks/>
            <a:endCxn id="37" idx="1"/>
          </p:cNvCxnSpPr>
          <p:nvPr/>
        </p:nvCxnSpPr>
        <p:spPr>
          <a:xfrm flipV="1">
            <a:off x="8242860" y="6060755"/>
            <a:ext cx="2793467" cy="20938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1" name="Rett linje 60">
            <a:extLst>
              <a:ext uri="{FF2B5EF4-FFF2-40B4-BE49-F238E27FC236}">
                <a16:creationId xmlns:a16="http://schemas.microsoft.com/office/drawing/2014/main" id="{3EB0A08C-60CD-4519-981D-7B24ACB96CA7}"/>
              </a:ext>
            </a:extLst>
          </p:cNvPr>
          <p:cNvCxnSpPr>
            <a:cxnSpLocks/>
            <a:stCxn id="9" idx="3"/>
            <a:endCxn id="39" idx="1"/>
          </p:cNvCxnSpPr>
          <p:nvPr/>
        </p:nvCxnSpPr>
        <p:spPr>
          <a:xfrm flipV="1">
            <a:off x="8265543" y="5246098"/>
            <a:ext cx="1087505" cy="89425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4" name="Rett linje 63">
            <a:extLst>
              <a:ext uri="{FF2B5EF4-FFF2-40B4-BE49-F238E27FC236}">
                <a16:creationId xmlns:a16="http://schemas.microsoft.com/office/drawing/2014/main" id="{5A96FC1B-98E1-4FD4-94D3-F4B380530F1B}"/>
              </a:ext>
            </a:extLst>
          </p:cNvPr>
          <p:cNvCxnSpPr>
            <a:cxnSpLocks/>
            <a:endCxn id="42" idx="1"/>
          </p:cNvCxnSpPr>
          <p:nvPr/>
        </p:nvCxnSpPr>
        <p:spPr>
          <a:xfrm flipV="1">
            <a:off x="8288226" y="5156341"/>
            <a:ext cx="1908280" cy="1002779"/>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50" name="Bilde 49">
            <a:extLst>
              <a:ext uri="{FF2B5EF4-FFF2-40B4-BE49-F238E27FC236}">
                <a16:creationId xmlns:a16="http://schemas.microsoft.com/office/drawing/2014/main" id="{0B8B0452-BA58-43E1-9648-6BFF96874BB6}"/>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48849" y="138413"/>
            <a:ext cx="442701" cy="396000"/>
          </a:xfrm>
          <a:prstGeom prst="rect">
            <a:avLst/>
          </a:prstGeom>
        </p:spPr>
      </p:pic>
      <p:pic>
        <p:nvPicPr>
          <p:cNvPr id="52" name="Picture 16">
            <a:extLst>
              <a:ext uri="{FF2B5EF4-FFF2-40B4-BE49-F238E27FC236}">
                <a16:creationId xmlns:a16="http://schemas.microsoft.com/office/drawing/2014/main" id="{C677DD38-FFB9-4F83-8EF4-E9360A581D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0290" y="3325269"/>
            <a:ext cx="603462" cy="603462"/>
          </a:xfrm>
          <a:prstGeom prst="rect">
            <a:avLst/>
          </a:prstGeom>
        </p:spPr>
      </p:pic>
      <p:pic>
        <p:nvPicPr>
          <p:cNvPr id="55" name="Picture 16">
            <a:extLst>
              <a:ext uri="{FF2B5EF4-FFF2-40B4-BE49-F238E27FC236}">
                <a16:creationId xmlns:a16="http://schemas.microsoft.com/office/drawing/2014/main" id="{C6D5DDC5-34F8-4F04-BE27-7D73ED9B48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5425" y="3212664"/>
            <a:ext cx="603462" cy="603462"/>
          </a:xfrm>
          <a:prstGeom prst="rect">
            <a:avLst/>
          </a:prstGeom>
        </p:spPr>
      </p:pic>
      <p:pic>
        <p:nvPicPr>
          <p:cNvPr id="57" name="Bilde 56">
            <a:extLst>
              <a:ext uri="{FF2B5EF4-FFF2-40B4-BE49-F238E27FC236}">
                <a16:creationId xmlns:a16="http://schemas.microsoft.com/office/drawing/2014/main" id="{A4DD690C-D3BF-4882-AFF7-223DE27D67E5}"/>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87278" y="229164"/>
            <a:ext cx="442701" cy="396000"/>
          </a:xfrm>
          <a:prstGeom prst="rect">
            <a:avLst/>
          </a:prstGeom>
        </p:spPr>
      </p:pic>
      <p:pic>
        <p:nvPicPr>
          <p:cNvPr id="59" name="Bilde 58">
            <a:extLst>
              <a:ext uri="{FF2B5EF4-FFF2-40B4-BE49-F238E27FC236}">
                <a16:creationId xmlns:a16="http://schemas.microsoft.com/office/drawing/2014/main" id="{B2033818-E633-474E-B485-8DFD92FA7F5E}"/>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8828" y="678615"/>
            <a:ext cx="442701" cy="396000"/>
          </a:xfrm>
          <a:prstGeom prst="rect">
            <a:avLst/>
          </a:prstGeom>
        </p:spPr>
      </p:pic>
      <p:pic>
        <p:nvPicPr>
          <p:cNvPr id="60" name="Bilde 59">
            <a:extLst>
              <a:ext uri="{FF2B5EF4-FFF2-40B4-BE49-F238E27FC236}">
                <a16:creationId xmlns:a16="http://schemas.microsoft.com/office/drawing/2014/main" id="{F8713208-8364-4E5B-BB87-AE4EB5775913}"/>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462350" y="527201"/>
            <a:ext cx="442701" cy="396000"/>
          </a:xfrm>
          <a:prstGeom prst="rect">
            <a:avLst/>
          </a:prstGeom>
        </p:spPr>
      </p:pic>
      <p:pic>
        <p:nvPicPr>
          <p:cNvPr id="62" name="Bilde 61">
            <a:extLst>
              <a:ext uri="{FF2B5EF4-FFF2-40B4-BE49-F238E27FC236}">
                <a16:creationId xmlns:a16="http://schemas.microsoft.com/office/drawing/2014/main" id="{478AE0A7-67DB-45F2-9665-8C05D5578343}"/>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89135" y="1113459"/>
            <a:ext cx="442701" cy="396000"/>
          </a:xfrm>
          <a:prstGeom prst="rect">
            <a:avLst/>
          </a:prstGeom>
        </p:spPr>
      </p:pic>
      <p:pic>
        <p:nvPicPr>
          <p:cNvPr id="63" name="Bilde 62">
            <a:extLst>
              <a:ext uri="{FF2B5EF4-FFF2-40B4-BE49-F238E27FC236}">
                <a16:creationId xmlns:a16="http://schemas.microsoft.com/office/drawing/2014/main" id="{FC9F7904-D592-42BE-B67D-C21B653B364C}"/>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948370" y="86641"/>
            <a:ext cx="442701" cy="396000"/>
          </a:xfrm>
          <a:prstGeom prst="rect">
            <a:avLst/>
          </a:prstGeom>
        </p:spPr>
      </p:pic>
      <p:pic>
        <p:nvPicPr>
          <p:cNvPr id="65" name="Bilde 64">
            <a:extLst>
              <a:ext uri="{FF2B5EF4-FFF2-40B4-BE49-F238E27FC236}">
                <a16:creationId xmlns:a16="http://schemas.microsoft.com/office/drawing/2014/main" id="{0EF643DA-0D13-463C-86BA-505CC9CC7C6D}"/>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99134" y="652847"/>
            <a:ext cx="442701" cy="396000"/>
          </a:xfrm>
          <a:prstGeom prst="rect">
            <a:avLst/>
          </a:prstGeom>
        </p:spPr>
      </p:pic>
      <p:pic>
        <p:nvPicPr>
          <p:cNvPr id="69" name="Bilde 68">
            <a:extLst>
              <a:ext uri="{FF2B5EF4-FFF2-40B4-BE49-F238E27FC236}">
                <a16:creationId xmlns:a16="http://schemas.microsoft.com/office/drawing/2014/main" id="{5FFDD5EF-0E4C-45A2-9293-F264378C2684}"/>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75748" y="1078445"/>
            <a:ext cx="442701" cy="396000"/>
          </a:xfrm>
          <a:prstGeom prst="rect">
            <a:avLst/>
          </a:prstGeom>
        </p:spPr>
      </p:pic>
      <p:pic>
        <p:nvPicPr>
          <p:cNvPr id="66" name="Bilde 65" descr="Et bilde som inneholder lysestake&#10;&#10;Automatisk generert beskrivelse">
            <a:extLst>
              <a:ext uri="{FF2B5EF4-FFF2-40B4-BE49-F238E27FC236}">
                <a16:creationId xmlns:a16="http://schemas.microsoft.com/office/drawing/2014/main" id="{9A993C5A-F4B0-467E-9453-E938A11FB90E}"/>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283516" y="3416393"/>
            <a:ext cx="442833" cy="396000"/>
          </a:xfrm>
          <a:prstGeom prst="rect">
            <a:avLst/>
          </a:prstGeom>
        </p:spPr>
      </p:pic>
      <p:pic>
        <p:nvPicPr>
          <p:cNvPr id="67" name="Bilde 66" descr="Et bilde som inneholder lysestake&#10;&#10;Automatisk generert beskrivelse">
            <a:extLst>
              <a:ext uri="{FF2B5EF4-FFF2-40B4-BE49-F238E27FC236}">
                <a16:creationId xmlns:a16="http://schemas.microsoft.com/office/drawing/2014/main" id="{F16835A5-E698-48D2-A210-15380729457E}"/>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150334" y="2816664"/>
            <a:ext cx="442833" cy="396000"/>
          </a:xfrm>
          <a:prstGeom prst="rect">
            <a:avLst/>
          </a:prstGeom>
        </p:spPr>
      </p:pic>
      <p:pic>
        <p:nvPicPr>
          <p:cNvPr id="68" name="Bilde 67" descr="Et bilde som inneholder lysestake&#10;&#10;Automatisk generert beskrivelse">
            <a:extLst>
              <a:ext uri="{FF2B5EF4-FFF2-40B4-BE49-F238E27FC236}">
                <a16:creationId xmlns:a16="http://schemas.microsoft.com/office/drawing/2014/main" id="{AC801C7A-4F75-4991-964C-BB3FDE42541E}"/>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64991" y="1662052"/>
            <a:ext cx="442833" cy="396000"/>
          </a:xfrm>
          <a:prstGeom prst="rect">
            <a:avLst/>
          </a:prstGeom>
        </p:spPr>
      </p:pic>
      <p:pic>
        <p:nvPicPr>
          <p:cNvPr id="70" name="Bilde 69" descr="Et bilde som inneholder lysestake&#10;&#10;Automatisk generert beskrivelse">
            <a:extLst>
              <a:ext uri="{FF2B5EF4-FFF2-40B4-BE49-F238E27FC236}">
                <a16:creationId xmlns:a16="http://schemas.microsoft.com/office/drawing/2014/main" id="{FD7EF53B-6CBB-41F9-A463-97A9987397C1}"/>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435916" y="1862283"/>
            <a:ext cx="442833" cy="396000"/>
          </a:xfrm>
          <a:prstGeom prst="rect">
            <a:avLst/>
          </a:prstGeom>
        </p:spPr>
      </p:pic>
      <p:pic>
        <p:nvPicPr>
          <p:cNvPr id="71" name="Bilde 70" descr="Et bilde som inneholder lysestake&#10;&#10;Automatisk generert beskrivelse">
            <a:extLst>
              <a:ext uri="{FF2B5EF4-FFF2-40B4-BE49-F238E27FC236}">
                <a16:creationId xmlns:a16="http://schemas.microsoft.com/office/drawing/2014/main" id="{CE12A25A-4772-4297-9468-D99716E1F957}"/>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095118" y="3429000"/>
            <a:ext cx="442833" cy="396000"/>
          </a:xfrm>
          <a:prstGeom prst="rect">
            <a:avLst/>
          </a:prstGeom>
        </p:spPr>
      </p:pic>
      <p:pic>
        <p:nvPicPr>
          <p:cNvPr id="72" name="Bilde 71" descr="Et bilde som inneholder lysestake&#10;&#10;Automatisk generert beskrivelse">
            <a:extLst>
              <a:ext uri="{FF2B5EF4-FFF2-40B4-BE49-F238E27FC236}">
                <a16:creationId xmlns:a16="http://schemas.microsoft.com/office/drawing/2014/main" id="{5F7AFAD6-F6C3-4ECC-AD7E-1DE9E16370E2}"/>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024294" y="2013360"/>
            <a:ext cx="442833" cy="396000"/>
          </a:xfrm>
          <a:prstGeom prst="rect">
            <a:avLst/>
          </a:prstGeom>
        </p:spPr>
      </p:pic>
      <p:pic>
        <p:nvPicPr>
          <p:cNvPr id="73" name="Bilde 72" descr="Et bilde som inneholder lysestake&#10;&#10;Automatisk generert beskrivelse">
            <a:extLst>
              <a:ext uri="{FF2B5EF4-FFF2-40B4-BE49-F238E27FC236}">
                <a16:creationId xmlns:a16="http://schemas.microsoft.com/office/drawing/2014/main" id="{37E8F121-EB7D-488E-AB3B-1F12AAE60E32}"/>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525746" y="987157"/>
            <a:ext cx="442833" cy="396000"/>
          </a:xfrm>
          <a:prstGeom prst="rect">
            <a:avLst/>
          </a:prstGeom>
        </p:spPr>
      </p:pic>
      <p:pic>
        <p:nvPicPr>
          <p:cNvPr id="74" name="Bilde 73">
            <a:extLst>
              <a:ext uri="{FF2B5EF4-FFF2-40B4-BE49-F238E27FC236}">
                <a16:creationId xmlns:a16="http://schemas.microsoft.com/office/drawing/2014/main" id="{03106549-926C-4C28-A042-68B69BE0F161}"/>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462350" y="6160269"/>
            <a:ext cx="391175" cy="396000"/>
          </a:xfrm>
          <a:prstGeom prst="rect">
            <a:avLst/>
          </a:prstGeom>
        </p:spPr>
      </p:pic>
      <p:pic>
        <p:nvPicPr>
          <p:cNvPr id="75" name="Bilde 74">
            <a:extLst>
              <a:ext uri="{FF2B5EF4-FFF2-40B4-BE49-F238E27FC236}">
                <a16:creationId xmlns:a16="http://schemas.microsoft.com/office/drawing/2014/main" id="{0EAC959F-9857-422B-8488-0B7EF10119D3}"/>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79775" y="4760341"/>
            <a:ext cx="391175" cy="396000"/>
          </a:xfrm>
          <a:prstGeom prst="rect">
            <a:avLst/>
          </a:prstGeom>
        </p:spPr>
      </p:pic>
      <p:pic>
        <p:nvPicPr>
          <p:cNvPr id="76" name="Bilde 75">
            <a:extLst>
              <a:ext uri="{FF2B5EF4-FFF2-40B4-BE49-F238E27FC236}">
                <a16:creationId xmlns:a16="http://schemas.microsoft.com/office/drawing/2014/main" id="{3D35B810-3A6B-4310-8917-A2344ADDAAF5}"/>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398301" y="858508"/>
            <a:ext cx="622452" cy="396000"/>
          </a:xfrm>
          <a:prstGeom prst="rect">
            <a:avLst/>
          </a:prstGeom>
        </p:spPr>
      </p:pic>
      <p:pic>
        <p:nvPicPr>
          <p:cNvPr id="77" name="Bilde 76">
            <a:extLst>
              <a:ext uri="{FF2B5EF4-FFF2-40B4-BE49-F238E27FC236}">
                <a16:creationId xmlns:a16="http://schemas.microsoft.com/office/drawing/2014/main" id="{BA7D344E-6454-4821-B43C-219E9D9996A9}"/>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18429" y="3561144"/>
            <a:ext cx="622452" cy="396000"/>
          </a:xfrm>
          <a:prstGeom prst="rect">
            <a:avLst/>
          </a:prstGeom>
        </p:spPr>
      </p:pic>
      <p:pic>
        <p:nvPicPr>
          <p:cNvPr id="78" name="Bilde 77">
            <a:extLst>
              <a:ext uri="{FF2B5EF4-FFF2-40B4-BE49-F238E27FC236}">
                <a16:creationId xmlns:a16="http://schemas.microsoft.com/office/drawing/2014/main" id="{E1D58D52-B121-4E97-A3CB-8EBEEAFF0ED3}"/>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76513" y="2572096"/>
            <a:ext cx="622452" cy="396000"/>
          </a:xfrm>
          <a:prstGeom prst="rect">
            <a:avLst/>
          </a:prstGeom>
        </p:spPr>
      </p:pic>
      <p:pic>
        <p:nvPicPr>
          <p:cNvPr id="79" name="Bilde 78">
            <a:extLst>
              <a:ext uri="{FF2B5EF4-FFF2-40B4-BE49-F238E27FC236}">
                <a16:creationId xmlns:a16="http://schemas.microsoft.com/office/drawing/2014/main" id="{76CECD1F-84A2-4193-A949-693D93D6FB80}"/>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489914" y="230772"/>
            <a:ext cx="442701" cy="396000"/>
          </a:xfrm>
          <a:prstGeom prst="rect">
            <a:avLst/>
          </a:prstGeom>
        </p:spPr>
      </p:pic>
      <p:pic>
        <p:nvPicPr>
          <p:cNvPr id="80" name="Bilde 79">
            <a:extLst>
              <a:ext uri="{FF2B5EF4-FFF2-40B4-BE49-F238E27FC236}">
                <a16:creationId xmlns:a16="http://schemas.microsoft.com/office/drawing/2014/main" id="{43F4526E-F842-4EBA-83FA-B6CDD39C0574}"/>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106668" y="26147"/>
            <a:ext cx="442701" cy="396000"/>
          </a:xfrm>
          <a:prstGeom prst="rect">
            <a:avLst/>
          </a:prstGeom>
        </p:spPr>
      </p:pic>
      <p:pic>
        <p:nvPicPr>
          <p:cNvPr id="81" name="Bilde 80">
            <a:extLst>
              <a:ext uri="{FF2B5EF4-FFF2-40B4-BE49-F238E27FC236}">
                <a16:creationId xmlns:a16="http://schemas.microsoft.com/office/drawing/2014/main" id="{A983F11E-B4DE-4CB1-A247-DF7C618D0923}"/>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673086" y="611602"/>
            <a:ext cx="442701" cy="396000"/>
          </a:xfrm>
          <a:prstGeom prst="rect">
            <a:avLst/>
          </a:prstGeom>
        </p:spPr>
      </p:pic>
      <p:pic>
        <p:nvPicPr>
          <p:cNvPr id="82" name="Bilde 81">
            <a:extLst>
              <a:ext uri="{FF2B5EF4-FFF2-40B4-BE49-F238E27FC236}">
                <a16:creationId xmlns:a16="http://schemas.microsoft.com/office/drawing/2014/main" id="{EB62C4ED-4A60-4073-898A-F4C9A1FF2A82}"/>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593167" y="131201"/>
            <a:ext cx="442701" cy="396000"/>
          </a:xfrm>
          <a:prstGeom prst="rect">
            <a:avLst/>
          </a:prstGeom>
        </p:spPr>
      </p:pic>
      <p:pic>
        <p:nvPicPr>
          <p:cNvPr id="83" name="Bilde 82">
            <a:extLst>
              <a:ext uri="{FF2B5EF4-FFF2-40B4-BE49-F238E27FC236}">
                <a16:creationId xmlns:a16="http://schemas.microsoft.com/office/drawing/2014/main" id="{5F9BF989-397E-4882-9A17-44A65C2A278B}"/>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488398" y="143098"/>
            <a:ext cx="442701" cy="396000"/>
          </a:xfrm>
          <a:prstGeom prst="rect">
            <a:avLst/>
          </a:prstGeom>
        </p:spPr>
      </p:pic>
      <p:pic>
        <p:nvPicPr>
          <p:cNvPr id="84" name="Bilde 83">
            <a:extLst>
              <a:ext uri="{FF2B5EF4-FFF2-40B4-BE49-F238E27FC236}">
                <a16:creationId xmlns:a16="http://schemas.microsoft.com/office/drawing/2014/main" id="{D9E0E35D-6C03-4957-9144-308291BC6AFD}"/>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012992" y="1185668"/>
            <a:ext cx="442701" cy="396000"/>
          </a:xfrm>
          <a:prstGeom prst="rect">
            <a:avLst/>
          </a:prstGeom>
        </p:spPr>
      </p:pic>
      <p:pic>
        <p:nvPicPr>
          <p:cNvPr id="85" name="Bilde 84">
            <a:extLst>
              <a:ext uri="{FF2B5EF4-FFF2-40B4-BE49-F238E27FC236}">
                <a16:creationId xmlns:a16="http://schemas.microsoft.com/office/drawing/2014/main" id="{C80874FA-AB56-428F-AA5D-F400679FDE8F}"/>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342175" y="555267"/>
            <a:ext cx="442701" cy="396000"/>
          </a:xfrm>
          <a:prstGeom prst="rect">
            <a:avLst/>
          </a:prstGeom>
        </p:spPr>
      </p:pic>
      <p:pic>
        <p:nvPicPr>
          <p:cNvPr id="86" name="Bilde 85">
            <a:extLst>
              <a:ext uri="{FF2B5EF4-FFF2-40B4-BE49-F238E27FC236}">
                <a16:creationId xmlns:a16="http://schemas.microsoft.com/office/drawing/2014/main" id="{8A7353E2-06E0-43EB-9BE7-6678265D32AF}"/>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92939" y="1121473"/>
            <a:ext cx="442701" cy="396000"/>
          </a:xfrm>
          <a:prstGeom prst="rect">
            <a:avLst/>
          </a:prstGeom>
        </p:spPr>
      </p:pic>
      <p:pic>
        <p:nvPicPr>
          <p:cNvPr id="87" name="Bilde 86">
            <a:extLst>
              <a:ext uri="{FF2B5EF4-FFF2-40B4-BE49-F238E27FC236}">
                <a16:creationId xmlns:a16="http://schemas.microsoft.com/office/drawing/2014/main" id="{645F60B6-B95D-4D9E-B015-E3778A137AB9}"/>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79003" y="446124"/>
            <a:ext cx="442701" cy="396000"/>
          </a:xfrm>
          <a:prstGeom prst="rect">
            <a:avLst/>
          </a:prstGeom>
        </p:spPr>
      </p:pic>
      <p:pic>
        <p:nvPicPr>
          <p:cNvPr id="88" name="Bilde 87" descr="Et bilde som inneholder lysestake&#10;&#10;Automatisk generert beskrivelse">
            <a:extLst>
              <a:ext uri="{FF2B5EF4-FFF2-40B4-BE49-F238E27FC236}">
                <a16:creationId xmlns:a16="http://schemas.microsoft.com/office/drawing/2014/main" id="{C7D9B066-8D8C-4ED0-89CD-63E5AA6A8709}"/>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866600" y="2552692"/>
            <a:ext cx="442833" cy="396000"/>
          </a:xfrm>
          <a:prstGeom prst="rect">
            <a:avLst/>
          </a:prstGeom>
        </p:spPr>
      </p:pic>
      <p:pic>
        <p:nvPicPr>
          <p:cNvPr id="89" name="Bilde 88" descr="Et bilde som inneholder lysestake&#10;&#10;Automatisk generert beskrivelse">
            <a:extLst>
              <a:ext uri="{FF2B5EF4-FFF2-40B4-BE49-F238E27FC236}">
                <a16:creationId xmlns:a16="http://schemas.microsoft.com/office/drawing/2014/main" id="{389436E9-E503-4981-B288-D84D846248C4}"/>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23306" y="717459"/>
            <a:ext cx="442833" cy="396000"/>
          </a:xfrm>
          <a:prstGeom prst="rect">
            <a:avLst/>
          </a:prstGeom>
        </p:spPr>
      </p:pic>
      <p:pic>
        <p:nvPicPr>
          <p:cNvPr id="90" name="Bilde 89" descr="Et bilde som inneholder lysestake&#10;&#10;Automatisk generert beskrivelse">
            <a:extLst>
              <a:ext uri="{FF2B5EF4-FFF2-40B4-BE49-F238E27FC236}">
                <a16:creationId xmlns:a16="http://schemas.microsoft.com/office/drawing/2014/main" id="{4F41B98A-3ECE-47B1-B40A-2D2AA4B028CF}"/>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603960" y="3685760"/>
            <a:ext cx="442833" cy="396000"/>
          </a:xfrm>
          <a:prstGeom prst="rect">
            <a:avLst/>
          </a:prstGeom>
        </p:spPr>
      </p:pic>
      <p:pic>
        <p:nvPicPr>
          <p:cNvPr id="91" name="Bilde 90" descr="Et bilde som inneholder lysestake&#10;&#10;Automatisk generert beskrivelse">
            <a:extLst>
              <a:ext uri="{FF2B5EF4-FFF2-40B4-BE49-F238E27FC236}">
                <a16:creationId xmlns:a16="http://schemas.microsoft.com/office/drawing/2014/main" id="{86CD9D0D-25D7-4B47-BEA5-CF04E5290501}"/>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640170" y="2905949"/>
            <a:ext cx="442833" cy="396000"/>
          </a:xfrm>
          <a:prstGeom prst="rect">
            <a:avLst/>
          </a:prstGeom>
        </p:spPr>
      </p:pic>
      <p:pic>
        <p:nvPicPr>
          <p:cNvPr id="92" name="Bilde 91" descr="Et bilde som inneholder lysestake&#10;&#10;Automatisk generert beskrivelse">
            <a:extLst>
              <a:ext uri="{FF2B5EF4-FFF2-40B4-BE49-F238E27FC236}">
                <a16:creationId xmlns:a16="http://schemas.microsoft.com/office/drawing/2014/main" id="{343F448C-0345-464B-B426-2901FD3AD19B}"/>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792570" y="1351839"/>
            <a:ext cx="442833" cy="396000"/>
          </a:xfrm>
          <a:prstGeom prst="rect">
            <a:avLst/>
          </a:prstGeom>
        </p:spPr>
      </p:pic>
      <p:pic>
        <p:nvPicPr>
          <p:cNvPr id="93" name="Bilde 92" descr="Et bilde som inneholder lysestake&#10;&#10;Automatisk generert beskrivelse">
            <a:extLst>
              <a:ext uri="{FF2B5EF4-FFF2-40B4-BE49-F238E27FC236}">
                <a16:creationId xmlns:a16="http://schemas.microsoft.com/office/drawing/2014/main" id="{F4A2A83C-2F8A-41F7-A51C-0C1AA8CB2368}"/>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451772" y="2918556"/>
            <a:ext cx="442833" cy="396000"/>
          </a:xfrm>
          <a:prstGeom prst="rect">
            <a:avLst/>
          </a:prstGeom>
        </p:spPr>
      </p:pic>
      <p:pic>
        <p:nvPicPr>
          <p:cNvPr id="94" name="Bilde 93">
            <a:extLst>
              <a:ext uri="{FF2B5EF4-FFF2-40B4-BE49-F238E27FC236}">
                <a16:creationId xmlns:a16="http://schemas.microsoft.com/office/drawing/2014/main" id="{4B5AFEF3-13D6-468B-8539-C83805E5B9B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118513" y="6217751"/>
            <a:ext cx="396000" cy="396000"/>
          </a:xfrm>
          <a:prstGeom prst="rect">
            <a:avLst/>
          </a:prstGeom>
        </p:spPr>
      </p:pic>
      <p:pic>
        <p:nvPicPr>
          <p:cNvPr id="95" name="Bilde 94">
            <a:extLst>
              <a:ext uri="{FF2B5EF4-FFF2-40B4-BE49-F238E27FC236}">
                <a16:creationId xmlns:a16="http://schemas.microsoft.com/office/drawing/2014/main" id="{89FF35BD-4DA1-4B5F-AB27-5DF1611E32A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80693" y="5978704"/>
            <a:ext cx="396000" cy="396000"/>
          </a:xfrm>
          <a:prstGeom prst="rect">
            <a:avLst/>
          </a:prstGeom>
        </p:spPr>
      </p:pic>
      <p:pic>
        <p:nvPicPr>
          <p:cNvPr id="96" name="Bilde 95">
            <a:extLst>
              <a:ext uri="{FF2B5EF4-FFF2-40B4-BE49-F238E27FC236}">
                <a16:creationId xmlns:a16="http://schemas.microsoft.com/office/drawing/2014/main" id="{4ED5171D-F730-4491-B6DC-656EE8704012}"/>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162263" y="4852556"/>
            <a:ext cx="396000" cy="396000"/>
          </a:xfrm>
          <a:prstGeom prst="rect">
            <a:avLst/>
          </a:prstGeom>
        </p:spPr>
      </p:pic>
      <p:pic>
        <p:nvPicPr>
          <p:cNvPr id="97" name="Bilde 96">
            <a:extLst>
              <a:ext uri="{FF2B5EF4-FFF2-40B4-BE49-F238E27FC236}">
                <a16:creationId xmlns:a16="http://schemas.microsoft.com/office/drawing/2014/main" id="{3956F946-ACE2-48A0-9791-0FD213D88E5F}"/>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515138" y="3934091"/>
            <a:ext cx="396000" cy="396000"/>
          </a:xfrm>
          <a:prstGeom prst="rect">
            <a:avLst/>
          </a:prstGeom>
        </p:spPr>
      </p:pic>
      <p:pic>
        <p:nvPicPr>
          <p:cNvPr id="98" name="Bilde 97">
            <a:extLst>
              <a:ext uri="{FF2B5EF4-FFF2-40B4-BE49-F238E27FC236}">
                <a16:creationId xmlns:a16="http://schemas.microsoft.com/office/drawing/2014/main" id="{371FDB08-0E85-4F4D-8D78-F9142DF52715}"/>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873595" y="5142614"/>
            <a:ext cx="396000" cy="396000"/>
          </a:xfrm>
          <a:prstGeom prst="rect">
            <a:avLst/>
          </a:prstGeom>
        </p:spPr>
      </p:pic>
      <p:pic>
        <p:nvPicPr>
          <p:cNvPr id="99" name="Bilde 98">
            <a:extLst>
              <a:ext uri="{FF2B5EF4-FFF2-40B4-BE49-F238E27FC236}">
                <a16:creationId xmlns:a16="http://schemas.microsoft.com/office/drawing/2014/main" id="{AC875BC1-0EE7-46A8-9229-F4700765919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646355" y="6217751"/>
            <a:ext cx="396000" cy="396000"/>
          </a:xfrm>
          <a:prstGeom prst="rect">
            <a:avLst/>
          </a:prstGeom>
        </p:spPr>
      </p:pic>
      <p:pic>
        <p:nvPicPr>
          <p:cNvPr id="100" name="Bilde 99">
            <a:extLst>
              <a:ext uri="{FF2B5EF4-FFF2-40B4-BE49-F238E27FC236}">
                <a16:creationId xmlns:a16="http://schemas.microsoft.com/office/drawing/2014/main" id="{96914DEA-F20C-46FA-B4D8-1E049D17AC4E}"/>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453460" y="4693214"/>
            <a:ext cx="396000" cy="396000"/>
          </a:xfrm>
          <a:prstGeom prst="rect">
            <a:avLst/>
          </a:prstGeom>
        </p:spPr>
      </p:pic>
      <p:cxnSp>
        <p:nvCxnSpPr>
          <p:cNvPr id="101" name="Rett linje 100">
            <a:extLst>
              <a:ext uri="{FF2B5EF4-FFF2-40B4-BE49-F238E27FC236}">
                <a16:creationId xmlns:a16="http://schemas.microsoft.com/office/drawing/2014/main" id="{F2715616-3787-4C34-9936-A18849A88781}"/>
              </a:ext>
            </a:extLst>
          </p:cNvPr>
          <p:cNvCxnSpPr>
            <a:cxnSpLocks/>
            <a:stCxn id="8" idx="3"/>
            <a:endCxn id="66" idx="1"/>
          </p:cNvCxnSpPr>
          <p:nvPr/>
        </p:nvCxnSpPr>
        <p:spPr>
          <a:xfrm flipV="1">
            <a:off x="8265543" y="3614393"/>
            <a:ext cx="1017973" cy="1132221"/>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2" name="Rett linje 101">
            <a:extLst>
              <a:ext uri="{FF2B5EF4-FFF2-40B4-BE49-F238E27FC236}">
                <a16:creationId xmlns:a16="http://schemas.microsoft.com/office/drawing/2014/main" id="{9FC12A36-BAD1-4BB9-8CB8-182EBB4C9DA5}"/>
              </a:ext>
            </a:extLst>
          </p:cNvPr>
          <p:cNvCxnSpPr>
            <a:cxnSpLocks/>
          </p:cNvCxnSpPr>
          <p:nvPr/>
        </p:nvCxnSpPr>
        <p:spPr>
          <a:xfrm flipH="1" flipV="1">
            <a:off x="6278694" y="1517474"/>
            <a:ext cx="1586297" cy="39591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3" name="Rett linje 102">
            <a:extLst>
              <a:ext uri="{FF2B5EF4-FFF2-40B4-BE49-F238E27FC236}">
                <a16:creationId xmlns:a16="http://schemas.microsoft.com/office/drawing/2014/main" id="{0CF37A4A-08BB-41FD-96D3-0834EE92E767}"/>
              </a:ext>
            </a:extLst>
          </p:cNvPr>
          <p:cNvCxnSpPr>
            <a:cxnSpLocks/>
          </p:cNvCxnSpPr>
          <p:nvPr/>
        </p:nvCxnSpPr>
        <p:spPr>
          <a:xfrm flipH="1" flipV="1">
            <a:off x="8287171" y="523160"/>
            <a:ext cx="1586297" cy="39591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4" name="Rett linje 103">
            <a:extLst>
              <a:ext uri="{FF2B5EF4-FFF2-40B4-BE49-F238E27FC236}">
                <a16:creationId xmlns:a16="http://schemas.microsoft.com/office/drawing/2014/main" id="{88A8BC79-B9D4-453E-8BBD-ADB738BE9C3A}"/>
              </a:ext>
            </a:extLst>
          </p:cNvPr>
          <p:cNvCxnSpPr>
            <a:cxnSpLocks/>
            <a:stCxn id="57" idx="1"/>
            <a:endCxn id="34" idx="0"/>
          </p:cNvCxnSpPr>
          <p:nvPr/>
        </p:nvCxnSpPr>
        <p:spPr>
          <a:xfrm flipH="1">
            <a:off x="1272636" y="427164"/>
            <a:ext cx="1714642" cy="75988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5" name="Rett linje 104">
            <a:extLst>
              <a:ext uri="{FF2B5EF4-FFF2-40B4-BE49-F238E27FC236}">
                <a16:creationId xmlns:a16="http://schemas.microsoft.com/office/drawing/2014/main" id="{42AD45B1-99E3-4DFC-B6DB-D161E35737A2}"/>
              </a:ext>
            </a:extLst>
          </p:cNvPr>
          <p:cNvCxnSpPr>
            <a:cxnSpLocks/>
            <a:stCxn id="76" idx="1"/>
          </p:cNvCxnSpPr>
          <p:nvPr/>
        </p:nvCxnSpPr>
        <p:spPr>
          <a:xfrm flipH="1">
            <a:off x="1612143" y="1056508"/>
            <a:ext cx="786158" cy="3153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07" name="Rett linje 106">
            <a:extLst>
              <a:ext uri="{FF2B5EF4-FFF2-40B4-BE49-F238E27FC236}">
                <a16:creationId xmlns:a16="http://schemas.microsoft.com/office/drawing/2014/main" id="{F0BBB170-3144-4B2C-8CAA-0DDC119D30F1}"/>
              </a:ext>
            </a:extLst>
          </p:cNvPr>
          <p:cNvCxnSpPr>
            <a:cxnSpLocks/>
            <a:stCxn id="65" idx="1"/>
            <a:endCxn id="76" idx="3"/>
          </p:cNvCxnSpPr>
          <p:nvPr/>
        </p:nvCxnSpPr>
        <p:spPr>
          <a:xfrm flipH="1">
            <a:off x="3020753" y="850847"/>
            <a:ext cx="678381" cy="205661"/>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10" name="Rett linje 109">
            <a:extLst>
              <a:ext uri="{FF2B5EF4-FFF2-40B4-BE49-F238E27FC236}">
                <a16:creationId xmlns:a16="http://schemas.microsoft.com/office/drawing/2014/main" id="{5CF1AA9E-D8AF-4040-8A1B-AFC1D7A5F0B9}"/>
              </a:ext>
            </a:extLst>
          </p:cNvPr>
          <p:cNvCxnSpPr>
            <a:cxnSpLocks/>
            <a:stCxn id="79" idx="1"/>
            <a:endCxn id="76" idx="3"/>
          </p:cNvCxnSpPr>
          <p:nvPr/>
        </p:nvCxnSpPr>
        <p:spPr>
          <a:xfrm flipH="1">
            <a:off x="3020753" y="428772"/>
            <a:ext cx="469161" cy="62773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13" name="Rett linje 112">
            <a:extLst>
              <a:ext uri="{FF2B5EF4-FFF2-40B4-BE49-F238E27FC236}">
                <a16:creationId xmlns:a16="http://schemas.microsoft.com/office/drawing/2014/main" id="{88CEDFFF-5AD3-443A-B638-60B3C584D998}"/>
              </a:ext>
            </a:extLst>
          </p:cNvPr>
          <p:cNvCxnSpPr>
            <a:cxnSpLocks/>
          </p:cNvCxnSpPr>
          <p:nvPr/>
        </p:nvCxnSpPr>
        <p:spPr>
          <a:xfrm flipH="1" flipV="1">
            <a:off x="3035548" y="1060372"/>
            <a:ext cx="1312036" cy="28222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17" name="Rett linje 116">
            <a:extLst>
              <a:ext uri="{FF2B5EF4-FFF2-40B4-BE49-F238E27FC236}">
                <a16:creationId xmlns:a16="http://schemas.microsoft.com/office/drawing/2014/main" id="{465C8DE2-81B7-4995-AF7A-1FC09D9A00F2}"/>
              </a:ext>
            </a:extLst>
          </p:cNvPr>
          <p:cNvCxnSpPr>
            <a:cxnSpLocks/>
            <a:stCxn id="36" idx="1"/>
          </p:cNvCxnSpPr>
          <p:nvPr/>
        </p:nvCxnSpPr>
        <p:spPr>
          <a:xfrm flipH="1" flipV="1">
            <a:off x="3039717" y="1035608"/>
            <a:ext cx="608520" cy="7454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0" name="Rett linje 119">
            <a:extLst>
              <a:ext uri="{FF2B5EF4-FFF2-40B4-BE49-F238E27FC236}">
                <a16:creationId xmlns:a16="http://schemas.microsoft.com/office/drawing/2014/main" id="{301DCEEA-38BC-49CC-8617-6E663185BAA0}"/>
              </a:ext>
            </a:extLst>
          </p:cNvPr>
          <p:cNvCxnSpPr>
            <a:cxnSpLocks/>
            <a:endCxn id="76" idx="3"/>
          </p:cNvCxnSpPr>
          <p:nvPr/>
        </p:nvCxnSpPr>
        <p:spPr>
          <a:xfrm flipH="1" flipV="1">
            <a:off x="3020753" y="1056508"/>
            <a:ext cx="171364" cy="13185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3" name="Rett linje 122">
            <a:extLst>
              <a:ext uri="{FF2B5EF4-FFF2-40B4-BE49-F238E27FC236}">
                <a16:creationId xmlns:a16="http://schemas.microsoft.com/office/drawing/2014/main" id="{550E88BB-429A-4E1D-9998-B048832C6D44}"/>
              </a:ext>
            </a:extLst>
          </p:cNvPr>
          <p:cNvCxnSpPr>
            <a:cxnSpLocks/>
            <a:stCxn id="75" idx="0"/>
          </p:cNvCxnSpPr>
          <p:nvPr/>
        </p:nvCxnSpPr>
        <p:spPr>
          <a:xfrm flipV="1">
            <a:off x="1775363" y="3933603"/>
            <a:ext cx="562311" cy="826738"/>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4" name="Rett linje 123">
            <a:extLst>
              <a:ext uri="{FF2B5EF4-FFF2-40B4-BE49-F238E27FC236}">
                <a16:creationId xmlns:a16="http://schemas.microsoft.com/office/drawing/2014/main" id="{9B12F1CB-D583-400D-AE24-4172237FB9DE}"/>
              </a:ext>
            </a:extLst>
          </p:cNvPr>
          <p:cNvCxnSpPr>
            <a:cxnSpLocks/>
            <a:stCxn id="22" idx="0"/>
          </p:cNvCxnSpPr>
          <p:nvPr/>
        </p:nvCxnSpPr>
        <p:spPr>
          <a:xfrm flipH="1" flipV="1">
            <a:off x="2337675" y="3933604"/>
            <a:ext cx="818306" cy="130021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7" name="Rett linje 126">
            <a:extLst>
              <a:ext uri="{FF2B5EF4-FFF2-40B4-BE49-F238E27FC236}">
                <a16:creationId xmlns:a16="http://schemas.microsoft.com/office/drawing/2014/main" id="{0DEEB308-95B7-4F7C-A331-8CD78B7BB7D2}"/>
              </a:ext>
            </a:extLst>
          </p:cNvPr>
          <p:cNvCxnSpPr>
            <a:cxnSpLocks/>
            <a:stCxn id="75" idx="0"/>
            <a:endCxn id="31" idx="3"/>
          </p:cNvCxnSpPr>
          <p:nvPr/>
        </p:nvCxnSpPr>
        <p:spPr>
          <a:xfrm flipH="1" flipV="1">
            <a:off x="917596" y="3727237"/>
            <a:ext cx="857767" cy="103310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30" name="Rett linje 129">
            <a:extLst>
              <a:ext uri="{FF2B5EF4-FFF2-40B4-BE49-F238E27FC236}">
                <a16:creationId xmlns:a16="http://schemas.microsoft.com/office/drawing/2014/main" id="{8A0E7D0A-2BBF-45CB-BB8F-607D7E049B1A}"/>
              </a:ext>
            </a:extLst>
          </p:cNvPr>
          <p:cNvCxnSpPr>
            <a:cxnSpLocks/>
            <a:stCxn id="67" idx="0"/>
          </p:cNvCxnSpPr>
          <p:nvPr/>
        </p:nvCxnSpPr>
        <p:spPr>
          <a:xfrm flipV="1">
            <a:off x="8371751" y="1751266"/>
            <a:ext cx="573086" cy="1065398"/>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33" name="Rett linje 132">
            <a:extLst>
              <a:ext uri="{FF2B5EF4-FFF2-40B4-BE49-F238E27FC236}">
                <a16:creationId xmlns:a16="http://schemas.microsoft.com/office/drawing/2014/main" id="{9691C3B5-18DE-4309-8E2E-372A39B49B1C}"/>
              </a:ext>
            </a:extLst>
          </p:cNvPr>
          <p:cNvCxnSpPr>
            <a:cxnSpLocks/>
            <a:stCxn id="70" idx="0"/>
            <a:endCxn id="73" idx="1"/>
          </p:cNvCxnSpPr>
          <p:nvPr/>
        </p:nvCxnSpPr>
        <p:spPr>
          <a:xfrm flipV="1">
            <a:off x="9657333" y="1185157"/>
            <a:ext cx="868413" cy="67712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36" name="Rett linje 135">
            <a:extLst>
              <a:ext uri="{FF2B5EF4-FFF2-40B4-BE49-F238E27FC236}">
                <a16:creationId xmlns:a16="http://schemas.microsoft.com/office/drawing/2014/main" id="{771CF238-DD84-4835-AB50-F9CCE206B2F1}"/>
              </a:ext>
            </a:extLst>
          </p:cNvPr>
          <p:cNvCxnSpPr>
            <a:cxnSpLocks/>
            <a:stCxn id="97" idx="0"/>
          </p:cNvCxnSpPr>
          <p:nvPr/>
        </p:nvCxnSpPr>
        <p:spPr>
          <a:xfrm flipH="1" flipV="1">
            <a:off x="6339716" y="1517387"/>
            <a:ext cx="1373422" cy="241670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39" name="Rett linje 138">
            <a:extLst>
              <a:ext uri="{FF2B5EF4-FFF2-40B4-BE49-F238E27FC236}">
                <a16:creationId xmlns:a16="http://schemas.microsoft.com/office/drawing/2014/main" id="{769F1358-D21D-4C6B-BFC5-6D3C38478808}"/>
              </a:ext>
            </a:extLst>
          </p:cNvPr>
          <p:cNvCxnSpPr>
            <a:cxnSpLocks/>
            <a:stCxn id="8" idx="0"/>
            <a:endCxn id="62" idx="2"/>
          </p:cNvCxnSpPr>
          <p:nvPr/>
        </p:nvCxnSpPr>
        <p:spPr>
          <a:xfrm flipH="1" flipV="1">
            <a:off x="7110486" y="1509459"/>
            <a:ext cx="957057" cy="303915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42" name="Rett linje 141">
            <a:extLst>
              <a:ext uri="{FF2B5EF4-FFF2-40B4-BE49-F238E27FC236}">
                <a16:creationId xmlns:a16="http://schemas.microsoft.com/office/drawing/2014/main" id="{59D9396A-D9DC-4E17-BE40-29E04C0915B0}"/>
              </a:ext>
            </a:extLst>
          </p:cNvPr>
          <p:cNvCxnSpPr>
            <a:cxnSpLocks/>
            <a:stCxn id="97" idx="0"/>
            <a:endCxn id="59" idx="2"/>
          </p:cNvCxnSpPr>
          <p:nvPr/>
        </p:nvCxnSpPr>
        <p:spPr>
          <a:xfrm flipV="1">
            <a:off x="7713138" y="1074615"/>
            <a:ext cx="267041" cy="285947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45" name="Rett linje 144">
            <a:extLst>
              <a:ext uri="{FF2B5EF4-FFF2-40B4-BE49-F238E27FC236}">
                <a16:creationId xmlns:a16="http://schemas.microsoft.com/office/drawing/2014/main" id="{979557CE-2CF4-42C6-88AD-9E78F59F7E58}"/>
              </a:ext>
            </a:extLst>
          </p:cNvPr>
          <p:cNvCxnSpPr>
            <a:cxnSpLocks/>
            <a:stCxn id="68" idx="0"/>
            <a:endCxn id="87" idx="2"/>
          </p:cNvCxnSpPr>
          <p:nvPr/>
        </p:nvCxnSpPr>
        <p:spPr>
          <a:xfrm flipH="1" flipV="1">
            <a:off x="7100354" y="842124"/>
            <a:ext cx="986054" cy="819928"/>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48" name="Rett linje 147">
            <a:extLst>
              <a:ext uri="{FF2B5EF4-FFF2-40B4-BE49-F238E27FC236}">
                <a16:creationId xmlns:a16="http://schemas.microsoft.com/office/drawing/2014/main" id="{3419C1A5-E080-4B95-8F4C-E0F4B2F3ACE8}"/>
              </a:ext>
            </a:extLst>
          </p:cNvPr>
          <p:cNvCxnSpPr>
            <a:cxnSpLocks/>
            <a:endCxn id="74" idx="0"/>
          </p:cNvCxnSpPr>
          <p:nvPr/>
        </p:nvCxnSpPr>
        <p:spPr>
          <a:xfrm>
            <a:off x="4907719" y="5932789"/>
            <a:ext cx="750219" cy="22748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49" name="Rett linje 148">
            <a:extLst>
              <a:ext uri="{FF2B5EF4-FFF2-40B4-BE49-F238E27FC236}">
                <a16:creationId xmlns:a16="http://schemas.microsoft.com/office/drawing/2014/main" id="{6F7D2290-9BDD-4D22-B8E7-58DA5D726B5F}"/>
              </a:ext>
            </a:extLst>
          </p:cNvPr>
          <p:cNvCxnSpPr>
            <a:cxnSpLocks/>
            <a:endCxn id="95" idx="3"/>
          </p:cNvCxnSpPr>
          <p:nvPr/>
        </p:nvCxnSpPr>
        <p:spPr>
          <a:xfrm flipH="1" flipV="1">
            <a:off x="6476693" y="6176704"/>
            <a:ext cx="674620" cy="209518"/>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53" name="Rett linje 152">
            <a:extLst>
              <a:ext uri="{FF2B5EF4-FFF2-40B4-BE49-F238E27FC236}">
                <a16:creationId xmlns:a16="http://schemas.microsoft.com/office/drawing/2014/main" id="{B1CC5C56-E6A5-4F2D-A752-C7006FD62850}"/>
              </a:ext>
            </a:extLst>
          </p:cNvPr>
          <p:cNvCxnSpPr>
            <a:cxnSpLocks/>
            <a:stCxn id="41" idx="1"/>
            <a:endCxn id="99" idx="1"/>
          </p:cNvCxnSpPr>
          <p:nvPr/>
        </p:nvCxnSpPr>
        <p:spPr>
          <a:xfrm flipV="1">
            <a:off x="8873959" y="6415751"/>
            <a:ext cx="2772396" cy="92809"/>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56" name="Rett linje 155">
            <a:extLst>
              <a:ext uri="{FF2B5EF4-FFF2-40B4-BE49-F238E27FC236}">
                <a16:creationId xmlns:a16="http://schemas.microsoft.com/office/drawing/2014/main" id="{3643F4C4-1BB9-4A18-BE25-AA352DE97765}"/>
              </a:ext>
            </a:extLst>
          </p:cNvPr>
          <p:cNvCxnSpPr>
            <a:cxnSpLocks/>
            <a:stCxn id="9" idx="3"/>
            <a:endCxn id="98" idx="1"/>
          </p:cNvCxnSpPr>
          <p:nvPr/>
        </p:nvCxnSpPr>
        <p:spPr>
          <a:xfrm flipV="1">
            <a:off x="8265543" y="5340614"/>
            <a:ext cx="2608052" cy="799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59" name="Rett linje 158">
            <a:extLst>
              <a:ext uri="{FF2B5EF4-FFF2-40B4-BE49-F238E27FC236}">
                <a16:creationId xmlns:a16="http://schemas.microsoft.com/office/drawing/2014/main" id="{426C513C-2A28-4F4B-9743-CE8CB44F257B}"/>
              </a:ext>
            </a:extLst>
          </p:cNvPr>
          <p:cNvCxnSpPr>
            <a:cxnSpLocks/>
            <a:endCxn id="67" idx="1"/>
          </p:cNvCxnSpPr>
          <p:nvPr/>
        </p:nvCxnSpPr>
        <p:spPr>
          <a:xfrm>
            <a:off x="4270689" y="1747839"/>
            <a:ext cx="3879645" cy="126682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62" name="Rett linje 161">
            <a:extLst>
              <a:ext uri="{FF2B5EF4-FFF2-40B4-BE49-F238E27FC236}">
                <a16:creationId xmlns:a16="http://schemas.microsoft.com/office/drawing/2014/main" id="{7F0E8BD8-7661-4FD0-A5F7-947A9F56DA2E}"/>
              </a:ext>
            </a:extLst>
          </p:cNvPr>
          <p:cNvCxnSpPr>
            <a:cxnSpLocks/>
            <a:endCxn id="68" idx="1"/>
          </p:cNvCxnSpPr>
          <p:nvPr/>
        </p:nvCxnSpPr>
        <p:spPr>
          <a:xfrm>
            <a:off x="4270689" y="1781048"/>
            <a:ext cx="3594302" cy="7900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65" name="Rett linje 164">
            <a:extLst>
              <a:ext uri="{FF2B5EF4-FFF2-40B4-BE49-F238E27FC236}">
                <a16:creationId xmlns:a16="http://schemas.microsoft.com/office/drawing/2014/main" id="{84616821-AB89-4E86-836C-DD47DDA5F96C}"/>
              </a:ext>
            </a:extLst>
          </p:cNvPr>
          <p:cNvCxnSpPr>
            <a:cxnSpLocks/>
            <a:stCxn id="36" idx="3"/>
            <a:endCxn id="70" idx="1"/>
          </p:cNvCxnSpPr>
          <p:nvPr/>
        </p:nvCxnSpPr>
        <p:spPr>
          <a:xfrm>
            <a:off x="4270689" y="1781048"/>
            <a:ext cx="5165227" cy="27923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19" name="Rett linje 118">
            <a:extLst>
              <a:ext uri="{FF2B5EF4-FFF2-40B4-BE49-F238E27FC236}">
                <a16:creationId xmlns:a16="http://schemas.microsoft.com/office/drawing/2014/main" id="{8A0CE5BA-57D8-4B54-A1EB-A34A9E45B7B5}"/>
              </a:ext>
            </a:extLst>
          </p:cNvPr>
          <p:cNvCxnSpPr>
            <a:cxnSpLocks/>
          </p:cNvCxnSpPr>
          <p:nvPr/>
        </p:nvCxnSpPr>
        <p:spPr>
          <a:xfrm flipH="1">
            <a:off x="1579775" y="2968096"/>
            <a:ext cx="307964" cy="199024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1" name="Rett linje 120">
            <a:extLst>
              <a:ext uri="{FF2B5EF4-FFF2-40B4-BE49-F238E27FC236}">
                <a16:creationId xmlns:a16="http://schemas.microsoft.com/office/drawing/2014/main" id="{9876E615-D0E1-4857-A752-73EAA480FCF1}"/>
              </a:ext>
            </a:extLst>
          </p:cNvPr>
          <p:cNvCxnSpPr>
            <a:cxnSpLocks/>
          </p:cNvCxnSpPr>
          <p:nvPr/>
        </p:nvCxnSpPr>
        <p:spPr>
          <a:xfrm>
            <a:off x="3996469" y="6310560"/>
            <a:ext cx="1465881" cy="47709"/>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2" name="Rett linje 121">
            <a:extLst>
              <a:ext uri="{FF2B5EF4-FFF2-40B4-BE49-F238E27FC236}">
                <a16:creationId xmlns:a16="http://schemas.microsoft.com/office/drawing/2014/main" id="{152A6F12-5BB0-4EF3-A89F-CBFBE39BDFD3}"/>
              </a:ext>
            </a:extLst>
          </p:cNvPr>
          <p:cNvCxnSpPr>
            <a:cxnSpLocks/>
            <a:stCxn id="12" idx="2"/>
          </p:cNvCxnSpPr>
          <p:nvPr/>
        </p:nvCxnSpPr>
        <p:spPr>
          <a:xfrm>
            <a:off x="7029723" y="6099307"/>
            <a:ext cx="88790" cy="36365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5" name="Rett linje 124">
            <a:extLst>
              <a:ext uri="{FF2B5EF4-FFF2-40B4-BE49-F238E27FC236}">
                <a16:creationId xmlns:a16="http://schemas.microsoft.com/office/drawing/2014/main" id="{F83EA343-493A-453D-A848-039E7FE1558B}"/>
              </a:ext>
            </a:extLst>
          </p:cNvPr>
          <p:cNvCxnSpPr>
            <a:cxnSpLocks/>
          </p:cNvCxnSpPr>
          <p:nvPr/>
        </p:nvCxnSpPr>
        <p:spPr>
          <a:xfrm flipH="1">
            <a:off x="7514513" y="6338354"/>
            <a:ext cx="553030" cy="7739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8" name="Rett linje 127">
            <a:extLst>
              <a:ext uri="{FF2B5EF4-FFF2-40B4-BE49-F238E27FC236}">
                <a16:creationId xmlns:a16="http://schemas.microsoft.com/office/drawing/2014/main" id="{91CD529C-6FB5-4D65-9BBB-E382E58DE323}"/>
              </a:ext>
            </a:extLst>
          </p:cNvPr>
          <p:cNvCxnSpPr>
            <a:cxnSpLocks/>
          </p:cNvCxnSpPr>
          <p:nvPr/>
        </p:nvCxnSpPr>
        <p:spPr>
          <a:xfrm>
            <a:off x="4013297" y="3429000"/>
            <a:ext cx="3271107" cy="171361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29" name="Rett linje 128">
            <a:extLst>
              <a:ext uri="{FF2B5EF4-FFF2-40B4-BE49-F238E27FC236}">
                <a16:creationId xmlns:a16="http://schemas.microsoft.com/office/drawing/2014/main" id="{AE3B4304-17AB-4787-A382-C4441416B81A}"/>
              </a:ext>
            </a:extLst>
          </p:cNvPr>
          <p:cNvCxnSpPr>
            <a:cxnSpLocks/>
          </p:cNvCxnSpPr>
          <p:nvPr/>
        </p:nvCxnSpPr>
        <p:spPr>
          <a:xfrm>
            <a:off x="3594619" y="2607360"/>
            <a:ext cx="4355606" cy="213925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31" name="Rett linje 130">
            <a:extLst>
              <a:ext uri="{FF2B5EF4-FFF2-40B4-BE49-F238E27FC236}">
                <a16:creationId xmlns:a16="http://schemas.microsoft.com/office/drawing/2014/main" id="{72C70662-79D7-4D18-BE2A-3C50BF13D212}"/>
              </a:ext>
            </a:extLst>
          </p:cNvPr>
          <p:cNvCxnSpPr>
            <a:cxnSpLocks/>
          </p:cNvCxnSpPr>
          <p:nvPr/>
        </p:nvCxnSpPr>
        <p:spPr>
          <a:xfrm>
            <a:off x="4053222" y="3436740"/>
            <a:ext cx="2859183" cy="246456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32" name="Rett linje 131">
            <a:extLst>
              <a:ext uri="{FF2B5EF4-FFF2-40B4-BE49-F238E27FC236}">
                <a16:creationId xmlns:a16="http://schemas.microsoft.com/office/drawing/2014/main" id="{2B33F6BE-E150-4209-A2BF-931CE6ABBE3F}"/>
              </a:ext>
            </a:extLst>
          </p:cNvPr>
          <p:cNvCxnSpPr>
            <a:cxnSpLocks/>
          </p:cNvCxnSpPr>
          <p:nvPr/>
        </p:nvCxnSpPr>
        <p:spPr>
          <a:xfrm>
            <a:off x="998278" y="3727237"/>
            <a:ext cx="3837432" cy="201711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34" name="Rett linje 133">
            <a:extLst>
              <a:ext uri="{FF2B5EF4-FFF2-40B4-BE49-F238E27FC236}">
                <a16:creationId xmlns:a16="http://schemas.microsoft.com/office/drawing/2014/main" id="{F0A62714-ED5E-4AD8-9725-5627ED452D84}"/>
              </a:ext>
            </a:extLst>
          </p:cNvPr>
          <p:cNvCxnSpPr>
            <a:cxnSpLocks/>
          </p:cNvCxnSpPr>
          <p:nvPr/>
        </p:nvCxnSpPr>
        <p:spPr>
          <a:xfrm flipH="1">
            <a:off x="917596" y="2607360"/>
            <a:ext cx="1973889" cy="1119877"/>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2150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339FE8-E777-4942-81FD-603A8453A2BB}"/>
              </a:ext>
            </a:extLst>
          </p:cNvPr>
          <p:cNvSpPr txBox="1">
            <a:spLocks/>
          </p:cNvSpPr>
          <p:nvPr/>
        </p:nvSpPr>
        <p:spPr>
          <a:xfrm>
            <a:off x="1471761" y="344846"/>
            <a:ext cx="9441143" cy="493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dirty="0">
                <a:solidFill>
                  <a:srgbClr val="EF4781"/>
                </a:solidFill>
                <a:latin typeface="Metropolis Extra Bold" panose="00000900000000000000" pitchFamily="50" charset="0"/>
              </a:rPr>
              <a:t>Innovation Superclusters are…</a:t>
            </a:r>
            <a:endParaRPr lang="en-US" sz="6000" dirty="0">
              <a:solidFill>
                <a:srgbClr val="EF4781"/>
              </a:solidFill>
              <a:latin typeface="Metropolis Extra Bold" panose="00000900000000000000" pitchFamily="50" charset="0"/>
            </a:endParaRPr>
          </a:p>
        </p:txBody>
      </p:sp>
      <p:sp>
        <p:nvSpPr>
          <p:cNvPr id="16" name="Rectangle 15">
            <a:extLst>
              <a:ext uri="{FF2B5EF4-FFF2-40B4-BE49-F238E27FC236}">
                <a16:creationId xmlns:a16="http://schemas.microsoft.com/office/drawing/2014/main" id="{1F2E2173-A38C-404C-976E-1383D1D3542F}"/>
              </a:ext>
            </a:extLst>
          </p:cNvPr>
          <p:cNvSpPr/>
          <p:nvPr/>
        </p:nvSpPr>
        <p:spPr>
          <a:xfrm rot="17835243">
            <a:off x="7272794" y="-3704514"/>
            <a:ext cx="6576334" cy="6576334"/>
          </a:xfrm>
          <a:prstGeom prst="rect">
            <a:avLst/>
          </a:prstGeom>
          <a:blipFill dpi="0" rotWithShape="1">
            <a:blip r:embed="rId2">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3F4E5F7-D5C2-4C63-A7B4-C2C3D8E70D72}"/>
              </a:ext>
            </a:extLst>
          </p:cNvPr>
          <p:cNvSpPr/>
          <p:nvPr/>
        </p:nvSpPr>
        <p:spPr>
          <a:xfrm rot="12016128">
            <a:off x="8918515" y="5034834"/>
            <a:ext cx="6576334" cy="6576334"/>
          </a:xfrm>
          <a:prstGeom prst="rect">
            <a:avLst/>
          </a:prstGeom>
          <a:blipFill dpi="0" rotWithShape="1">
            <a:blip r:embed="rId2">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kstSylinder 7">
            <a:extLst>
              <a:ext uri="{FF2B5EF4-FFF2-40B4-BE49-F238E27FC236}">
                <a16:creationId xmlns:a16="http://schemas.microsoft.com/office/drawing/2014/main" id="{C040F935-0706-4A41-8403-53991AE5DDF6}"/>
              </a:ext>
            </a:extLst>
          </p:cNvPr>
          <p:cNvSpPr txBox="1"/>
          <p:nvPr/>
        </p:nvSpPr>
        <p:spPr>
          <a:xfrm>
            <a:off x="1601321" y="1621081"/>
            <a:ext cx="8140269" cy="338554"/>
          </a:xfrm>
          <a:prstGeom prst="rect">
            <a:avLst/>
          </a:prstGeom>
          <a:noFill/>
        </p:spPr>
        <p:txBody>
          <a:bodyPr wrap="square" rtlCol="0">
            <a:spAutoFit/>
          </a:bodyPr>
          <a:lstStyle/>
          <a:p>
            <a:r>
              <a:rPr lang="en-CA" sz="1600" b="1" dirty="0">
                <a:latin typeface="Metropolis" panose="00000500000000000000" pitchFamily="50" charset="0"/>
              </a:rPr>
              <a:t>Engines </a:t>
            </a:r>
            <a:r>
              <a:rPr lang="en-CA" sz="1600" dirty="0">
                <a:latin typeface="Metropolis" panose="00000500000000000000" pitchFamily="50" charset="0"/>
              </a:rPr>
              <a:t>of economic growth, by connecting 100’s of members and partners </a:t>
            </a:r>
          </a:p>
        </p:txBody>
      </p:sp>
      <p:sp>
        <p:nvSpPr>
          <p:cNvPr id="20" name="TekstSylinder 8">
            <a:extLst>
              <a:ext uri="{FF2B5EF4-FFF2-40B4-BE49-F238E27FC236}">
                <a16:creationId xmlns:a16="http://schemas.microsoft.com/office/drawing/2014/main" id="{175F0649-52C8-45CB-B5C9-A090A787F203}"/>
              </a:ext>
            </a:extLst>
          </p:cNvPr>
          <p:cNvSpPr txBox="1"/>
          <p:nvPr/>
        </p:nvSpPr>
        <p:spPr>
          <a:xfrm>
            <a:off x="6986291" y="5746368"/>
            <a:ext cx="7747865" cy="584775"/>
          </a:xfrm>
          <a:prstGeom prst="rect">
            <a:avLst/>
          </a:prstGeom>
          <a:noFill/>
        </p:spPr>
        <p:txBody>
          <a:bodyPr wrap="square" rtlCol="0">
            <a:spAutoFit/>
          </a:bodyPr>
          <a:lstStyle/>
          <a:p>
            <a:r>
              <a:rPr lang="en-CA" sz="1600" b="1" dirty="0">
                <a:latin typeface="Metropolis" panose="00000500000000000000" pitchFamily="50" charset="0"/>
              </a:rPr>
              <a:t>Magnets </a:t>
            </a:r>
            <a:r>
              <a:rPr lang="en-CA" sz="1600" dirty="0">
                <a:latin typeface="Metropolis" panose="00000500000000000000" pitchFamily="50" charset="0"/>
              </a:rPr>
              <a:t>that attract talent, </a:t>
            </a:r>
            <a:br>
              <a:rPr lang="en-CA" sz="1600" dirty="0">
                <a:latin typeface="Metropolis" panose="00000500000000000000" pitchFamily="50" charset="0"/>
              </a:rPr>
            </a:br>
            <a:r>
              <a:rPr lang="en-CA" sz="1600" dirty="0">
                <a:latin typeface="Metropolis" panose="00000500000000000000" pitchFamily="50" charset="0"/>
              </a:rPr>
              <a:t>capital, researchers and companies  </a:t>
            </a:r>
          </a:p>
        </p:txBody>
      </p:sp>
      <p:sp>
        <p:nvSpPr>
          <p:cNvPr id="21" name="TekstSylinder 9">
            <a:extLst>
              <a:ext uri="{FF2B5EF4-FFF2-40B4-BE49-F238E27FC236}">
                <a16:creationId xmlns:a16="http://schemas.microsoft.com/office/drawing/2014/main" id="{4C2D79E9-5DF8-4F10-B2FC-1C05EA63278A}"/>
              </a:ext>
            </a:extLst>
          </p:cNvPr>
          <p:cNvSpPr txBox="1"/>
          <p:nvPr/>
        </p:nvSpPr>
        <p:spPr>
          <a:xfrm>
            <a:off x="2288917" y="2671635"/>
            <a:ext cx="7078719" cy="338554"/>
          </a:xfrm>
          <a:prstGeom prst="rect">
            <a:avLst/>
          </a:prstGeom>
          <a:noFill/>
        </p:spPr>
        <p:txBody>
          <a:bodyPr wrap="square" rtlCol="0">
            <a:spAutoFit/>
          </a:bodyPr>
          <a:lstStyle/>
          <a:p>
            <a:r>
              <a:rPr lang="en-CA" sz="1600" b="1" dirty="0">
                <a:latin typeface="Metropolis" panose="00000500000000000000" pitchFamily="50" charset="0"/>
              </a:rPr>
              <a:t>Collaboration networks</a:t>
            </a:r>
            <a:r>
              <a:rPr lang="en-CA" sz="1600" dirty="0">
                <a:latin typeface="Metropolis" panose="00000500000000000000" pitchFamily="50" charset="0"/>
              </a:rPr>
              <a:t> built around the industries of the future</a:t>
            </a:r>
          </a:p>
        </p:txBody>
      </p:sp>
      <p:sp>
        <p:nvSpPr>
          <p:cNvPr id="22" name="TekstSylinder 7">
            <a:extLst>
              <a:ext uri="{FF2B5EF4-FFF2-40B4-BE49-F238E27FC236}">
                <a16:creationId xmlns:a16="http://schemas.microsoft.com/office/drawing/2014/main" id="{6878D7DC-A86A-4E2A-885F-3E5FD055192D}"/>
              </a:ext>
            </a:extLst>
          </p:cNvPr>
          <p:cNvSpPr txBox="1"/>
          <p:nvPr/>
        </p:nvSpPr>
        <p:spPr>
          <a:xfrm>
            <a:off x="5755222" y="4999637"/>
            <a:ext cx="5846334" cy="338554"/>
          </a:xfrm>
          <a:prstGeom prst="rect">
            <a:avLst/>
          </a:prstGeom>
          <a:noFill/>
        </p:spPr>
        <p:txBody>
          <a:bodyPr wrap="square" rtlCol="0">
            <a:spAutoFit/>
          </a:bodyPr>
          <a:lstStyle/>
          <a:p>
            <a:r>
              <a:rPr lang="en-CA" sz="1600" dirty="0">
                <a:latin typeface="Metropolis" panose="00000500000000000000" pitchFamily="50" charset="0"/>
              </a:rPr>
              <a:t>Solving </a:t>
            </a:r>
            <a:r>
              <a:rPr lang="en-CA" sz="1600" b="1" dirty="0">
                <a:latin typeface="Metropolis" panose="00000500000000000000" pitchFamily="50" charset="0"/>
              </a:rPr>
              <a:t>Industry level challenges </a:t>
            </a:r>
            <a:r>
              <a:rPr lang="en-CA" sz="1600" dirty="0">
                <a:latin typeface="Metropolis" panose="00000500000000000000" pitchFamily="50" charset="0"/>
              </a:rPr>
              <a:t>&amp; opportunities </a:t>
            </a:r>
          </a:p>
        </p:txBody>
      </p:sp>
      <p:sp>
        <p:nvSpPr>
          <p:cNvPr id="23" name="TekstSylinder 8">
            <a:extLst>
              <a:ext uri="{FF2B5EF4-FFF2-40B4-BE49-F238E27FC236}">
                <a16:creationId xmlns:a16="http://schemas.microsoft.com/office/drawing/2014/main" id="{0310D378-6B02-4EBD-A313-B7AB9C9C4D60}"/>
              </a:ext>
            </a:extLst>
          </p:cNvPr>
          <p:cNvSpPr txBox="1"/>
          <p:nvPr/>
        </p:nvSpPr>
        <p:spPr>
          <a:xfrm>
            <a:off x="3636003" y="3464470"/>
            <a:ext cx="6924958" cy="338554"/>
          </a:xfrm>
          <a:prstGeom prst="rect">
            <a:avLst/>
          </a:prstGeom>
          <a:noFill/>
        </p:spPr>
        <p:txBody>
          <a:bodyPr wrap="square" rtlCol="0">
            <a:spAutoFit/>
          </a:bodyPr>
          <a:lstStyle/>
          <a:p>
            <a:r>
              <a:rPr lang="en-CA" sz="1600" dirty="0">
                <a:latin typeface="Metropolis" panose="00000500000000000000" pitchFamily="50" charset="0"/>
              </a:rPr>
              <a:t>Private-public </a:t>
            </a:r>
            <a:r>
              <a:rPr lang="en-CA" sz="1600" b="1" dirty="0">
                <a:latin typeface="Metropolis" panose="00000500000000000000" pitchFamily="50" charset="0"/>
              </a:rPr>
              <a:t>partnerships</a:t>
            </a:r>
            <a:r>
              <a:rPr lang="en-CA" sz="1600" dirty="0">
                <a:latin typeface="Metropolis" panose="00000500000000000000" pitchFamily="50" charset="0"/>
              </a:rPr>
              <a:t>,</a:t>
            </a:r>
            <a:r>
              <a:rPr lang="en-CA" sz="1600" b="1" dirty="0">
                <a:latin typeface="Metropolis" panose="00000500000000000000" pitchFamily="50" charset="0"/>
              </a:rPr>
              <a:t> </a:t>
            </a:r>
            <a:r>
              <a:rPr lang="en-CA" sz="1600" dirty="0">
                <a:latin typeface="Metropolis" panose="00000500000000000000" pitchFamily="50" charset="0"/>
              </a:rPr>
              <a:t>developed by design </a:t>
            </a:r>
          </a:p>
        </p:txBody>
      </p:sp>
      <p:sp>
        <p:nvSpPr>
          <p:cNvPr id="24" name="TekstSylinder 9">
            <a:extLst>
              <a:ext uri="{FF2B5EF4-FFF2-40B4-BE49-F238E27FC236}">
                <a16:creationId xmlns:a16="http://schemas.microsoft.com/office/drawing/2014/main" id="{96C79766-63FD-416C-BE32-EE866296EAD6}"/>
              </a:ext>
            </a:extLst>
          </p:cNvPr>
          <p:cNvSpPr txBox="1"/>
          <p:nvPr/>
        </p:nvSpPr>
        <p:spPr>
          <a:xfrm>
            <a:off x="4583390" y="4256640"/>
            <a:ext cx="4215679" cy="338554"/>
          </a:xfrm>
          <a:prstGeom prst="rect">
            <a:avLst/>
          </a:prstGeom>
          <a:noFill/>
        </p:spPr>
        <p:txBody>
          <a:bodyPr wrap="square" rtlCol="0">
            <a:spAutoFit/>
          </a:bodyPr>
          <a:lstStyle/>
          <a:p>
            <a:r>
              <a:rPr lang="en-CA" sz="1600" b="1" dirty="0">
                <a:latin typeface="Metropolis" panose="00000500000000000000" pitchFamily="50" charset="0"/>
              </a:rPr>
              <a:t>Trust-based</a:t>
            </a:r>
            <a:r>
              <a:rPr lang="en-CA" sz="1600" dirty="0">
                <a:latin typeface="Metropolis" panose="00000500000000000000" pitchFamily="50" charset="0"/>
              </a:rPr>
              <a:t> collaboration platforms </a:t>
            </a:r>
          </a:p>
        </p:txBody>
      </p:sp>
      <p:pic>
        <p:nvPicPr>
          <p:cNvPr id="3" name="Graphic 2">
            <a:extLst>
              <a:ext uri="{FF2B5EF4-FFF2-40B4-BE49-F238E27FC236}">
                <a16:creationId xmlns:a16="http://schemas.microsoft.com/office/drawing/2014/main" id="{EA851BF6-89B3-442D-8D64-127628D0BD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8898" y="5659496"/>
            <a:ext cx="768616" cy="768616"/>
          </a:xfrm>
          <a:prstGeom prst="rect">
            <a:avLst/>
          </a:prstGeom>
        </p:spPr>
      </p:pic>
      <p:pic>
        <p:nvPicPr>
          <p:cNvPr id="5" name="Graphic 4">
            <a:extLst>
              <a:ext uri="{FF2B5EF4-FFF2-40B4-BE49-F238E27FC236}">
                <a16:creationId xmlns:a16="http://schemas.microsoft.com/office/drawing/2014/main" id="{3F4480B9-7D2F-4A10-AACB-8DF81FA055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1761" y="2514268"/>
            <a:ext cx="768230" cy="768230"/>
          </a:xfrm>
          <a:prstGeom prst="rect">
            <a:avLst/>
          </a:prstGeom>
        </p:spPr>
      </p:pic>
      <p:pic>
        <p:nvPicPr>
          <p:cNvPr id="9" name="Graphic 8">
            <a:extLst>
              <a:ext uri="{FF2B5EF4-FFF2-40B4-BE49-F238E27FC236}">
                <a16:creationId xmlns:a16="http://schemas.microsoft.com/office/drawing/2014/main" id="{1B2A7C67-3175-4B90-9EB3-01A0E0A83D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27760" y="4954075"/>
            <a:ext cx="768231" cy="768231"/>
          </a:xfrm>
          <a:prstGeom prst="rect">
            <a:avLst/>
          </a:prstGeom>
        </p:spPr>
      </p:pic>
      <p:pic>
        <p:nvPicPr>
          <p:cNvPr id="13" name="Graphic 12">
            <a:extLst>
              <a:ext uri="{FF2B5EF4-FFF2-40B4-BE49-F238E27FC236}">
                <a16:creationId xmlns:a16="http://schemas.microsoft.com/office/drawing/2014/main" id="{D247755A-E4F7-42FE-B39F-9CB087FB65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93581" y="3354394"/>
            <a:ext cx="744947" cy="744947"/>
          </a:xfrm>
          <a:prstGeom prst="rect">
            <a:avLst/>
          </a:prstGeom>
        </p:spPr>
      </p:pic>
      <p:pic>
        <p:nvPicPr>
          <p:cNvPr id="15" name="Graphic 14">
            <a:extLst>
              <a:ext uri="{FF2B5EF4-FFF2-40B4-BE49-F238E27FC236}">
                <a16:creationId xmlns:a16="http://schemas.microsoft.com/office/drawing/2014/main" id="{FF563EF6-7771-402A-861B-E1728B5B9A6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92725" y="4193891"/>
            <a:ext cx="721733" cy="721733"/>
          </a:xfrm>
          <a:prstGeom prst="rect">
            <a:avLst/>
          </a:prstGeom>
        </p:spPr>
      </p:pic>
      <p:pic>
        <p:nvPicPr>
          <p:cNvPr id="29" name="Graphic 28">
            <a:extLst>
              <a:ext uri="{FF2B5EF4-FFF2-40B4-BE49-F238E27FC236}">
                <a16:creationId xmlns:a16="http://schemas.microsoft.com/office/drawing/2014/main" id="{5F8C404A-B5EB-43A4-AD08-451DF3BED4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8288" y="1326461"/>
            <a:ext cx="881657" cy="881657"/>
          </a:xfrm>
          <a:prstGeom prst="rect">
            <a:avLst/>
          </a:prstGeom>
        </p:spPr>
      </p:pic>
      <p:pic>
        <p:nvPicPr>
          <p:cNvPr id="18" name="Bilde 17" descr="Et bilde som inneholder tegning, tallerken&#10;&#10;Automatisk generert beskrivelse">
            <a:extLst>
              <a:ext uri="{FF2B5EF4-FFF2-40B4-BE49-F238E27FC236}">
                <a16:creationId xmlns:a16="http://schemas.microsoft.com/office/drawing/2014/main" id="{1E6474ED-B6E5-4420-9DB7-74AE95C3E0B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020" y="231402"/>
            <a:ext cx="997674" cy="360000"/>
          </a:xfrm>
          <a:prstGeom prst="rect">
            <a:avLst/>
          </a:prstGeom>
        </p:spPr>
      </p:pic>
      <p:pic>
        <p:nvPicPr>
          <p:cNvPr id="25" name="Bilde 24">
            <a:extLst>
              <a:ext uri="{FF2B5EF4-FFF2-40B4-BE49-F238E27FC236}">
                <a16:creationId xmlns:a16="http://schemas.microsoft.com/office/drawing/2014/main" id="{60EAA2EE-A659-413B-9C1D-1EB4468CA9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06134" y="58688"/>
            <a:ext cx="612000" cy="612000"/>
          </a:xfrm>
          <a:prstGeom prst="rect">
            <a:avLst/>
          </a:prstGeom>
        </p:spPr>
      </p:pic>
    </p:spTree>
    <p:extLst>
      <p:ext uri="{BB962C8B-B14F-4D97-AF65-F5344CB8AC3E}">
        <p14:creationId xmlns:p14="http://schemas.microsoft.com/office/powerpoint/2010/main" val="3439202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bord&#10;&#10;Automatisk generert beskrivelse">
            <a:extLst>
              <a:ext uri="{FF2B5EF4-FFF2-40B4-BE49-F238E27FC236}">
                <a16:creationId xmlns:a16="http://schemas.microsoft.com/office/drawing/2014/main" id="{9ED79ED7-7F4C-48EC-AFA2-009B708D2FE2}"/>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1" y="10"/>
            <a:ext cx="12191980" cy="6857991"/>
          </a:xfrm>
          <a:prstGeom prst="rect">
            <a:avLst/>
          </a:prstGeom>
        </p:spPr>
      </p:pic>
      <p:pic>
        <p:nvPicPr>
          <p:cNvPr id="5" name="Bilde 11">
            <a:extLst>
              <a:ext uri="{FF2B5EF4-FFF2-40B4-BE49-F238E27FC236}">
                <a16:creationId xmlns:a16="http://schemas.microsoft.com/office/drawing/2014/main" id="{4C3A7D61-B095-4DF6-BF87-B6263D28C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6470" y="6168488"/>
            <a:ext cx="448269" cy="448269"/>
          </a:xfrm>
          <a:prstGeom prst="rect">
            <a:avLst/>
          </a:prstGeom>
        </p:spPr>
      </p:pic>
    </p:spTree>
    <p:extLst>
      <p:ext uri="{BB962C8B-B14F-4D97-AF65-F5344CB8AC3E}">
        <p14:creationId xmlns:p14="http://schemas.microsoft.com/office/powerpoint/2010/main" val="298947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F3901B3-1D62-4AF3-BB8E-D9BC306C3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2265680"/>
            <a:ext cx="12273280" cy="9204960"/>
          </a:xfrm>
          <a:prstGeom prst="rect">
            <a:avLst/>
          </a:prstGeom>
        </p:spPr>
      </p:pic>
    </p:spTree>
    <p:extLst>
      <p:ext uri="{BB962C8B-B14F-4D97-AF65-F5344CB8AC3E}">
        <p14:creationId xmlns:p14="http://schemas.microsoft.com/office/powerpoint/2010/main" val="174399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r in the sky&#10;&#10;Description automatically generated">
            <a:extLst>
              <a:ext uri="{FF2B5EF4-FFF2-40B4-BE49-F238E27FC236}">
                <a16:creationId xmlns:a16="http://schemas.microsoft.com/office/drawing/2014/main" id="{B41AEB91-CB78-4D5D-8A64-A3B91224B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8129"/>
            <a:ext cx="12192000" cy="8440615"/>
          </a:xfrm>
          <a:prstGeom prst="rect">
            <a:avLst/>
          </a:prstGeom>
        </p:spPr>
      </p:pic>
      <p:pic>
        <p:nvPicPr>
          <p:cNvPr id="8" name="Picture 7">
            <a:extLst>
              <a:ext uri="{FF2B5EF4-FFF2-40B4-BE49-F238E27FC236}">
                <a16:creationId xmlns:a16="http://schemas.microsoft.com/office/drawing/2014/main" id="{896E693F-BFD6-4F6E-AFD0-C625A6C9F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753" y="466164"/>
            <a:ext cx="5031709" cy="5278958"/>
          </a:xfrm>
          <a:prstGeom prst="rect">
            <a:avLst/>
          </a:prstGeom>
        </p:spPr>
      </p:pic>
      <p:sp>
        <p:nvSpPr>
          <p:cNvPr id="10" name="Title 1">
            <a:extLst>
              <a:ext uri="{FF2B5EF4-FFF2-40B4-BE49-F238E27FC236}">
                <a16:creationId xmlns:a16="http://schemas.microsoft.com/office/drawing/2014/main" id="{1F510F11-31CE-4C4B-BF5F-9E7734BFA7DC}"/>
              </a:ext>
            </a:extLst>
          </p:cNvPr>
          <p:cNvSpPr txBox="1">
            <a:spLocks/>
          </p:cNvSpPr>
          <p:nvPr/>
        </p:nvSpPr>
        <p:spPr>
          <a:xfrm>
            <a:off x="1014489" y="1853707"/>
            <a:ext cx="5619393" cy="493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dirty="0">
                <a:solidFill>
                  <a:srgbClr val="EF4781"/>
                </a:solidFill>
                <a:latin typeface="Metropolis Extra Bold" panose="00000900000000000000" pitchFamily="50" charset="0"/>
              </a:rPr>
              <a:t>BUILDING </a:t>
            </a:r>
          </a:p>
          <a:p>
            <a:pPr>
              <a:lnSpc>
                <a:spcPct val="100000"/>
              </a:lnSpc>
            </a:pPr>
            <a:r>
              <a:rPr lang="en-US" sz="4800" dirty="0">
                <a:solidFill>
                  <a:srgbClr val="EF4781"/>
                </a:solidFill>
                <a:latin typeface="Metropolis Extra Bold" panose="00000900000000000000" pitchFamily="50" charset="0"/>
              </a:rPr>
              <a:t>INNOVATION</a:t>
            </a:r>
          </a:p>
          <a:p>
            <a:pPr>
              <a:lnSpc>
                <a:spcPct val="100000"/>
              </a:lnSpc>
            </a:pPr>
            <a:r>
              <a:rPr lang="en-US" sz="4800" dirty="0">
                <a:solidFill>
                  <a:srgbClr val="EF4781"/>
                </a:solidFill>
                <a:latin typeface="Metropolis Extra Bold" panose="00000900000000000000" pitchFamily="50" charset="0"/>
              </a:rPr>
              <a:t>SUPERCLUSTERS</a:t>
            </a:r>
            <a:endParaRPr lang="en-US" sz="7200" dirty="0">
              <a:solidFill>
                <a:srgbClr val="EF4781"/>
              </a:solidFill>
              <a:latin typeface="Metropolis Extra Bold" panose="00000900000000000000" pitchFamily="50" charset="0"/>
            </a:endParaRPr>
          </a:p>
        </p:txBody>
      </p:sp>
      <p:sp>
        <p:nvSpPr>
          <p:cNvPr id="11" name="TextBox 10">
            <a:extLst>
              <a:ext uri="{FF2B5EF4-FFF2-40B4-BE49-F238E27FC236}">
                <a16:creationId xmlns:a16="http://schemas.microsoft.com/office/drawing/2014/main" id="{1914F327-8A22-4BAB-B137-84A606F710E9}"/>
              </a:ext>
            </a:extLst>
          </p:cNvPr>
          <p:cNvSpPr txBox="1"/>
          <p:nvPr/>
        </p:nvSpPr>
        <p:spPr>
          <a:xfrm>
            <a:off x="1110839" y="3163225"/>
            <a:ext cx="5222905" cy="830997"/>
          </a:xfrm>
          <a:prstGeom prst="rect">
            <a:avLst/>
          </a:prstGeom>
          <a:noFill/>
        </p:spPr>
        <p:txBody>
          <a:bodyPr wrap="none" rtlCol="0">
            <a:spAutoFit/>
          </a:bodyPr>
          <a:lstStyle/>
          <a:p>
            <a:r>
              <a:rPr lang="en-US" sz="2400" i="1" dirty="0">
                <a:solidFill>
                  <a:srgbClr val="3BC6F1"/>
                </a:solidFill>
                <a:latin typeface="Metropolis Light" panose="00000500000000000000" pitchFamily="50" charset="0"/>
              </a:rPr>
              <a:t>Building trust-based collaboration </a:t>
            </a:r>
            <a:br>
              <a:rPr lang="en-US" sz="2400" i="1" dirty="0">
                <a:solidFill>
                  <a:srgbClr val="3BC6F1"/>
                </a:solidFill>
                <a:latin typeface="Metropolis Light" panose="00000500000000000000" pitchFamily="50" charset="0"/>
              </a:rPr>
            </a:br>
            <a:r>
              <a:rPr lang="en-US" sz="2400" i="1" dirty="0">
                <a:solidFill>
                  <a:srgbClr val="3BC6F1"/>
                </a:solidFill>
                <a:latin typeface="Metropolis Light" panose="00000500000000000000" pitchFamily="50" charset="0"/>
              </a:rPr>
              <a:t>platforms for growth industries</a:t>
            </a:r>
          </a:p>
        </p:txBody>
      </p:sp>
      <p:sp>
        <p:nvSpPr>
          <p:cNvPr id="12" name="TextBox 11">
            <a:extLst>
              <a:ext uri="{FF2B5EF4-FFF2-40B4-BE49-F238E27FC236}">
                <a16:creationId xmlns:a16="http://schemas.microsoft.com/office/drawing/2014/main" id="{001E984A-FD07-4C76-B0EB-0ED15C751AAF}"/>
              </a:ext>
            </a:extLst>
          </p:cNvPr>
          <p:cNvSpPr txBox="1"/>
          <p:nvPr/>
        </p:nvSpPr>
        <p:spPr>
          <a:xfrm>
            <a:off x="169162" y="6457890"/>
            <a:ext cx="4068743" cy="400110"/>
          </a:xfrm>
          <a:prstGeom prst="rect">
            <a:avLst/>
          </a:prstGeom>
          <a:noFill/>
        </p:spPr>
        <p:txBody>
          <a:bodyPr wrap="none" rtlCol="0">
            <a:spAutoFit/>
          </a:bodyPr>
          <a:lstStyle/>
          <a:p>
            <a:r>
              <a:rPr lang="en-US" sz="2000" dirty="0">
                <a:solidFill>
                  <a:schemeClr val="bg1"/>
                </a:solidFill>
                <a:latin typeface="Metropolis Light" panose="00000500000000000000" pitchFamily="50" charset="0"/>
              </a:rPr>
              <a:t>11</a:t>
            </a:r>
            <a:r>
              <a:rPr lang="en-US" sz="2000" baseline="30000" dirty="0">
                <a:solidFill>
                  <a:schemeClr val="bg1"/>
                </a:solidFill>
                <a:latin typeface="Metropolis Light" panose="00000500000000000000" pitchFamily="50" charset="0"/>
              </a:rPr>
              <a:t>th</a:t>
            </a:r>
            <a:r>
              <a:rPr lang="en-US" sz="2000" dirty="0">
                <a:solidFill>
                  <a:schemeClr val="bg1"/>
                </a:solidFill>
                <a:latin typeface="Metropolis Light" panose="00000500000000000000" pitchFamily="50" charset="0"/>
              </a:rPr>
              <a:t> Global Peter Drucker Forum </a:t>
            </a:r>
          </a:p>
        </p:txBody>
      </p:sp>
      <p:pic>
        <p:nvPicPr>
          <p:cNvPr id="13" name="Picture 12" descr="A close up of a logo&#10;&#10;Description automatically generated">
            <a:extLst>
              <a:ext uri="{FF2B5EF4-FFF2-40B4-BE49-F238E27FC236}">
                <a16:creationId xmlns:a16="http://schemas.microsoft.com/office/drawing/2014/main" id="{A144D94D-9DF6-4284-8BE5-A4A9C5A8A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1063" y="0"/>
            <a:ext cx="727690" cy="727399"/>
          </a:xfrm>
          <a:prstGeom prst="rect">
            <a:avLst/>
          </a:prstGeom>
        </p:spPr>
      </p:pic>
      <p:pic>
        <p:nvPicPr>
          <p:cNvPr id="15" name="Picture 14" descr="A black sign with white text&#10;&#10;Description automatically generated">
            <a:extLst>
              <a:ext uri="{FF2B5EF4-FFF2-40B4-BE49-F238E27FC236}">
                <a16:creationId xmlns:a16="http://schemas.microsoft.com/office/drawing/2014/main" id="{78B3B953-B1FC-4CCC-8691-0D0AB4D48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5" y="-316019"/>
            <a:ext cx="1161450" cy="1161450"/>
          </a:xfrm>
          <a:prstGeom prst="rect">
            <a:avLst/>
          </a:prstGeom>
        </p:spPr>
      </p:pic>
      <p:sp>
        <p:nvSpPr>
          <p:cNvPr id="14" name="TextBox 11">
            <a:extLst>
              <a:ext uri="{FF2B5EF4-FFF2-40B4-BE49-F238E27FC236}">
                <a16:creationId xmlns:a16="http://schemas.microsoft.com/office/drawing/2014/main" id="{324820F9-2B1B-425E-97FE-C941600C4839}"/>
              </a:ext>
            </a:extLst>
          </p:cNvPr>
          <p:cNvSpPr txBox="1"/>
          <p:nvPr/>
        </p:nvSpPr>
        <p:spPr>
          <a:xfrm>
            <a:off x="143015" y="6120884"/>
            <a:ext cx="1305165" cy="400110"/>
          </a:xfrm>
          <a:prstGeom prst="rect">
            <a:avLst/>
          </a:prstGeom>
          <a:noFill/>
        </p:spPr>
        <p:txBody>
          <a:bodyPr wrap="none" rtlCol="0">
            <a:spAutoFit/>
          </a:bodyPr>
          <a:lstStyle/>
          <a:p>
            <a:r>
              <a:rPr lang="en-US" sz="2000" dirty="0">
                <a:solidFill>
                  <a:schemeClr val="bg1"/>
                </a:solidFill>
                <a:latin typeface="Metropolis Light" panose="00000500000000000000" pitchFamily="50" charset="0"/>
              </a:rPr>
              <a:t>#GPDF19</a:t>
            </a:r>
          </a:p>
        </p:txBody>
      </p:sp>
    </p:spTree>
    <p:extLst>
      <p:ext uri="{BB962C8B-B14F-4D97-AF65-F5344CB8AC3E}">
        <p14:creationId xmlns:p14="http://schemas.microsoft.com/office/powerpoint/2010/main" val="420085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a:extLst>
              <a:ext uri="{FF2B5EF4-FFF2-40B4-BE49-F238E27FC236}">
                <a16:creationId xmlns:a16="http://schemas.microsoft.com/office/drawing/2014/main" id="{5D3F727F-B321-41A7-BC59-2B37DA3BE116}"/>
              </a:ext>
            </a:extLst>
          </p:cNvPr>
          <p:cNvSpPr/>
          <p:nvPr/>
        </p:nvSpPr>
        <p:spPr>
          <a:xfrm>
            <a:off x="5893823" y="-345440"/>
            <a:ext cx="6298177" cy="7355840"/>
          </a:xfrm>
          <a:prstGeom prst="rect">
            <a:avLst/>
          </a:prstGeom>
          <a:solidFill>
            <a:srgbClr val="3BC6F1">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solidFill>
                <a:srgbClr val="3BC6F1"/>
              </a:solidFill>
            </a:endParaRPr>
          </a:p>
        </p:txBody>
      </p:sp>
      <p:sp>
        <p:nvSpPr>
          <p:cNvPr id="2" name="Rektangel 1">
            <a:extLst>
              <a:ext uri="{FF2B5EF4-FFF2-40B4-BE49-F238E27FC236}">
                <a16:creationId xmlns:a16="http://schemas.microsoft.com/office/drawing/2014/main" id="{EB8FA5D7-8371-4E19-A392-213BD000E735}"/>
              </a:ext>
            </a:extLst>
          </p:cNvPr>
          <p:cNvSpPr/>
          <p:nvPr/>
        </p:nvSpPr>
        <p:spPr>
          <a:xfrm>
            <a:off x="-398956" y="-345440"/>
            <a:ext cx="6415632" cy="7355840"/>
          </a:xfrm>
          <a:prstGeom prst="rect">
            <a:avLst/>
          </a:prstGeom>
          <a:solidFill>
            <a:srgbClr val="EF4781">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sp>
        <p:nvSpPr>
          <p:cNvPr id="3" name="Title 3">
            <a:extLst>
              <a:ext uri="{FF2B5EF4-FFF2-40B4-BE49-F238E27FC236}">
                <a16:creationId xmlns:a16="http://schemas.microsoft.com/office/drawing/2014/main" id="{46C30EC6-F598-4AC9-A6D7-DC7F1BA3D4CC}"/>
              </a:ext>
            </a:extLst>
          </p:cNvPr>
          <p:cNvSpPr txBox="1">
            <a:spLocks noGrp="1"/>
          </p:cNvSpPr>
          <p:nvPr/>
        </p:nvSpPr>
        <p:spPr>
          <a:xfrm>
            <a:off x="6733310" y="-689075"/>
            <a:ext cx="3676105" cy="1442959"/>
          </a:xfrm>
          <a:prstGeom prst="rect">
            <a:avLst/>
          </a:prstGeom>
          <a:noFill/>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ts val="6000"/>
              </a:lnSpc>
            </a:pPr>
            <a:endParaRPr lang="en-US" sz="3200" spc="-150" dirty="0">
              <a:solidFill>
                <a:srgbClr val="3BC6F1"/>
              </a:solidFill>
              <a:latin typeface="Montserrat ExtraBold" panose="00000900000000000000" pitchFamily="50" charset="0"/>
            </a:endParaRPr>
          </a:p>
          <a:p>
            <a:pPr algn="l">
              <a:lnSpc>
                <a:spcPts val="6000"/>
              </a:lnSpc>
            </a:pPr>
            <a:r>
              <a:rPr lang="en-US" sz="3200" spc="-150" dirty="0">
                <a:solidFill>
                  <a:srgbClr val="3BC6F1"/>
                </a:solidFill>
                <a:latin typeface="Montserrat ExtraBold" panose="00000900000000000000" pitchFamily="50" charset="0"/>
              </a:rPr>
              <a:t>Ecosystems </a:t>
            </a:r>
          </a:p>
        </p:txBody>
      </p:sp>
      <p:sp>
        <p:nvSpPr>
          <p:cNvPr id="5" name="TextBox 4">
            <a:extLst>
              <a:ext uri="{FF2B5EF4-FFF2-40B4-BE49-F238E27FC236}">
                <a16:creationId xmlns:a16="http://schemas.microsoft.com/office/drawing/2014/main" id="{F498CF67-4E79-4C98-B29C-3F977A5E5FF1}"/>
              </a:ext>
            </a:extLst>
          </p:cNvPr>
          <p:cNvSpPr txBox="1"/>
          <p:nvPr/>
        </p:nvSpPr>
        <p:spPr>
          <a:xfrm>
            <a:off x="2517791" y="1461500"/>
            <a:ext cx="3122084" cy="261610"/>
          </a:xfrm>
          <a:prstGeom prst="rect">
            <a:avLst/>
          </a:prstGeom>
          <a:noFill/>
        </p:spPr>
        <p:txBody>
          <a:bodyPr wrap="square" rtlCol="0">
            <a:spAutoFit/>
          </a:bodyPr>
          <a:lstStyle/>
          <a:p>
            <a:pPr algn="r"/>
            <a:r>
              <a:rPr lang="en-US" sz="1100" dirty="0">
                <a:solidFill>
                  <a:srgbClr val="EF4781"/>
                </a:solidFill>
                <a:latin typeface="Metropolis Semi Bold" panose="00000700000000000000" pitchFamily="50" charset="0"/>
              </a:rPr>
              <a:t>Specific theme</a:t>
            </a:r>
          </a:p>
        </p:txBody>
      </p:sp>
      <p:sp>
        <p:nvSpPr>
          <p:cNvPr id="9" name="TextBox 4">
            <a:extLst>
              <a:ext uri="{FF2B5EF4-FFF2-40B4-BE49-F238E27FC236}">
                <a16:creationId xmlns:a16="http://schemas.microsoft.com/office/drawing/2014/main" id="{25CC93B2-3278-476E-A76C-0845E77732A5}"/>
              </a:ext>
            </a:extLst>
          </p:cNvPr>
          <p:cNvSpPr txBox="1"/>
          <p:nvPr/>
        </p:nvSpPr>
        <p:spPr>
          <a:xfrm>
            <a:off x="6392768" y="1461500"/>
            <a:ext cx="2196788" cy="261610"/>
          </a:xfrm>
          <a:prstGeom prst="rect">
            <a:avLst/>
          </a:prstGeom>
          <a:noFill/>
        </p:spPr>
        <p:txBody>
          <a:bodyPr wrap="square" rtlCol="0">
            <a:spAutoFit/>
          </a:bodyPr>
          <a:lstStyle/>
          <a:p>
            <a:r>
              <a:rPr lang="en-US" sz="1100" dirty="0">
                <a:solidFill>
                  <a:srgbClr val="3BC6F1"/>
                </a:solidFill>
                <a:latin typeface="Metropolis Semi Bold" panose="00000700000000000000" pitchFamily="50" charset="0"/>
              </a:rPr>
              <a:t>No specific theme</a:t>
            </a:r>
          </a:p>
        </p:txBody>
      </p:sp>
      <p:sp>
        <p:nvSpPr>
          <p:cNvPr id="10" name="TextBox 4">
            <a:extLst>
              <a:ext uri="{FF2B5EF4-FFF2-40B4-BE49-F238E27FC236}">
                <a16:creationId xmlns:a16="http://schemas.microsoft.com/office/drawing/2014/main" id="{6004DE4A-3F27-474B-85FE-5727B4137797}"/>
              </a:ext>
            </a:extLst>
          </p:cNvPr>
          <p:cNvSpPr txBox="1"/>
          <p:nvPr/>
        </p:nvSpPr>
        <p:spPr>
          <a:xfrm>
            <a:off x="2538071" y="1966932"/>
            <a:ext cx="3122084" cy="261610"/>
          </a:xfrm>
          <a:prstGeom prst="rect">
            <a:avLst/>
          </a:prstGeom>
          <a:noFill/>
        </p:spPr>
        <p:txBody>
          <a:bodyPr wrap="square" rtlCol="0">
            <a:spAutoFit/>
          </a:bodyPr>
          <a:lstStyle/>
          <a:p>
            <a:pPr algn="r"/>
            <a:r>
              <a:rPr lang="en-US" sz="1100" dirty="0">
                <a:solidFill>
                  <a:srgbClr val="EF4781"/>
                </a:solidFill>
                <a:latin typeface="Metropolis Semi Bold" panose="00000700000000000000" pitchFamily="50" charset="0"/>
              </a:rPr>
              <a:t>Clear organization, legal entity</a:t>
            </a:r>
          </a:p>
        </p:txBody>
      </p:sp>
      <p:sp>
        <p:nvSpPr>
          <p:cNvPr id="11" name="TextBox 4">
            <a:extLst>
              <a:ext uri="{FF2B5EF4-FFF2-40B4-BE49-F238E27FC236}">
                <a16:creationId xmlns:a16="http://schemas.microsoft.com/office/drawing/2014/main" id="{84ED2667-2A60-41C5-AF2F-38283F918185}"/>
              </a:ext>
            </a:extLst>
          </p:cNvPr>
          <p:cNvSpPr txBox="1"/>
          <p:nvPr/>
        </p:nvSpPr>
        <p:spPr>
          <a:xfrm>
            <a:off x="6353553" y="1969634"/>
            <a:ext cx="3956528" cy="261610"/>
          </a:xfrm>
          <a:prstGeom prst="rect">
            <a:avLst/>
          </a:prstGeom>
          <a:noFill/>
        </p:spPr>
        <p:txBody>
          <a:bodyPr wrap="square" rtlCol="0">
            <a:spAutoFit/>
          </a:bodyPr>
          <a:lstStyle/>
          <a:p>
            <a:r>
              <a:rPr lang="en-US" sz="1100" dirty="0">
                <a:solidFill>
                  <a:srgbClr val="3BC6F1"/>
                </a:solidFill>
                <a:latin typeface="Metropolis Semi Bold" panose="00000700000000000000" pitchFamily="50" charset="0"/>
              </a:rPr>
              <a:t>No specific organization, no single entity </a:t>
            </a:r>
          </a:p>
        </p:txBody>
      </p:sp>
      <p:sp>
        <p:nvSpPr>
          <p:cNvPr id="12" name="TextBox 4">
            <a:extLst>
              <a:ext uri="{FF2B5EF4-FFF2-40B4-BE49-F238E27FC236}">
                <a16:creationId xmlns:a16="http://schemas.microsoft.com/office/drawing/2014/main" id="{6CC005C1-24CD-4936-83D3-E0F26EC999B2}"/>
              </a:ext>
            </a:extLst>
          </p:cNvPr>
          <p:cNvSpPr txBox="1"/>
          <p:nvPr/>
        </p:nvSpPr>
        <p:spPr>
          <a:xfrm>
            <a:off x="1790016" y="2485040"/>
            <a:ext cx="3847008" cy="261610"/>
          </a:xfrm>
          <a:prstGeom prst="rect">
            <a:avLst/>
          </a:prstGeom>
          <a:noFill/>
        </p:spPr>
        <p:txBody>
          <a:bodyPr wrap="square" rtlCol="0">
            <a:spAutoFit/>
          </a:bodyPr>
          <a:lstStyle/>
          <a:p>
            <a:pPr algn="r"/>
            <a:r>
              <a:rPr lang="en-US" sz="1100" dirty="0">
                <a:solidFill>
                  <a:srgbClr val="EF4781"/>
                </a:solidFill>
                <a:latin typeface="Metropolis Semi Bold" panose="00000700000000000000" pitchFamily="50" charset="0"/>
              </a:rPr>
              <a:t>CEO, Management team</a:t>
            </a:r>
          </a:p>
        </p:txBody>
      </p:sp>
      <p:sp>
        <p:nvSpPr>
          <p:cNvPr id="13" name="TextBox 4">
            <a:extLst>
              <a:ext uri="{FF2B5EF4-FFF2-40B4-BE49-F238E27FC236}">
                <a16:creationId xmlns:a16="http://schemas.microsoft.com/office/drawing/2014/main" id="{E29752A8-6D38-4C2D-A887-C837F54FD94C}"/>
              </a:ext>
            </a:extLst>
          </p:cNvPr>
          <p:cNvSpPr txBox="1"/>
          <p:nvPr/>
        </p:nvSpPr>
        <p:spPr>
          <a:xfrm>
            <a:off x="6373987" y="2494887"/>
            <a:ext cx="3377465" cy="261610"/>
          </a:xfrm>
          <a:prstGeom prst="rect">
            <a:avLst/>
          </a:prstGeom>
          <a:noFill/>
        </p:spPr>
        <p:txBody>
          <a:bodyPr wrap="square" rtlCol="0">
            <a:spAutoFit/>
          </a:bodyPr>
          <a:lstStyle/>
          <a:p>
            <a:r>
              <a:rPr lang="en-US" sz="1100" dirty="0">
                <a:solidFill>
                  <a:srgbClr val="3BC6F1"/>
                </a:solidFill>
                <a:latin typeface="Metropolis Semi Bold" panose="00000700000000000000" pitchFamily="50" charset="0"/>
              </a:rPr>
              <a:t>No specific management team</a:t>
            </a:r>
          </a:p>
        </p:txBody>
      </p:sp>
      <p:sp>
        <p:nvSpPr>
          <p:cNvPr id="14" name="TextBox 4">
            <a:extLst>
              <a:ext uri="{FF2B5EF4-FFF2-40B4-BE49-F238E27FC236}">
                <a16:creationId xmlns:a16="http://schemas.microsoft.com/office/drawing/2014/main" id="{A55DE85C-45D6-4358-8A1C-CF9BA1228BED}"/>
              </a:ext>
            </a:extLst>
          </p:cNvPr>
          <p:cNvSpPr txBox="1"/>
          <p:nvPr/>
        </p:nvSpPr>
        <p:spPr>
          <a:xfrm>
            <a:off x="1301701" y="3068267"/>
            <a:ext cx="4335323" cy="430887"/>
          </a:xfrm>
          <a:prstGeom prst="rect">
            <a:avLst/>
          </a:prstGeom>
          <a:noFill/>
        </p:spPr>
        <p:txBody>
          <a:bodyPr wrap="square" rtlCol="0">
            <a:spAutoFit/>
          </a:bodyPr>
          <a:lstStyle/>
          <a:p>
            <a:pPr algn="r"/>
            <a:r>
              <a:rPr lang="en-US" sz="1100" dirty="0">
                <a:solidFill>
                  <a:srgbClr val="EF4781"/>
                </a:solidFill>
                <a:latin typeface="Metropolis Semi Bold" panose="00000700000000000000" pitchFamily="50" charset="0"/>
              </a:rPr>
              <a:t>Actively recruiting, supporting and developing around one theme </a:t>
            </a:r>
          </a:p>
        </p:txBody>
      </p:sp>
      <p:sp>
        <p:nvSpPr>
          <p:cNvPr id="15" name="TextBox 4">
            <a:extLst>
              <a:ext uri="{FF2B5EF4-FFF2-40B4-BE49-F238E27FC236}">
                <a16:creationId xmlns:a16="http://schemas.microsoft.com/office/drawing/2014/main" id="{D3264719-C585-4060-889C-66C10B468663}"/>
              </a:ext>
            </a:extLst>
          </p:cNvPr>
          <p:cNvSpPr txBox="1"/>
          <p:nvPr/>
        </p:nvSpPr>
        <p:spPr>
          <a:xfrm>
            <a:off x="6340304" y="3072797"/>
            <a:ext cx="4069112" cy="261610"/>
          </a:xfrm>
          <a:prstGeom prst="rect">
            <a:avLst/>
          </a:prstGeom>
          <a:noFill/>
        </p:spPr>
        <p:txBody>
          <a:bodyPr wrap="square" rtlCol="0">
            <a:spAutoFit/>
          </a:bodyPr>
          <a:lstStyle/>
          <a:p>
            <a:r>
              <a:rPr lang="en-US" sz="1100" dirty="0">
                <a:solidFill>
                  <a:srgbClr val="3BC6F1"/>
                </a:solidFill>
                <a:latin typeface="Metropolis Semi Bold" panose="00000700000000000000" pitchFamily="50" charset="0"/>
              </a:rPr>
              <a:t>Multiple themes, industries and domains overlap </a:t>
            </a:r>
          </a:p>
        </p:txBody>
      </p:sp>
      <p:sp>
        <p:nvSpPr>
          <p:cNvPr id="16" name="TextBox 4">
            <a:extLst>
              <a:ext uri="{FF2B5EF4-FFF2-40B4-BE49-F238E27FC236}">
                <a16:creationId xmlns:a16="http://schemas.microsoft.com/office/drawing/2014/main" id="{EB0800BD-A3DD-4D8A-8869-F0A1F675C43E}"/>
              </a:ext>
            </a:extLst>
          </p:cNvPr>
          <p:cNvSpPr txBox="1"/>
          <p:nvPr/>
        </p:nvSpPr>
        <p:spPr>
          <a:xfrm>
            <a:off x="1301701" y="3866936"/>
            <a:ext cx="4335323" cy="430887"/>
          </a:xfrm>
          <a:prstGeom prst="rect">
            <a:avLst/>
          </a:prstGeom>
          <a:noFill/>
        </p:spPr>
        <p:txBody>
          <a:bodyPr wrap="square" rtlCol="0">
            <a:spAutoFit/>
          </a:bodyPr>
          <a:lstStyle/>
          <a:p>
            <a:pPr algn="r"/>
            <a:r>
              <a:rPr lang="en-US" sz="1100" dirty="0">
                <a:solidFill>
                  <a:srgbClr val="EF4781"/>
                </a:solidFill>
                <a:latin typeface="Metropolis Semi Bold" panose="00000700000000000000" pitchFamily="50" charset="0"/>
              </a:rPr>
              <a:t>Specific funding, usually government and industry collaboration </a:t>
            </a:r>
          </a:p>
        </p:txBody>
      </p:sp>
      <p:sp>
        <p:nvSpPr>
          <p:cNvPr id="17" name="TextBox 4">
            <a:extLst>
              <a:ext uri="{FF2B5EF4-FFF2-40B4-BE49-F238E27FC236}">
                <a16:creationId xmlns:a16="http://schemas.microsoft.com/office/drawing/2014/main" id="{2D4BBAE7-7400-4146-BAA1-74AD8D2F5F30}"/>
              </a:ext>
            </a:extLst>
          </p:cNvPr>
          <p:cNvSpPr txBox="1"/>
          <p:nvPr/>
        </p:nvSpPr>
        <p:spPr>
          <a:xfrm>
            <a:off x="6347149" y="3871810"/>
            <a:ext cx="4335324" cy="261610"/>
          </a:xfrm>
          <a:prstGeom prst="rect">
            <a:avLst/>
          </a:prstGeom>
          <a:noFill/>
        </p:spPr>
        <p:txBody>
          <a:bodyPr wrap="square" rtlCol="0">
            <a:spAutoFit/>
          </a:bodyPr>
          <a:lstStyle/>
          <a:p>
            <a:r>
              <a:rPr lang="en-US" sz="1100" dirty="0">
                <a:solidFill>
                  <a:srgbClr val="3BC6F1"/>
                </a:solidFill>
                <a:latin typeface="Metropolis Semi Bold" panose="00000700000000000000" pitchFamily="50" charset="0"/>
              </a:rPr>
              <a:t>Multiple themes, industries and domains overlap </a:t>
            </a:r>
          </a:p>
        </p:txBody>
      </p:sp>
      <p:sp>
        <p:nvSpPr>
          <p:cNvPr id="18" name="TextBox 4">
            <a:extLst>
              <a:ext uri="{FF2B5EF4-FFF2-40B4-BE49-F238E27FC236}">
                <a16:creationId xmlns:a16="http://schemas.microsoft.com/office/drawing/2014/main" id="{32DD8210-9092-4C1B-9048-E082CCC1C5D4}"/>
              </a:ext>
            </a:extLst>
          </p:cNvPr>
          <p:cNvSpPr txBox="1"/>
          <p:nvPr/>
        </p:nvSpPr>
        <p:spPr>
          <a:xfrm>
            <a:off x="1301701" y="4637979"/>
            <a:ext cx="4335323" cy="261610"/>
          </a:xfrm>
          <a:prstGeom prst="rect">
            <a:avLst/>
          </a:prstGeom>
          <a:noFill/>
        </p:spPr>
        <p:txBody>
          <a:bodyPr wrap="square" rtlCol="0">
            <a:spAutoFit/>
          </a:bodyPr>
          <a:lstStyle/>
          <a:p>
            <a:pPr algn="r"/>
            <a:r>
              <a:rPr lang="en-US" sz="1100" dirty="0">
                <a:solidFill>
                  <a:srgbClr val="EF4781"/>
                </a:solidFill>
                <a:latin typeface="Metropolis Semi Bold" panose="00000700000000000000" pitchFamily="50" charset="0"/>
              </a:rPr>
              <a:t>Counting members, partners </a:t>
            </a:r>
          </a:p>
        </p:txBody>
      </p:sp>
      <p:sp>
        <p:nvSpPr>
          <p:cNvPr id="19" name="TextBox 4">
            <a:extLst>
              <a:ext uri="{FF2B5EF4-FFF2-40B4-BE49-F238E27FC236}">
                <a16:creationId xmlns:a16="http://schemas.microsoft.com/office/drawing/2014/main" id="{2D6D53A2-0F59-46E3-960A-4032BBD8539B}"/>
              </a:ext>
            </a:extLst>
          </p:cNvPr>
          <p:cNvSpPr txBox="1"/>
          <p:nvPr/>
        </p:nvSpPr>
        <p:spPr>
          <a:xfrm>
            <a:off x="6359492" y="4642069"/>
            <a:ext cx="4031783" cy="430887"/>
          </a:xfrm>
          <a:prstGeom prst="rect">
            <a:avLst/>
          </a:prstGeom>
          <a:noFill/>
        </p:spPr>
        <p:txBody>
          <a:bodyPr wrap="square" rtlCol="0">
            <a:spAutoFit/>
          </a:bodyPr>
          <a:lstStyle/>
          <a:p>
            <a:r>
              <a:rPr lang="en-US" sz="1100" dirty="0">
                <a:solidFill>
                  <a:srgbClr val="3BC6F1"/>
                </a:solidFill>
                <a:latin typeface="Metropolis Semi Bold" panose="00000700000000000000" pitchFamily="50" charset="0"/>
              </a:rPr>
              <a:t>Usually not able to count members across a wide ecosystem </a:t>
            </a:r>
          </a:p>
        </p:txBody>
      </p:sp>
      <p:sp>
        <p:nvSpPr>
          <p:cNvPr id="20" name="TextBox 4">
            <a:extLst>
              <a:ext uri="{FF2B5EF4-FFF2-40B4-BE49-F238E27FC236}">
                <a16:creationId xmlns:a16="http://schemas.microsoft.com/office/drawing/2014/main" id="{A8A8F19B-7235-4B33-BF99-DF4E7167EFE9}"/>
              </a:ext>
            </a:extLst>
          </p:cNvPr>
          <p:cNvSpPr txBox="1"/>
          <p:nvPr/>
        </p:nvSpPr>
        <p:spPr>
          <a:xfrm>
            <a:off x="1324830" y="5897185"/>
            <a:ext cx="4335323" cy="261610"/>
          </a:xfrm>
          <a:prstGeom prst="rect">
            <a:avLst/>
          </a:prstGeom>
          <a:noFill/>
        </p:spPr>
        <p:txBody>
          <a:bodyPr wrap="square" rtlCol="0">
            <a:spAutoFit/>
          </a:bodyPr>
          <a:lstStyle/>
          <a:p>
            <a:pPr algn="r"/>
            <a:r>
              <a:rPr lang="en-US" sz="1100" dirty="0">
                <a:solidFill>
                  <a:srgbClr val="EF4781"/>
                </a:solidFill>
                <a:latin typeface="Metropolis Semi Bold" panose="00000700000000000000" pitchFamily="50" charset="0"/>
              </a:rPr>
              <a:t>Actively built, nurtured  and led over 3,5,10+ years </a:t>
            </a:r>
          </a:p>
        </p:txBody>
      </p:sp>
      <p:sp>
        <p:nvSpPr>
          <p:cNvPr id="21" name="TextBox 4">
            <a:extLst>
              <a:ext uri="{FF2B5EF4-FFF2-40B4-BE49-F238E27FC236}">
                <a16:creationId xmlns:a16="http://schemas.microsoft.com/office/drawing/2014/main" id="{64394979-6742-4EF1-856A-5AADED0F62D5}"/>
              </a:ext>
            </a:extLst>
          </p:cNvPr>
          <p:cNvSpPr txBox="1"/>
          <p:nvPr/>
        </p:nvSpPr>
        <p:spPr>
          <a:xfrm>
            <a:off x="6359492" y="5902061"/>
            <a:ext cx="4031783" cy="430887"/>
          </a:xfrm>
          <a:prstGeom prst="rect">
            <a:avLst/>
          </a:prstGeom>
          <a:noFill/>
        </p:spPr>
        <p:txBody>
          <a:bodyPr wrap="square" rtlCol="0">
            <a:spAutoFit/>
          </a:bodyPr>
          <a:lstStyle/>
          <a:p>
            <a:r>
              <a:rPr lang="en-US" sz="1100" dirty="0">
                <a:solidFill>
                  <a:srgbClr val="3BC6F1"/>
                </a:solidFill>
                <a:latin typeface="Metropolis Semi Bold" panose="00000700000000000000" pitchFamily="50" charset="0"/>
              </a:rPr>
              <a:t>Emergent, supported by policies and communities, but often naturally evolving</a:t>
            </a:r>
          </a:p>
        </p:txBody>
      </p:sp>
      <p:sp>
        <p:nvSpPr>
          <p:cNvPr id="22" name="TextBox 4">
            <a:extLst>
              <a:ext uri="{FF2B5EF4-FFF2-40B4-BE49-F238E27FC236}">
                <a16:creationId xmlns:a16="http://schemas.microsoft.com/office/drawing/2014/main" id="{FD080467-9FCF-462D-9E75-E89620F03F28}"/>
              </a:ext>
            </a:extLst>
          </p:cNvPr>
          <p:cNvSpPr txBox="1"/>
          <p:nvPr/>
        </p:nvSpPr>
        <p:spPr>
          <a:xfrm>
            <a:off x="1324830" y="5341584"/>
            <a:ext cx="4335323" cy="261610"/>
          </a:xfrm>
          <a:prstGeom prst="rect">
            <a:avLst/>
          </a:prstGeom>
          <a:noFill/>
        </p:spPr>
        <p:txBody>
          <a:bodyPr wrap="square" rtlCol="0">
            <a:spAutoFit/>
          </a:bodyPr>
          <a:lstStyle/>
          <a:p>
            <a:pPr algn="r"/>
            <a:r>
              <a:rPr lang="en-US" sz="1100" dirty="0">
                <a:solidFill>
                  <a:srgbClr val="EF4781"/>
                </a:solidFill>
                <a:latin typeface="Metropolis Semi Bold" panose="00000700000000000000" pitchFamily="50" charset="0"/>
              </a:rPr>
              <a:t>Annual report and frequent communications </a:t>
            </a:r>
          </a:p>
        </p:txBody>
      </p:sp>
      <p:sp>
        <p:nvSpPr>
          <p:cNvPr id="23" name="TextBox 4">
            <a:extLst>
              <a:ext uri="{FF2B5EF4-FFF2-40B4-BE49-F238E27FC236}">
                <a16:creationId xmlns:a16="http://schemas.microsoft.com/office/drawing/2014/main" id="{1570DEB9-0552-4C8F-BC02-4BA902D53E5B}"/>
              </a:ext>
            </a:extLst>
          </p:cNvPr>
          <p:cNvSpPr txBox="1"/>
          <p:nvPr/>
        </p:nvSpPr>
        <p:spPr>
          <a:xfrm>
            <a:off x="6359492" y="5346460"/>
            <a:ext cx="4031783" cy="261610"/>
          </a:xfrm>
          <a:prstGeom prst="rect">
            <a:avLst/>
          </a:prstGeom>
          <a:noFill/>
        </p:spPr>
        <p:txBody>
          <a:bodyPr wrap="square" rtlCol="0">
            <a:spAutoFit/>
          </a:bodyPr>
          <a:lstStyle/>
          <a:p>
            <a:r>
              <a:rPr lang="en-US" sz="1100" dirty="0">
                <a:solidFill>
                  <a:srgbClr val="3BC6F1"/>
                </a:solidFill>
                <a:latin typeface="Metropolis Semi Bold" panose="00000700000000000000" pitchFamily="50" charset="0"/>
              </a:rPr>
              <a:t>No official reports and communications</a:t>
            </a:r>
          </a:p>
        </p:txBody>
      </p:sp>
      <p:sp>
        <p:nvSpPr>
          <p:cNvPr id="24" name="Content Placeholder 2">
            <a:extLst>
              <a:ext uri="{FF2B5EF4-FFF2-40B4-BE49-F238E27FC236}">
                <a16:creationId xmlns:a16="http://schemas.microsoft.com/office/drawing/2014/main" id="{EC87D7AA-1D91-4C86-B5A1-C3F050712280}"/>
              </a:ext>
            </a:extLst>
          </p:cNvPr>
          <p:cNvSpPr>
            <a:spLocks noGrp="1"/>
          </p:cNvSpPr>
          <p:nvPr>
            <p:ph idx="1"/>
          </p:nvPr>
        </p:nvSpPr>
        <p:spPr>
          <a:xfrm>
            <a:off x="1524000" y="965503"/>
            <a:ext cx="8585496" cy="374087"/>
          </a:xfrm>
        </p:spPr>
        <p:txBody>
          <a:bodyPr>
            <a:normAutofit/>
          </a:bodyPr>
          <a:lstStyle/>
          <a:p>
            <a:pPr marL="0" indent="0" algn="ctr">
              <a:buNone/>
            </a:pPr>
            <a:r>
              <a:rPr lang="en-US" sz="1600" dirty="0">
                <a:solidFill>
                  <a:schemeClr val="bg1">
                    <a:lumMod val="50000"/>
                  </a:schemeClr>
                </a:solidFill>
                <a:latin typeface="Metropolis" panose="00000500000000000000" pitchFamily="50" charset="0"/>
              </a:rPr>
              <a:t>Innovation Superclusters vs. Innovation Ecosystems, how are they different? </a:t>
            </a:r>
          </a:p>
        </p:txBody>
      </p:sp>
      <p:sp>
        <p:nvSpPr>
          <p:cNvPr id="25" name="Title 3">
            <a:extLst>
              <a:ext uri="{FF2B5EF4-FFF2-40B4-BE49-F238E27FC236}">
                <a16:creationId xmlns:a16="http://schemas.microsoft.com/office/drawing/2014/main" id="{345BBF77-F744-489A-9805-4B583DF3D17A}"/>
              </a:ext>
            </a:extLst>
          </p:cNvPr>
          <p:cNvSpPr txBox="1">
            <a:spLocks noGrp="1"/>
          </p:cNvSpPr>
          <p:nvPr/>
        </p:nvSpPr>
        <p:spPr>
          <a:xfrm>
            <a:off x="1301701" y="-689075"/>
            <a:ext cx="4095433" cy="1442959"/>
          </a:xfrm>
          <a:prstGeom prst="rect">
            <a:avLst/>
          </a:prstGeom>
          <a:noFill/>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lnSpc>
                <a:spcPts val="6000"/>
              </a:lnSpc>
            </a:pPr>
            <a:endParaRPr lang="en-US" sz="3200" spc="-150" dirty="0">
              <a:solidFill>
                <a:srgbClr val="EF4781"/>
              </a:solidFill>
              <a:latin typeface="Montserrat ExtraBold" panose="00000900000000000000" pitchFamily="50" charset="0"/>
            </a:endParaRPr>
          </a:p>
          <a:p>
            <a:pPr algn="r">
              <a:lnSpc>
                <a:spcPts val="6000"/>
              </a:lnSpc>
            </a:pPr>
            <a:r>
              <a:rPr lang="en-US" sz="3200" spc="-150" dirty="0">
                <a:solidFill>
                  <a:srgbClr val="EF4781"/>
                </a:solidFill>
                <a:latin typeface="Montserrat ExtraBold" panose="00000900000000000000" pitchFamily="50" charset="0"/>
              </a:rPr>
              <a:t>Superclusters </a:t>
            </a:r>
          </a:p>
        </p:txBody>
      </p:sp>
      <p:sp>
        <p:nvSpPr>
          <p:cNvPr id="26" name="Title 3">
            <a:extLst>
              <a:ext uri="{FF2B5EF4-FFF2-40B4-BE49-F238E27FC236}">
                <a16:creationId xmlns:a16="http://schemas.microsoft.com/office/drawing/2014/main" id="{3D468A0C-C67A-49E0-B0F2-94F1F0096AA2}"/>
              </a:ext>
            </a:extLst>
          </p:cNvPr>
          <p:cNvSpPr txBox="1">
            <a:spLocks noGrp="1"/>
          </p:cNvSpPr>
          <p:nvPr/>
        </p:nvSpPr>
        <p:spPr>
          <a:xfrm>
            <a:off x="5850562" y="-677021"/>
            <a:ext cx="629505" cy="1430905"/>
          </a:xfrm>
          <a:prstGeom prst="rect">
            <a:avLst/>
          </a:prstGeom>
          <a:noFill/>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ts val="6000"/>
              </a:lnSpc>
            </a:pPr>
            <a:endParaRPr lang="en-US" sz="3200" spc="-150" dirty="0">
              <a:solidFill>
                <a:srgbClr val="221F54"/>
              </a:solidFill>
              <a:latin typeface="Montserrat ExtraBold" panose="00000900000000000000" pitchFamily="50" charset="0"/>
            </a:endParaRPr>
          </a:p>
          <a:p>
            <a:pPr algn="l">
              <a:lnSpc>
                <a:spcPts val="6000"/>
              </a:lnSpc>
            </a:pPr>
            <a:r>
              <a:rPr lang="en-US" sz="3200" spc="-150" dirty="0">
                <a:solidFill>
                  <a:srgbClr val="221F54"/>
                </a:solidFill>
                <a:latin typeface="Montserrat ExtraBold" panose="00000900000000000000" pitchFamily="50" charset="0"/>
              </a:rPr>
              <a:t>vs. </a:t>
            </a:r>
          </a:p>
        </p:txBody>
      </p:sp>
    </p:spTree>
    <p:extLst>
      <p:ext uri="{BB962C8B-B14F-4D97-AF65-F5344CB8AC3E}">
        <p14:creationId xmlns:p14="http://schemas.microsoft.com/office/powerpoint/2010/main" val="4105100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nce seafood innovation cluster logo">
            <a:extLst>
              <a:ext uri="{FF2B5EF4-FFF2-40B4-BE49-F238E27FC236}">
                <a16:creationId xmlns:a16="http://schemas.microsoft.com/office/drawing/2014/main" id="{B3601060-0D5C-42BD-82AA-EE4D25CBE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1" y="5596731"/>
            <a:ext cx="3620824" cy="931069"/>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5FE908AB-D21D-4EC9-82B7-C15B0CB47A79}"/>
              </a:ext>
            </a:extLst>
          </p:cNvPr>
          <p:cNvPicPr>
            <a:picLocks noChangeAspect="1"/>
          </p:cNvPicPr>
          <p:nvPr/>
        </p:nvPicPr>
        <p:blipFill rotWithShape="1">
          <a:blip r:embed="rId3"/>
          <a:srcRect l="35000" t="12592" r="34583" b="11111"/>
          <a:stretch/>
        </p:blipFill>
        <p:spPr>
          <a:xfrm>
            <a:off x="673101" y="393700"/>
            <a:ext cx="3291378" cy="4644000"/>
          </a:xfrm>
          <a:prstGeom prst="rect">
            <a:avLst/>
          </a:prstGeom>
          <a:ln>
            <a:noFill/>
          </a:ln>
          <a:effectLst>
            <a:outerShdw blurRad="292100" dist="139700" dir="2700000" algn="tl" rotWithShape="0">
              <a:srgbClr val="333333">
                <a:alpha val="65000"/>
              </a:srgbClr>
            </a:outerShdw>
          </a:effectLst>
        </p:spPr>
      </p:pic>
      <p:pic>
        <p:nvPicPr>
          <p:cNvPr id="1034" name="Picture 10" descr="Related image">
            <a:extLst>
              <a:ext uri="{FF2B5EF4-FFF2-40B4-BE49-F238E27FC236}">
                <a16:creationId xmlns:a16="http://schemas.microsoft.com/office/drawing/2014/main" id="{168A621F-3E2F-4750-A60E-98B7A36E51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378" b="9921"/>
          <a:stretch/>
        </p:blipFill>
        <p:spPr bwMode="auto">
          <a:xfrm>
            <a:off x="6667499" y="5427917"/>
            <a:ext cx="3743325" cy="1275697"/>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a:extLst>
              <a:ext uri="{FF2B5EF4-FFF2-40B4-BE49-F238E27FC236}">
                <a16:creationId xmlns:a16="http://schemas.microsoft.com/office/drawing/2014/main" id="{ABDD4648-73FB-4C74-AB4B-D63853B81953}"/>
              </a:ext>
            </a:extLst>
          </p:cNvPr>
          <p:cNvPicPr>
            <a:picLocks noChangeAspect="1"/>
          </p:cNvPicPr>
          <p:nvPr/>
        </p:nvPicPr>
        <p:blipFill rotWithShape="1">
          <a:blip r:embed="rId5"/>
          <a:srcRect l="24500" t="14963" r="45333" b="15704"/>
          <a:stretch/>
        </p:blipFill>
        <p:spPr>
          <a:xfrm>
            <a:off x="6933653" y="498476"/>
            <a:ext cx="3592155" cy="4644000"/>
          </a:xfrm>
          <a:prstGeom prst="rect">
            <a:avLst/>
          </a:prstGeom>
          <a:ln>
            <a:noFill/>
          </a:ln>
          <a:effectLst>
            <a:outerShdw blurRad="292100" dist="139700" dir="2700000" algn="tl" rotWithShape="0">
              <a:srgbClr val="333333">
                <a:alpha val="65000"/>
              </a:srgbClr>
            </a:outerShdw>
          </a:effectLst>
        </p:spPr>
      </p:pic>
      <p:pic>
        <p:nvPicPr>
          <p:cNvPr id="11" name="Bilde 10">
            <a:extLst>
              <a:ext uri="{FF2B5EF4-FFF2-40B4-BE49-F238E27FC236}">
                <a16:creationId xmlns:a16="http://schemas.microsoft.com/office/drawing/2014/main" id="{FBB8EE3A-FB2D-4E5A-88E3-43475EB1F62C}"/>
              </a:ext>
            </a:extLst>
          </p:cNvPr>
          <p:cNvPicPr>
            <a:picLocks noChangeAspect="1"/>
          </p:cNvPicPr>
          <p:nvPr/>
        </p:nvPicPr>
        <p:blipFill rotWithShape="1">
          <a:blip r:embed="rId6"/>
          <a:srcRect l="17166" t="17926" r="40750" b="10222"/>
          <a:stretch/>
        </p:blipFill>
        <p:spPr>
          <a:xfrm>
            <a:off x="9642698" y="3225232"/>
            <a:ext cx="2293518" cy="22026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1176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11FEADB-98DD-4337-B1F2-E1BA5393012F}"/>
              </a:ext>
            </a:extLst>
          </p:cNvPr>
          <p:cNvPicPr>
            <a:picLocks noChangeAspect="1"/>
          </p:cNvPicPr>
          <p:nvPr/>
        </p:nvPicPr>
        <p:blipFill rotWithShape="1">
          <a:blip r:embed="rId2"/>
          <a:srcRect l="15094" t="17553" r="15128" b="12574"/>
          <a:stretch/>
        </p:blipFill>
        <p:spPr>
          <a:xfrm>
            <a:off x="319611" y="301937"/>
            <a:ext cx="11103337" cy="6254125"/>
          </a:xfrm>
          <a:prstGeom prst="rect">
            <a:avLst/>
          </a:prstGeom>
        </p:spPr>
      </p:pic>
    </p:spTree>
    <p:extLst>
      <p:ext uri="{BB962C8B-B14F-4D97-AF65-F5344CB8AC3E}">
        <p14:creationId xmlns:p14="http://schemas.microsoft.com/office/powerpoint/2010/main" val="1948029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r in the sky&#10;&#10;Description automatically generated">
            <a:extLst>
              <a:ext uri="{FF2B5EF4-FFF2-40B4-BE49-F238E27FC236}">
                <a16:creationId xmlns:a16="http://schemas.microsoft.com/office/drawing/2014/main" id="{FD626C19-0A4E-4479-88DB-EB8ED6D630A4}"/>
              </a:ext>
            </a:extLst>
          </p:cNvPr>
          <p:cNvPicPr>
            <a:picLocks noChangeAspect="1"/>
          </p:cNvPicPr>
          <p:nvPr/>
        </p:nvPicPr>
        <p:blipFill rotWithShape="1">
          <a:blip r:embed="rId2">
            <a:extLst>
              <a:ext uri="{28A0092B-C50C-407E-A947-70E740481C1C}">
                <a14:useLocalDpi xmlns:a14="http://schemas.microsoft.com/office/drawing/2010/main" val="0"/>
              </a:ext>
            </a:extLst>
          </a:blip>
          <a:srcRect l="17264" r="-17264" b="32778"/>
          <a:stretch/>
        </p:blipFill>
        <p:spPr>
          <a:xfrm>
            <a:off x="0" y="1"/>
            <a:ext cx="14736097" cy="6858000"/>
          </a:xfrm>
          <a:prstGeom prst="rect">
            <a:avLst/>
          </a:prstGeom>
        </p:spPr>
      </p:pic>
      <p:sp>
        <p:nvSpPr>
          <p:cNvPr id="7" name="Title 3">
            <a:extLst>
              <a:ext uri="{FF2B5EF4-FFF2-40B4-BE49-F238E27FC236}">
                <a16:creationId xmlns:a16="http://schemas.microsoft.com/office/drawing/2014/main" id="{E40FF009-2B55-4ECE-BBA5-66D5E82ACC43}"/>
              </a:ext>
            </a:extLst>
          </p:cNvPr>
          <p:cNvSpPr txBox="1">
            <a:spLocks noGrp="1"/>
          </p:cNvSpPr>
          <p:nvPr/>
        </p:nvSpPr>
        <p:spPr>
          <a:xfrm>
            <a:off x="1588551" y="2940942"/>
            <a:ext cx="9273747" cy="1231106"/>
          </a:xfrm>
          <a:prstGeom prst="rect">
            <a:avLst/>
          </a:prstGeom>
          <a:noFill/>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4000" dirty="0">
                <a:solidFill>
                  <a:srgbClr val="EF4781"/>
                </a:solidFill>
                <a:latin typeface="Metropolis Extra Bold" panose="00000900000000000000" pitchFamily="50" charset="0"/>
              </a:rPr>
              <a:t>THREE STEPS FOR SUCCESFUL SUPERCLUSTER INITATIVES </a:t>
            </a:r>
          </a:p>
        </p:txBody>
      </p:sp>
    </p:spTree>
    <p:extLst>
      <p:ext uri="{BB962C8B-B14F-4D97-AF65-F5344CB8AC3E}">
        <p14:creationId xmlns:p14="http://schemas.microsoft.com/office/powerpoint/2010/main" val="2227354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E40FF009-2B55-4ECE-BBA5-66D5E82ACC43}"/>
              </a:ext>
            </a:extLst>
          </p:cNvPr>
          <p:cNvSpPr txBox="1">
            <a:spLocks noGrp="1"/>
          </p:cNvSpPr>
          <p:nvPr/>
        </p:nvSpPr>
        <p:spPr>
          <a:xfrm>
            <a:off x="1669555" y="2197895"/>
            <a:ext cx="9273747" cy="1231106"/>
          </a:xfrm>
          <a:prstGeom prst="rect">
            <a:avLst/>
          </a:prstGeom>
          <a:noFill/>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4000" dirty="0">
                <a:latin typeface="Metropolis Extra Bold" panose="00000900000000000000" pitchFamily="50" charset="0"/>
              </a:rPr>
              <a:t>BUILD AROUND </a:t>
            </a:r>
            <a:br>
              <a:rPr lang="en-US" sz="4000" dirty="0">
                <a:solidFill>
                  <a:srgbClr val="EF4781"/>
                </a:solidFill>
                <a:latin typeface="Metropolis Extra Bold" panose="00000900000000000000" pitchFamily="50" charset="0"/>
              </a:rPr>
            </a:br>
            <a:r>
              <a:rPr lang="en-US" sz="4000" dirty="0">
                <a:solidFill>
                  <a:srgbClr val="EF4781"/>
                </a:solidFill>
                <a:latin typeface="Metropolis Extra Bold" panose="00000900000000000000" pitchFamily="50" charset="0"/>
              </a:rPr>
              <a:t>THE INDUSTRIES OF THE FUTURE</a:t>
            </a:r>
          </a:p>
        </p:txBody>
      </p:sp>
      <p:pic>
        <p:nvPicPr>
          <p:cNvPr id="4" name="Bilde 3" descr="Et bilde som inneholder tegning, tallerken&#10;&#10;Automatisk generert beskrivelse">
            <a:extLst>
              <a:ext uri="{FF2B5EF4-FFF2-40B4-BE49-F238E27FC236}">
                <a16:creationId xmlns:a16="http://schemas.microsoft.com/office/drawing/2014/main" id="{86D7FD0D-94A9-4C17-A13E-C73ABEC98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20" y="231402"/>
            <a:ext cx="997674" cy="360000"/>
          </a:xfrm>
          <a:prstGeom prst="rect">
            <a:avLst/>
          </a:prstGeom>
        </p:spPr>
      </p:pic>
      <p:pic>
        <p:nvPicPr>
          <p:cNvPr id="9" name="Bilde 8">
            <a:extLst>
              <a:ext uri="{FF2B5EF4-FFF2-40B4-BE49-F238E27FC236}">
                <a16:creationId xmlns:a16="http://schemas.microsoft.com/office/drawing/2014/main" id="{87827BF3-8E80-4C9B-AE2F-A6805510E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134" y="58688"/>
            <a:ext cx="612000" cy="612000"/>
          </a:xfrm>
          <a:prstGeom prst="rect">
            <a:avLst/>
          </a:prstGeom>
        </p:spPr>
      </p:pic>
    </p:spTree>
    <p:extLst>
      <p:ext uri="{BB962C8B-B14F-4D97-AF65-F5344CB8AC3E}">
        <p14:creationId xmlns:p14="http://schemas.microsoft.com/office/powerpoint/2010/main" val="547320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E40FF009-2B55-4ECE-BBA5-66D5E82ACC43}"/>
              </a:ext>
            </a:extLst>
          </p:cNvPr>
          <p:cNvSpPr txBox="1">
            <a:spLocks noGrp="1"/>
          </p:cNvSpPr>
          <p:nvPr/>
        </p:nvSpPr>
        <p:spPr>
          <a:xfrm>
            <a:off x="636903" y="2197894"/>
            <a:ext cx="11456510" cy="1231106"/>
          </a:xfrm>
          <a:prstGeom prst="rect">
            <a:avLst/>
          </a:prstGeom>
          <a:noFill/>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4000" dirty="0">
                <a:latin typeface="Metropolis Extra Bold" panose="00000900000000000000" pitchFamily="50" charset="0"/>
              </a:rPr>
              <a:t>DEFINE</a:t>
            </a:r>
            <a:r>
              <a:rPr lang="en-US" sz="4000" dirty="0">
                <a:solidFill>
                  <a:srgbClr val="EF4781"/>
                </a:solidFill>
                <a:latin typeface="Metropolis Extra Bold" panose="00000900000000000000" pitchFamily="50" charset="0"/>
              </a:rPr>
              <a:t> CLEAR </a:t>
            </a:r>
            <a:br>
              <a:rPr lang="en-US" sz="4000" dirty="0">
                <a:solidFill>
                  <a:srgbClr val="EF4781"/>
                </a:solidFill>
                <a:latin typeface="Metropolis Extra Bold" panose="00000900000000000000" pitchFamily="50" charset="0"/>
              </a:rPr>
            </a:br>
            <a:r>
              <a:rPr lang="en-US" sz="4000" dirty="0">
                <a:solidFill>
                  <a:srgbClr val="EF4781"/>
                </a:solidFill>
                <a:latin typeface="Metropolis Extra Bold" panose="00000900000000000000" pitchFamily="50" charset="0"/>
              </a:rPr>
              <a:t>PROBLEM STATEMENTS </a:t>
            </a:r>
          </a:p>
        </p:txBody>
      </p:sp>
      <p:pic>
        <p:nvPicPr>
          <p:cNvPr id="4" name="Bilde 3" descr="Et bilde som inneholder tegning, tallerken&#10;&#10;Automatisk generert beskrivelse">
            <a:extLst>
              <a:ext uri="{FF2B5EF4-FFF2-40B4-BE49-F238E27FC236}">
                <a16:creationId xmlns:a16="http://schemas.microsoft.com/office/drawing/2014/main" id="{A3A3A194-96AD-4F9C-B91D-BF20DE584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20" y="231402"/>
            <a:ext cx="997674" cy="360000"/>
          </a:xfrm>
          <a:prstGeom prst="rect">
            <a:avLst/>
          </a:prstGeom>
        </p:spPr>
      </p:pic>
      <p:pic>
        <p:nvPicPr>
          <p:cNvPr id="5" name="Bilde 4">
            <a:extLst>
              <a:ext uri="{FF2B5EF4-FFF2-40B4-BE49-F238E27FC236}">
                <a16:creationId xmlns:a16="http://schemas.microsoft.com/office/drawing/2014/main" id="{0F25CA2E-07DC-4EA4-AB6F-79690F847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134" y="58688"/>
            <a:ext cx="612000" cy="612000"/>
          </a:xfrm>
          <a:prstGeom prst="rect">
            <a:avLst/>
          </a:prstGeom>
        </p:spPr>
      </p:pic>
    </p:spTree>
    <p:extLst>
      <p:ext uri="{BB962C8B-B14F-4D97-AF65-F5344CB8AC3E}">
        <p14:creationId xmlns:p14="http://schemas.microsoft.com/office/powerpoint/2010/main" val="195289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E40FF009-2B55-4ECE-BBA5-66D5E82ACC43}"/>
              </a:ext>
            </a:extLst>
          </p:cNvPr>
          <p:cNvSpPr txBox="1">
            <a:spLocks noGrp="1"/>
          </p:cNvSpPr>
          <p:nvPr/>
        </p:nvSpPr>
        <p:spPr>
          <a:xfrm>
            <a:off x="1728284" y="2197894"/>
            <a:ext cx="9273747" cy="1231106"/>
          </a:xfrm>
          <a:prstGeom prst="rect">
            <a:avLst/>
          </a:prstGeom>
          <a:noFill/>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4000" dirty="0">
                <a:latin typeface="Metropolis Extra Bold" panose="00000900000000000000" pitchFamily="50" charset="0"/>
              </a:rPr>
              <a:t>INVEST IN </a:t>
            </a:r>
            <a:r>
              <a:rPr lang="en-US" sz="4000" dirty="0">
                <a:solidFill>
                  <a:srgbClr val="EF4781"/>
                </a:solidFill>
                <a:latin typeface="Metropolis Extra Bold" panose="00000900000000000000" pitchFamily="50" charset="0"/>
              </a:rPr>
              <a:t>STRATEGY, </a:t>
            </a:r>
            <a:br>
              <a:rPr lang="en-US" sz="4000" dirty="0">
                <a:solidFill>
                  <a:srgbClr val="EF4781"/>
                </a:solidFill>
                <a:latin typeface="Metropolis Extra Bold" panose="00000900000000000000" pitchFamily="50" charset="0"/>
              </a:rPr>
            </a:br>
            <a:r>
              <a:rPr lang="en-US" sz="4000" dirty="0">
                <a:solidFill>
                  <a:srgbClr val="EF4781"/>
                </a:solidFill>
                <a:latin typeface="Metropolis Extra Bold" panose="00000900000000000000" pitchFamily="50" charset="0"/>
              </a:rPr>
              <a:t>POLICY AND CAPABILITIES </a:t>
            </a:r>
          </a:p>
        </p:txBody>
      </p:sp>
      <p:pic>
        <p:nvPicPr>
          <p:cNvPr id="4" name="Bilde 3" descr="Et bilde som inneholder tegning, tallerken&#10;&#10;Automatisk generert beskrivelse">
            <a:extLst>
              <a:ext uri="{FF2B5EF4-FFF2-40B4-BE49-F238E27FC236}">
                <a16:creationId xmlns:a16="http://schemas.microsoft.com/office/drawing/2014/main" id="{77F2292B-AEEA-4574-B8F9-8988F0C38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20" y="231402"/>
            <a:ext cx="997674" cy="360000"/>
          </a:xfrm>
          <a:prstGeom prst="rect">
            <a:avLst/>
          </a:prstGeom>
        </p:spPr>
      </p:pic>
      <p:pic>
        <p:nvPicPr>
          <p:cNvPr id="5" name="Bilde 4">
            <a:extLst>
              <a:ext uri="{FF2B5EF4-FFF2-40B4-BE49-F238E27FC236}">
                <a16:creationId xmlns:a16="http://schemas.microsoft.com/office/drawing/2014/main" id="{8A166C46-E712-4AFB-B19D-96271BE5E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134" y="58688"/>
            <a:ext cx="612000" cy="612000"/>
          </a:xfrm>
          <a:prstGeom prst="rect">
            <a:avLst/>
          </a:prstGeom>
        </p:spPr>
      </p:pic>
    </p:spTree>
    <p:extLst>
      <p:ext uri="{BB962C8B-B14F-4D97-AF65-F5344CB8AC3E}">
        <p14:creationId xmlns:p14="http://schemas.microsoft.com/office/powerpoint/2010/main" val="3874733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CFE80BC-D135-4720-9F08-803E00099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028" y="289443"/>
            <a:ext cx="6279114" cy="6279114"/>
          </a:xfrm>
          <a:prstGeom prst="rect">
            <a:avLst/>
          </a:prstGeom>
        </p:spPr>
      </p:pic>
      <p:sp>
        <p:nvSpPr>
          <p:cNvPr id="8" name="TekstSylinder 7">
            <a:extLst>
              <a:ext uri="{FF2B5EF4-FFF2-40B4-BE49-F238E27FC236}">
                <a16:creationId xmlns:a16="http://schemas.microsoft.com/office/drawing/2014/main" id="{685ED040-6324-42D7-834B-E70A56837477}"/>
              </a:ext>
            </a:extLst>
          </p:cNvPr>
          <p:cNvSpPr txBox="1"/>
          <p:nvPr/>
        </p:nvSpPr>
        <p:spPr>
          <a:xfrm>
            <a:off x="817124" y="1877439"/>
            <a:ext cx="6712085" cy="2800767"/>
          </a:xfrm>
          <a:prstGeom prst="rect">
            <a:avLst/>
          </a:prstGeom>
          <a:noFill/>
        </p:spPr>
        <p:txBody>
          <a:bodyPr wrap="square" rtlCol="0">
            <a:spAutoFit/>
          </a:bodyPr>
          <a:lstStyle/>
          <a:p>
            <a:r>
              <a:rPr lang="nb-NO" sz="4400" b="1" dirty="0">
                <a:latin typeface="Metropolis" panose="00000500000000000000" pitchFamily="50" charset="0"/>
              </a:rPr>
              <a:t>INDIAN </a:t>
            </a:r>
            <a:br>
              <a:rPr lang="nb-NO" sz="4400" b="1" dirty="0">
                <a:latin typeface="Metropolis" panose="00000500000000000000" pitchFamily="50" charset="0"/>
              </a:rPr>
            </a:br>
            <a:r>
              <a:rPr lang="nb-NO" sz="4400" b="1" dirty="0">
                <a:latin typeface="Metropolis" panose="00000500000000000000" pitchFamily="50" charset="0"/>
              </a:rPr>
              <a:t>INNOVATION</a:t>
            </a:r>
            <a:br>
              <a:rPr lang="nb-NO" sz="4400" b="1" dirty="0">
                <a:latin typeface="Metropolis" panose="00000500000000000000" pitchFamily="50" charset="0"/>
              </a:rPr>
            </a:br>
            <a:r>
              <a:rPr lang="nb-NO" sz="4400" b="1" dirty="0">
                <a:latin typeface="Metropolis" panose="00000500000000000000" pitchFamily="50" charset="0"/>
              </a:rPr>
              <a:t>SUPERCLUSTER </a:t>
            </a:r>
            <a:br>
              <a:rPr lang="nb-NO" sz="4400" b="1" dirty="0">
                <a:latin typeface="Metropolis" panose="00000500000000000000" pitchFamily="50" charset="0"/>
              </a:rPr>
            </a:br>
            <a:r>
              <a:rPr lang="nb-NO" sz="4400" b="1" dirty="0">
                <a:latin typeface="Metropolis" panose="00000500000000000000" pitchFamily="50" charset="0"/>
              </a:rPr>
              <a:t>INITIATIVE </a:t>
            </a:r>
          </a:p>
        </p:txBody>
      </p:sp>
      <p:pic>
        <p:nvPicPr>
          <p:cNvPr id="1026" name="Picture 2">
            <a:extLst>
              <a:ext uri="{FF2B5EF4-FFF2-40B4-BE49-F238E27FC236}">
                <a16:creationId xmlns:a16="http://schemas.microsoft.com/office/drawing/2014/main" id="{DD036BCA-AE9E-43B3-8080-446828999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950" y="448584"/>
            <a:ext cx="1904571" cy="126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192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kst, kart&#10;&#10;Automatisk generert beskrivelse">
            <a:extLst>
              <a:ext uri="{FF2B5EF4-FFF2-40B4-BE49-F238E27FC236}">
                <a16:creationId xmlns:a16="http://schemas.microsoft.com/office/drawing/2014/main" id="{23E3AC97-53A4-4941-B441-1A8F5F144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271" y="3451234"/>
            <a:ext cx="3840000" cy="2160000"/>
          </a:xfrm>
          <a:prstGeom prst="rect">
            <a:avLst/>
          </a:prstGeom>
          <a:ln>
            <a:noFill/>
          </a:ln>
          <a:effectLst>
            <a:outerShdw blurRad="292100" dist="139700" dir="2700000" algn="tl" rotWithShape="0">
              <a:srgbClr val="333333">
                <a:alpha val="65000"/>
              </a:srgbClr>
            </a:outerShdw>
          </a:effectLst>
        </p:spPr>
      </p:pic>
      <p:pic>
        <p:nvPicPr>
          <p:cNvPr id="4" name="Bilde 3" descr="Et bilde som inneholder skjermbilde, tekst&#10;&#10;Automatisk generert beskrivelse">
            <a:extLst>
              <a:ext uri="{FF2B5EF4-FFF2-40B4-BE49-F238E27FC236}">
                <a16:creationId xmlns:a16="http://schemas.microsoft.com/office/drawing/2014/main" id="{F5177552-C489-4F70-90EA-1C393D052AA4}"/>
              </a:ext>
            </a:extLst>
          </p:cNvPr>
          <p:cNvPicPr>
            <a:picLocks noChangeAspect="1"/>
          </p:cNvPicPr>
          <p:nvPr/>
        </p:nvPicPr>
        <p:blipFill rotWithShape="1">
          <a:blip r:embed="rId3">
            <a:extLst>
              <a:ext uri="{28A0092B-C50C-407E-A947-70E740481C1C}">
                <a14:useLocalDpi xmlns:a14="http://schemas.microsoft.com/office/drawing/2010/main" val="0"/>
              </a:ext>
            </a:extLst>
          </a:blip>
          <a:srcRect l="9231"/>
          <a:stretch/>
        </p:blipFill>
        <p:spPr>
          <a:xfrm>
            <a:off x="1457788" y="289641"/>
            <a:ext cx="3859180" cy="2160000"/>
          </a:xfrm>
          <a:prstGeom prst="rect">
            <a:avLst/>
          </a:prstGeom>
          <a:ln>
            <a:noFill/>
          </a:ln>
          <a:effectLst>
            <a:outerShdw blurRad="292100" dist="139700" dir="2700000" algn="tl" rotWithShape="0">
              <a:srgbClr val="333333">
                <a:alpha val="65000"/>
              </a:srgbClr>
            </a:outerShdw>
          </a:effectLst>
        </p:spPr>
      </p:pic>
      <p:pic>
        <p:nvPicPr>
          <p:cNvPr id="5" name="Picture 5" descr="A screenshot of a social media post&#10;&#10;Description automatically generated">
            <a:extLst>
              <a:ext uri="{FF2B5EF4-FFF2-40B4-BE49-F238E27FC236}">
                <a16:creationId xmlns:a16="http://schemas.microsoft.com/office/drawing/2014/main" id="{F6A901CC-3019-4879-88B3-0BF81444F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501" y="3790889"/>
            <a:ext cx="3840000" cy="2160000"/>
          </a:xfrm>
          <a:prstGeom prst="rect">
            <a:avLst/>
          </a:prstGeom>
          <a:ln>
            <a:noFill/>
          </a:ln>
          <a:effectLst>
            <a:outerShdw blurRad="292100" dist="139700" dir="2700000" algn="tl" rotWithShape="0">
              <a:srgbClr val="333333">
                <a:alpha val="65000"/>
              </a:srgbClr>
            </a:outerShdw>
          </a:effectLst>
        </p:spPr>
      </p:pic>
      <p:pic>
        <p:nvPicPr>
          <p:cNvPr id="6" name="Bilde 5" descr="Et bilde som inneholder skjermbilde&#10;&#10;Automatisk generert beskrivelse">
            <a:extLst>
              <a:ext uri="{FF2B5EF4-FFF2-40B4-BE49-F238E27FC236}">
                <a16:creationId xmlns:a16="http://schemas.microsoft.com/office/drawing/2014/main" id="{E29AFBD2-A5C1-4556-B82A-67808EA48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8315" y="4116227"/>
            <a:ext cx="3840000" cy="2160000"/>
          </a:xfrm>
          <a:prstGeom prst="rect">
            <a:avLst/>
          </a:prstGeom>
          <a:ln>
            <a:noFill/>
          </a:ln>
          <a:effectLst>
            <a:outerShdw blurRad="292100" dist="139700" dir="2700000" algn="tl" rotWithShape="0">
              <a:srgbClr val="333333">
                <a:alpha val="65000"/>
              </a:srgbClr>
            </a:outerShdw>
          </a:effectLst>
        </p:spPr>
      </p:pic>
      <p:pic>
        <p:nvPicPr>
          <p:cNvPr id="7" name="Bilde 6" descr="Et bilde som inneholder skjermbilde&#10;&#10;Automatisk generert beskrivelse">
            <a:extLst>
              <a:ext uri="{FF2B5EF4-FFF2-40B4-BE49-F238E27FC236}">
                <a16:creationId xmlns:a16="http://schemas.microsoft.com/office/drawing/2014/main" id="{AB5DA198-36CC-409E-9B58-7B76C285DD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3940" y="659725"/>
            <a:ext cx="3840000" cy="2160000"/>
          </a:xfrm>
          <a:prstGeom prst="rect">
            <a:avLst/>
          </a:prstGeom>
          <a:ln>
            <a:noFill/>
          </a:ln>
          <a:effectLst>
            <a:outerShdw blurRad="292100" dist="139700" dir="2700000" algn="tl" rotWithShape="0">
              <a:srgbClr val="333333">
                <a:alpha val="65000"/>
              </a:srgbClr>
            </a:outerShdw>
          </a:effectLst>
        </p:spPr>
      </p:pic>
      <p:pic>
        <p:nvPicPr>
          <p:cNvPr id="9" name="Bilde 8" descr="Et bilde som inneholder kart, tekst&#10;&#10;Automatisk generert beskrivelse">
            <a:extLst>
              <a:ext uri="{FF2B5EF4-FFF2-40B4-BE49-F238E27FC236}">
                <a16:creationId xmlns:a16="http://schemas.microsoft.com/office/drawing/2014/main" id="{BE9EB2B7-E2E8-47E9-94DB-F6D9D0BED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8315" y="956800"/>
            <a:ext cx="3840000" cy="2160000"/>
          </a:xfrm>
          <a:prstGeom prst="rect">
            <a:avLst/>
          </a:prstGeom>
          <a:ln>
            <a:noFill/>
          </a:ln>
          <a:effectLst>
            <a:outerShdw blurRad="292100" dist="139700" dir="2700000" algn="tl" rotWithShape="0">
              <a:srgbClr val="333333">
                <a:alpha val="65000"/>
              </a:srgbClr>
            </a:outerShdw>
          </a:effectLst>
        </p:spPr>
      </p:pic>
      <p:sp>
        <p:nvSpPr>
          <p:cNvPr id="10" name="Rectangle 10">
            <a:extLst>
              <a:ext uri="{FF2B5EF4-FFF2-40B4-BE49-F238E27FC236}">
                <a16:creationId xmlns:a16="http://schemas.microsoft.com/office/drawing/2014/main" id="{5B6B8B1B-9055-4A53-9193-45FBD6C155AC}"/>
              </a:ext>
            </a:extLst>
          </p:cNvPr>
          <p:cNvSpPr/>
          <p:nvPr/>
        </p:nvSpPr>
        <p:spPr>
          <a:xfrm>
            <a:off x="9679499" y="0"/>
            <a:ext cx="2516947" cy="6858000"/>
          </a:xfrm>
          <a:prstGeom prst="rect">
            <a:avLst/>
          </a:prstGeom>
          <a:solidFill>
            <a:srgbClr val="3B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8">
            <a:extLst>
              <a:ext uri="{FF2B5EF4-FFF2-40B4-BE49-F238E27FC236}">
                <a16:creationId xmlns:a16="http://schemas.microsoft.com/office/drawing/2014/main" id="{21542259-DFF0-4A4B-A21C-9F4FA1374429}"/>
              </a:ext>
            </a:extLst>
          </p:cNvPr>
          <p:cNvSpPr/>
          <p:nvPr/>
        </p:nvSpPr>
        <p:spPr>
          <a:xfrm>
            <a:off x="8499201" y="-715224"/>
            <a:ext cx="5485383" cy="5485383"/>
          </a:xfrm>
          <a:prstGeom prst="rect">
            <a:avLst/>
          </a:prstGeom>
          <a:blipFill dpi="0" rotWithShape="1">
            <a:blip r:embed="rId8">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2FCD2C1D-5A34-4FD7-8D6D-49A9516D75F2}"/>
              </a:ext>
            </a:extLst>
          </p:cNvPr>
          <p:cNvSpPr txBox="1">
            <a:spLocks/>
          </p:cNvSpPr>
          <p:nvPr/>
        </p:nvSpPr>
        <p:spPr>
          <a:xfrm>
            <a:off x="9957715" y="3204678"/>
            <a:ext cx="4182004" cy="493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solidFill>
                  <a:schemeClr val="bg1"/>
                </a:solidFill>
                <a:latin typeface="Metropolis Extra Bold" panose="00000900000000000000" pitchFamily="50" charset="0"/>
              </a:rPr>
              <a:t>The </a:t>
            </a:r>
          </a:p>
          <a:p>
            <a:pPr>
              <a:lnSpc>
                <a:spcPct val="100000"/>
              </a:lnSpc>
            </a:pPr>
            <a:r>
              <a:rPr lang="en-US" sz="2400" dirty="0">
                <a:solidFill>
                  <a:schemeClr val="bg1"/>
                </a:solidFill>
                <a:latin typeface="Metropolis Extra Bold" panose="00000900000000000000" pitchFamily="50" charset="0"/>
              </a:rPr>
              <a:t>Supercluster</a:t>
            </a:r>
          </a:p>
          <a:p>
            <a:pPr>
              <a:lnSpc>
                <a:spcPct val="100000"/>
              </a:lnSpc>
            </a:pPr>
            <a:r>
              <a:rPr lang="en-US" sz="2400" dirty="0">
                <a:solidFill>
                  <a:schemeClr val="bg1"/>
                </a:solidFill>
                <a:latin typeface="Metropolis Extra Bold" panose="00000900000000000000" pitchFamily="50" charset="0"/>
              </a:rPr>
              <a:t>Toolkit</a:t>
            </a:r>
          </a:p>
        </p:txBody>
      </p:sp>
      <p:sp>
        <p:nvSpPr>
          <p:cNvPr id="13" name="Rektangel 27">
            <a:extLst>
              <a:ext uri="{FF2B5EF4-FFF2-40B4-BE49-F238E27FC236}">
                <a16:creationId xmlns:a16="http://schemas.microsoft.com/office/drawing/2014/main" id="{8BC4E1FA-D5C0-4123-86AF-D5C001C53848}"/>
              </a:ext>
            </a:extLst>
          </p:cNvPr>
          <p:cNvSpPr/>
          <p:nvPr/>
        </p:nvSpPr>
        <p:spPr>
          <a:xfrm>
            <a:off x="9812764" y="6418058"/>
            <a:ext cx="1236236" cy="261610"/>
          </a:xfrm>
          <a:prstGeom prst="rect">
            <a:avLst/>
          </a:prstGeom>
        </p:spPr>
        <p:txBody>
          <a:bodyPr wrap="none">
            <a:spAutoFit/>
          </a:bodyPr>
          <a:lstStyle/>
          <a:p>
            <a:r>
              <a:rPr lang="en-US" sz="1100" dirty="0">
                <a:solidFill>
                  <a:schemeClr val="bg1"/>
                </a:solidFill>
                <a:latin typeface="Montserrat Medium" panose="00000600000000000000" pitchFamily="50" charset="0"/>
              </a:rPr>
              <a:t>#Supercluster </a:t>
            </a:r>
          </a:p>
        </p:txBody>
      </p:sp>
      <p:pic>
        <p:nvPicPr>
          <p:cNvPr id="14" name="Picture 18">
            <a:extLst>
              <a:ext uri="{FF2B5EF4-FFF2-40B4-BE49-F238E27FC236}">
                <a16:creationId xmlns:a16="http://schemas.microsoft.com/office/drawing/2014/main" id="{D338F549-B650-4637-B772-3ECC697167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14649">
            <a:off x="-880130" y="1493336"/>
            <a:ext cx="4862563" cy="3241708"/>
          </a:xfrm>
          <a:prstGeom prst="rect">
            <a:avLst/>
          </a:prstGeom>
        </p:spPr>
      </p:pic>
      <p:pic>
        <p:nvPicPr>
          <p:cNvPr id="15" name="Bilde 14">
            <a:extLst>
              <a:ext uri="{FF2B5EF4-FFF2-40B4-BE49-F238E27FC236}">
                <a16:creationId xmlns:a16="http://schemas.microsoft.com/office/drawing/2014/main" id="{9A233B03-FDDD-4E3B-A585-44454CE8F3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06134" y="58688"/>
            <a:ext cx="612000" cy="612000"/>
          </a:xfrm>
          <a:prstGeom prst="rect">
            <a:avLst/>
          </a:prstGeom>
        </p:spPr>
      </p:pic>
    </p:spTree>
    <p:extLst>
      <p:ext uri="{BB962C8B-B14F-4D97-AF65-F5344CB8AC3E}">
        <p14:creationId xmlns:p14="http://schemas.microsoft.com/office/powerpoint/2010/main" val="3159975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kst, kart&#10;&#10;Automatisk generert beskrivelse">
            <a:extLst>
              <a:ext uri="{FF2B5EF4-FFF2-40B4-BE49-F238E27FC236}">
                <a16:creationId xmlns:a16="http://schemas.microsoft.com/office/drawing/2014/main" id="{EC8E25E6-6AA0-464E-B28B-41765781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308" y="1219140"/>
            <a:ext cx="9126252" cy="5133517"/>
          </a:xfrm>
          <a:prstGeom prst="rect">
            <a:avLst/>
          </a:prstGeom>
        </p:spPr>
      </p:pic>
      <p:sp>
        <p:nvSpPr>
          <p:cNvPr id="7" name="Title 3">
            <a:extLst>
              <a:ext uri="{FF2B5EF4-FFF2-40B4-BE49-F238E27FC236}">
                <a16:creationId xmlns:a16="http://schemas.microsoft.com/office/drawing/2014/main" id="{66D2C78A-0658-437E-ACF5-8790A2AE0BDD}"/>
              </a:ext>
            </a:extLst>
          </p:cNvPr>
          <p:cNvSpPr txBox="1">
            <a:spLocks noGrp="1"/>
          </p:cNvSpPr>
          <p:nvPr/>
        </p:nvSpPr>
        <p:spPr>
          <a:xfrm>
            <a:off x="1580309" y="50963"/>
            <a:ext cx="7226301" cy="690638"/>
          </a:xfrm>
          <a:prstGeom prst="rect">
            <a:avLst/>
          </a:prstGeom>
          <a:noFill/>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ts val="6000"/>
              </a:lnSpc>
            </a:pPr>
            <a:r>
              <a:rPr lang="en-US" sz="2800" spc="-150" dirty="0">
                <a:solidFill>
                  <a:srgbClr val="EF4781"/>
                </a:solidFill>
                <a:latin typeface="Metropolis Extra Bold" panose="00000900000000000000" pitchFamily="50" charset="0"/>
              </a:rPr>
              <a:t>Supercluster: Launch</a:t>
            </a:r>
          </a:p>
        </p:txBody>
      </p:sp>
      <p:sp>
        <p:nvSpPr>
          <p:cNvPr id="8" name="TextBox 33">
            <a:extLst>
              <a:ext uri="{FF2B5EF4-FFF2-40B4-BE49-F238E27FC236}">
                <a16:creationId xmlns:a16="http://schemas.microsoft.com/office/drawing/2014/main" id="{639E215C-9B9F-4742-B33B-9155293140F5}"/>
              </a:ext>
            </a:extLst>
          </p:cNvPr>
          <p:cNvSpPr txBox="1"/>
          <p:nvPr/>
        </p:nvSpPr>
        <p:spPr>
          <a:xfrm>
            <a:off x="6618439" y="90326"/>
            <a:ext cx="1599173" cy="630942"/>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Define shared ambitions. </a:t>
            </a:r>
            <a:br>
              <a:rPr lang="en-US" sz="600" dirty="0">
                <a:solidFill>
                  <a:srgbClr val="221F54"/>
                </a:solidFill>
                <a:latin typeface="Montserrat SemiBold" panose="00000700000000000000" pitchFamily="50" charset="0"/>
              </a:rPr>
            </a:br>
            <a:r>
              <a:rPr lang="en-US" sz="600" dirty="0">
                <a:solidFill>
                  <a:srgbClr val="221F54"/>
                </a:solidFill>
                <a:latin typeface="Montserrat SemiBold" panose="00000700000000000000" pitchFamily="50" charset="0"/>
              </a:rPr>
              <a:t>Make sure to listen to many stakeholders. Most stakeholders have internal stakeholders in their own organizations to overcome. Iterate on ambitions over time. </a:t>
            </a:r>
          </a:p>
        </p:txBody>
      </p:sp>
      <p:cxnSp>
        <p:nvCxnSpPr>
          <p:cNvPr id="9" name="Rett pilkobling 8">
            <a:extLst>
              <a:ext uri="{FF2B5EF4-FFF2-40B4-BE49-F238E27FC236}">
                <a16:creationId xmlns:a16="http://schemas.microsoft.com/office/drawing/2014/main" id="{7D5C5225-E9C5-4358-8B8A-63A60E58F678}"/>
              </a:ext>
            </a:extLst>
          </p:cNvPr>
          <p:cNvCxnSpPr>
            <a:cxnSpLocks/>
            <a:stCxn id="8" idx="1"/>
          </p:cNvCxnSpPr>
          <p:nvPr/>
        </p:nvCxnSpPr>
        <p:spPr>
          <a:xfrm flipH="1">
            <a:off x="6062650" y="405797"/>
            <a:ext cx="555788" cy="1354918"/>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sp>
        <p:nvSpPr>
          <p:cNvPr id="13" name="TextBox 33">
            <a:extLst>
              <a:ext uri="{FF2B5EF4-FFF2-40B4-BE49-F238E27FC236}">
                <a16:creationId xmlns:a16="http://schemas.microsoft.com/office/drawing/2014/main" id="{344CE327-2A1D-4D15-98F0-75E475443C3E}"/>
              </a:ext>
            </a:extLst>
          </p:cNvPr>
          <p:cNvSpPr txBox="1"/>
          <p:nvPr/>
        </p:nvSpPr>
        <p:spPr>
          <a:xfrm>
            <a:off x="7293821" y="814025"/>
            <a:ext cx="1599173" cy="451406"/>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Cluster topic or theme; this will naturally evolve over time as more members and stakeholders become part of the conversation.  </a:t>
            </a:r>
          </a:p>
        </p:txBody>
      </p:sp>
      <p:cxnSp>
        <p:nvCxnSpPr>
          <p:cNvPr id="14" name="Rett pilkobling 13">
            <a:extLst>
              <a:ext uri="{FF2B5EF4-FFF2-40B4-BE49-F238E27FC236}">
                <a16:creationId xmlns:a16="http://schemas.microsoft.com/office/drawing/2014/main" id="{D51CD1D8-6495-4AE0-A3F4-A58BA27ADAF2}"/>
              </a:ext>
            </a:extLst>
          </p:cNvPr>
          <p:cNvCxnSpPr>
            <a:cxnSpLocks/>
            <a:stCxn id="16" idx="1"/>
          </p:cNvCxnSpPr>
          <p:nvPr/>
        </p:nvCxnSpPr>
        <p:spPr>
          <a:xfrm flipH="1">
            <a:off x="7755716" y="721269"/>
            <a:ext cx="1587456" cy="2230361"/>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sp>
        <p:nvSpPr>
          <p:cNvPr id="16" name="TextBox 33">
            <a:extLst>
              <a:ext uri="{FF2B5EF4-FFF2-40B4-BE49-F238E27FC236}">
                <a16:creationId xmlns:a16="http://schemas.microsoft.com/office/drawing/2014/main" id="{66398CA5-56BA-49A0-B52C-B3A922786CA0}"/>
              </a:ext>
            </a:extLst>
          </p:cNvPr>
          <p:cNvSpPr txBox="1"/>
          <p:nvPr/>
        </p:nvSpPr>
        <p:spPr>
          <a:xfrm>
            <a:off x="9343173" y="405797"/>
            <a:ext cx="1599173" cy="630942"/>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Targets should be clear KPIs, equally meaningful for all participants. Focus on Cluster- or Industry level KPIs vs. Company KPI’s. Remember to bring in Value Impact. </a:t>
            </a:r>
          </a:p>
        </p:txBody>
      </p:sp>
      <p:cxnSp>
        <p:nvCxnSpPr>
          <p:cNvPr id="18" name="Rett pilkobling 17">
            <a:extLst>
              <a:ext uri="{FF2B5EF4-FFF2-40B4-BE49-F238E27FC236}">
                <a16:creationId xmlns:a16="http://schemas.microsoft.com/office/drawing/2014/main" id="{1B68F773-5607-452B-948F-108754ACDAB5}"/>
              </a:ext>
            </a:extLst>
          </p:cNvPr>
          <p:cNvCxnSpPr>
            <a:cxnSpLocks/>
            <a:stCxn id="13" idx="1"/>
          </p:cNvCxnSpPr>
          <p:nvPr/>
        </p:nvCxnSpPr>
        <p:spPr>
          <a:xfrm flipH="1">
            <a:off x="6156544" y="1039728"/>
            <a:ext cx="1137277" cy="2098146"/>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cxnSp>
        <p:nvCxnSpPr>
          <p:cNvPr id="23" name="Rett pilkobling 22">
            <a:extLst>
              <a:ext uri="{FF2B5EF4-FFF2-40B4-BE49-F238E27FC236}">
                <a16:creationId xmlns:a16="http://schemas.microsoft.com/office/drawing/2014/main" id="{CDA7259A-AA18-4003-A146-D41E4EC30895}"/>
              </a:ext>
            </a:extLst>
          </p:cNvPr>
          <p:cNvCxnSpPr>
            <a:cxnSpLocks/>
            <a:stCxn id="24" idx="1"/>
          </p:cNvCxnSpPr>
          <p:nvPr/>
        </p:nvCxnSpPr>
        <p:spPr>
          <a:xfrm flipH="1" flipV="1">
            <a:off x="7403871" y="4787402"/>
            <a:ext cx="813740" cy="485199"/>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sp>
        <p:nvSpPr>
          <p:cNvPr id="24" name="TextBox 33">
            <a:extLst>
              <a:ext uri="{FF2B5EF4-FFF2-40B4-BE49-F238E27FC236}">
                <a16:creationId xmlns:a16="http://schemas.microsoft.com/office/drawing/2014/main" id="{CA235E86-F4FF-408D-9D87-60A39C3A7601}"/>
              </a:ext>
            </a:extLst>
          </p:cNvPr>
          <p:cNvSpPr txBox="1"/>
          <p:nvPr/>
        </p:nvSpPr>
        <p:spPr>
          <a:xfrm>
            <a:off x="8217612" y="5046897"/>
            <a:ext cx="1599173" cy="451406"/>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Funding, people, structure and organization. Make sure to get clear commitment for the Board and key founding partners early on. </a:t>
            </a:r>
          </a:p>
        </p:txBody>
      </p:sp>
      <p:cxnSp>
        <p:nvCxnSpPr>
          <p:cNvPr id="27" name="Rett pilkobling 26">
            <a:extLst>
              <a:ext uri="{FF2B5EF4-FFF2-40B4-BE49-F238E27FC236}">
                <a16:creationId xmlns:a16="http://schemas.microsoft.com/office/drawing/2014/main" id="{C295BFDD-0419-4CBB-891B-F2745763C00B}"/>
              </a:ext>
            </a:extLst>
          </p:cNvPr>
          <p:cNvCxnSpPr>
            <a:cxnSpLocks/>
            <a:stCxn id="28" idx="3"/>
          </p:cNvCxnSpPr>
          <p:nvPr/>
        </p:nvCxnSpPr>
        <p:spPr>
          <a:xfrm flipV="1">
            <a:off x="4073079" y="4982136"/>
            <a:ext cx="893597" cy="165621"/>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sp>
        <p:nvSpPr>
          <p:cNvPr id="28" name="TextBox 33">
            <a:extLst>
              <a:ext uri="{FF2B5EF4-FFF2-40B4-BE49-F238E27FC236}">
                <a16:creationId xmlns:a16="http://schemas.microsoft.com/office/drawing/2014/main" id="{CD460473-71A9-4D86-A786-ED13DDFAB32F}"/>
              </a:ext>
            </a:extLst>
          </p:cNvPr>
          <p:cNvSpPr txBox="1"/>
          <p:nvPr/>
        </p:nvSpPr>
        <p:spPr>
          <a:xfrm>
            <a:off x="2473906" y="4787401"/>
            <a:ext cx="1599173" cy="720710"/>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Which markets should the cluster serve? This question is often asked to members when clusters are 2-3 years old. Jump into it. Define key markets, segments and geographies together. Everyone will benefit. </a:t>
            </a:r>
          </a:p>
        </p:txBody>
      </p:sp>
      <p:cxnSp>
        <p:nvCxnSpPr>
          <p:cNvPr id="31" name="Rett pilkobling 30">
            <a:extLst>
              <a:ext uri="{FF2B5EF4-FFF2-40B4-BE49-F238E27FC236}">
                <a16:creationId xmlns:a16="http://schemas.microsoft.com/office/drawing/2014/main" id="{6FCF35DC-1EE6-42AF-9BC8-43C01E429A7F}"/>
              </a:ext>
            </a:extLst>
          </p:cNvPr>
          <p:cNvCxnSpPr>
            <a:cxnSpLocks/>
            <a:stCxn id="32" idx="1"/>
          </p:cNvCxnSpPr>
          <p:nvPr/>
        </p:nvCxnSpPr>
        <p:spPr>
          <a:xfrm flipH="1" flipV="1">
            <a:off x="6134100" y="4840942"/>
            <a:ext cx="375040" cy="1420539"/>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sp>
        <p:nvSpPr>
          <p:cNvPr id="32" name="TextBox 33">
            <a:extLst>
              <a:ext uri="{FF2B5EF4-FFF2-40B4-BE49-F238E27FC236}">
                <a16:creationId xmlns:a16="http://schemas.microsoft.com/office/drawing/2014/main" id="{AD83C73F-F0D2-4D95-859E-62A37906819C}"/>
              </a:ext>
            </a:extLst>
          </p:cNvPr>
          <p:cNvSpPr txBox="1"/>
          <p:nvPr/>
        </p:nvSpPr>
        <p:spPr>
          <a:xfrm>
            <a:off x="6509141" y="5990893"/>
            <a:ext cx="1599173" cy="541174"/>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Notice we put Business Developers in the middle, closer to the theme (and market). Try to get names early for both BD, CEO (interim) and Board of Directors. </a:t>
            </a:r>
          </a:p>
        </p:txBody>
      </p:sp>
      <p:cxnSp>
        <p:nvCxnSpPr>
          <p:cNvPr id="35" name="Rett pilkobling 34">
            <a:extLst>
              <a:ext uri="{FF2B5EF4-FFF2-40B4-BE49-F238E27FC236}">
                <a16:creationId xmlns:a16="http://schemas.microsoft.com/office/drawing/2014/main" id="{3CF37C11-AB3D-43E4-863E-804CEB307E05}"/>
              </a:ext>
            </a:extLst>
          </p:cNvPr>
          <p:cNvCxnSpPr>
            <a:cxnSpLocks/>
            <a:stCxn id="32" idx="0"/>
          </p:cNvCxnSpPr>
          <p:nvPr/>
        </p:nvCxnSpPr>
        <p:spPr>
          <a:xfrm flipH="1" flipV="1">
            <a:off x="6347013" y="4202207"/>
            <a:ext cx="961715" cy="1788687"/>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cxnSp>
        <p:nvCxnSpPr>
          <p:cNvPr id="43" name="Rett pilkobling 42">
            <a:extLst>
              <a:ext uri="{FF2B5EF4-FFF2-40B4-BE49-F238E27FC236}">
                <a16:creationId xmlns:a16="http://schemas.microsoft.com/office/drawing/2014/main" id="{D529618F-79BB-4FAB-8958-07E8855FF9B2}"/>
              </a:ext>
            </a:extLst>
          </p:cNvPr>
          <p:cNvCxnSpPr>
            <a:cxnSpLocks/>
            <a:stCxn id="44" idx="3"/>
          </p:cNvCxnSpPr>
          <p:nvPr/>
        </p:nvCxnSpPr>
        <p:spPr>
          <a:xfrm flipV="1">
            <a:off x="3074935" y="3475105"/>
            <a:ext cx="1248295" cy="50903"/>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sp>
        <p:nvSpPr>
          <p:cNvPr id="44" name="TextBox 33">
            <a:extLst>
              <a:ext uri="{FF2B5EF4-FFF2-40B4-BE49-F238E27FC236}">
                <a16:creationId xmlns:a16="http://schemas.microsoft.com/office/drawing/2014/main" id="{00D50264-1646-40D1-96B1-F36E2B79F5A6}"/>
              </a:ext>
            </a:extLst>
          </p:cNvPr>
          <p:cNvSpPr txBox="1"/>
          <p:nvPr/>
        </p:nvSpPr>
        <p:spPr>
          <a:xfrm>
            <a:off x="1475762" y="3165652"/>
            <a:ext cx="1599173" cy="720710"/>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Joint commitments; this is the elephant in the room! Make sure to have enough time available to spend enough time on this question. Address it early. Without genuine joint commitments, any cluster initiative will fail. Sorry. </a:t>
            </a:r>
          </a:p>
        </p:txBody>
      </p:sp>
      <p:sp>
        <p:nvSpPr>
          <p:cNvPr id="46" name="Content Placeholder 2">
            <a:extLst>
              <a:ext uri="{FF2B5EF4-FFF2-40B4-BE49-F238E27FC236}">
                <a16:creationId xmlns:a16="http://schemas.microsoft.com/office/drawing/2014/main" id="{19D43F3B-8731-4F92-9203-B05EA7BDDF1C}"/>
              </a:ext>
            </a:extLst>
          </p:cNvPr>
          <p:cNvSpPr txBox="1">
            <a:spLocks/>
          </p:cNvSpPr>
          <p:nvPr/>
        </p:nvSpPr>
        <p:spPr>
          <a:xfrm>
            <a:off x="1490887" y="757019"/>
            <a:ext cx="5120000" cy="15727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900" dirty="0">
                <a:latin typeface="Metropolis" panose="00000500000000000000" pitchFamily="50" charset="0"/>
              </a:rPr>
              <a:t>Supercluster: Launch is a superb tool to kickstart early group sessions for new or emerging Superclusters. Use it with large or small groups. Here is a quick intro guide. </a:t>
            </a:r>
          </a:p>
        </p:txBody>
      </p:sp>
    </p:spTree>
    <p:extLst>
      <p:ext uri="{BB962C8B-B14F-4D97-AF65-F5344CB8AC3E}">
        <p14:creationId xmlns:p14="http://schemas.microsoft.com/office/powerpoint/2010/main" val="308352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42EB6A5C-B92A-4E75-B296-99B88793AAB6}"/>
              </a:ext>
            </a:extLst>
          </p:cNvPr>
          <p:cNvPicPr>
            <a:picLocks noChangeAspect="1"/>
          </p:cNvPicPr>
          <p:nvPr/>
        </p:nvPicPr>
        <p:blipFill rotWithShape="1">
          <a:blip r:embed="rId2">
            <a:extLst>
              <a:ext uri="{28A0092B-C50C-407E-A947-70E740481C1C}">
                <a14:useLocalDpi xmlns:a14="http://schemas.microsoft.com/office/drawing/2010/main" val="0"/>
              </a:ext>
            </a:extLst>
          </a:blip>
          <a:srcRect t="2428" r="-3" b="19950"/>
          <a:stretch/>
        </p:blipFill>
        <p:spPr>
          <a:xfrm>
            <a:off x="14489399" y="4058546"/>
            <a:ext cx="2307590" cy="1240370"/>
          </a:xfrm>
          <a:prstGeom prst="rect">
            <a:avLst/>
          </a:prstGeom>
          <a:ln>
            <a:noFill/>
          </a:ln>
          <a:effectLst>
            <a:outerShdw blurRad="292100" dist="139700" dir="2700000" algn="tl" rotWithShape="0">
              <a:srgbClr val="333333">
                <a:alpha val="65000"/>
              </a:srgbClr>
            </a:outerShdw>
          </a:effectLst>
        </p:spPr>
      </p:pic>
      <p:pic>
        <p:nvPicPr>
          <p:cNvPr id="9" name="Bilde 8" descr="Et bilde som inneholder tekst, kart&#10;&#10;Automatisk generert beskrivelse">
            <a:extLst>
              <a:ext uri="{FF2B5EF4-FFF2-40B4-BE49-F238E27FC236}">
                <a16:creationId xmlns:a16="http://schemas.microsoft.com/office/drawing/2014/main" id="{7A058151-8D7E-4341-B00F-0959A7BF52E0}"/>
              </a:ext>
            </a:extLst>
          </p:cNvPr>
          <p:cNvPicPr>
            <a:picLocks noChangeAspect="1"/>
          </p:cNvPicPr>
          <p:nvPr/>
        </p:nvPicPr>
        <p:blipFill rotWithShape="1">
          <a:blip r:embed="rId3">
            <a:extLst>
              <a:ext uri="{28A0092B-C50C-407E-A947-70E740481C1C}">
                <a14:useLocalDpi xmlns:a14="http://schemas.microsoft.com/office/drawing/2010/main" val="0"/>
              </a:ext>
            </a:extLst>
          </a:blip>
          <a:srcRect t="4775" r="-3" b="18412"/>
          <a:stretch/>
        </p:blipFill>
        <p:spPr>
          <a:xfrm>
            <a:off x="12398125" y="3717554"/>
            <a:ext cx="2653775" cy="1411586"/>
          </a:xfrm>
          <a:prstGeom prst="rect">
            <a:avLst/>
          </a:prstGeom>
          <a:ln>
            <a:noFill/>
          </a:ln>
          <a:effectLst>
            <a:outerShdw blurRad="292100" dist="139700" dir="2700000" algn="tl" rotWithShape="0">
              <a:srgbClr val="333333">
                <a:alpha val="65000"/>
              </a:srgbClr>
            </a:outerShdw>
          </a:effectLst>
        </p:spPr>
      </p:pic>
      <p:pic>
        <p:nvPicPr>
          <p:cNvPr id="10" name="Bilde 9" descr="Et bilde som inneholder tekst, skjermbilde&#10;&#10;Automatisk generert beskrivelse">
            <a:extLst>
              <a:ext uri="{FF2B5EF4-FFF2-40B4-BE49-F238E27FC236}">
                <a16:creationId xmlns:a16="http://schemas.microsoft.com/office/drawing/2014/main" id="{F46A324E-4170-4874-B681-986E1C07F2F5}"/>
              </a:ext>
            </a:extLst>
          </p:cNvPr>
          <p:cNvPicPr>
            <a:picLocks noChangeAspect="1"/>
          </p:cNvPicPr>
          <p:nvPr/>
        </p:nvPicPr>
        <p:blipFill rotWithShape="1">
          <a:blip r:embed="rId4">
            <a:extLst>
              <a:ext uri="{28A0092B-C50C-407E-A947-70E740481C1C}">
                <a14:useLocalDpi xmlns:a14="http://schemas.microsoft.com/office/drawing/2010/main" val="0"/>
              </a:ext>
            </a:extLst>
          </a:blip>
          <a:srcRect t="21170" r="-3" b="2017"/>
          <a:stretch/>
        </p:blipFill>
        <p:spPr>
          <a:xfrm>
            <a:off x="13746040" y="4566488"/>
            <a:ext cx="2229838" cy="1186088"/>
          </a:xfrm>
          <a:prstGeom prst="rect">
            <a:avLst/>
          </a:prstGeom>
          <a:ln>
            <a:noFill/>
          </a:ln>
          <a:effectLst>
            <a:outerShdw blurRad="292100" dist="139700" dir="2700000" algn="tl" rotWithShape="0">
              <a:srgbClr val="333333">
                <a:alpha val="65000"/>
              </a:srgbClr>
            </a:outerShdw>
          </a:effectLst>
        </p:spPr>
      </p:pic>
      <p:pic>
        <p:nvPicPr>
          <p:cNvPr id="11" name="Picture 4">
            <a:extLst>
              <a:ext uri="{FF2B5EF4-FFF2-40B4-BE49-F238E27FC236}">
                <a16:creationId xmlns:a16="http://schemas.microsoft.com/office/drawing/2014/main" id="{EAB8D0FA-1157-47A6-B192-6E53A34DDD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771" y="1708644"/>
            <a:ext cx="5120000" cy="2880000"/>
          </a:xfrm>
          <a:prstGeom prst="rect">
            <a:avLst/>
          </a:prstGeom>
          <a:ln>
            <a:noFill/>
          </a:ln>
          <a:effectLst>
            <a:outerShdw blurRad="292100" dist="139700" dir="2700000" algn="tl" rotWithShape="0">
              <a:srgbClr val="333333">
                <a:alpha val="65000"/>
              </a:srgbClr>
            </a:outerShdw>
          </a:effectLst>
        </p:spPr>
      </p:pic>
      <p:pic>
        <p:nvPicPr>
          <p:cNvPr id="13" name="Picture 2">
            <a:extLst>
              <a:ext uri="{FF2B5EF4-FFF2-40B4-BE49-F238E27FC236}">
                <a16:creationId xmlns:a16="http://schemas.microsoft.com/office/drawing/2014/main" id="{383469E2-1D26-471F-87DA-A25BF2993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8887" y="2649241"/>
            <a:ext cx="5120000" cy="2880000"/>
          </a:xfrm>
          <a:prstGeom prst="rect">
            <a:avLst/>
          </a:prstGeom>
          <a:ln>
            <a:noFill/>
          </a:ln>
          <a:effectLst>
            <a:outerShdw blurRad="292100" dist="139700" dir="2700000" algn="tl" rotWithShape="0">
              <a:srgbClr val="333333">
                <a:alpha val="65000"/>
              </a:srgbClr>
            </a:outerShdw>
          </a:effectLst>
        </p:spPr>
      </p:pic>
      <p:pic>
        <p:nvPicPr>
          <p:cNvPr id="14" name="Bilde 13">
            <a:extLst>
              <a:ext uri="{FF2B5EF4-FFF2-40B4-BE49-F238E27FC236}">
                <a16:creationId xmlns:a16="http://schemas.microsoft.com/office/drawing/2014/main" id="{A33DDC0B-0AF9-48A3-BFC2-826271E1A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9774" y="3629014"/>
            <a:ext cx="4160000" cy="2880000"/>
          </a:xfrm>
          <a:prstGeom prst="rect">
            <a:avLst/>
          </a:prstGeom>
          <a:ln>
            <a:noFill/>
          </a:ln>
          <a:effectLst>
            <a:outerShdw blurRad="292100" dist="139700" dir="2700000" algn="tl" rotWithShape="0">
              <a:srgbClr val="333333">
                <a:alpha val="65000"/>
              </a:srgbClr>
            </a:outerShdw>
          </a:effectLst>
        </p:spPr>
      </p:pic>
      <p:sp>
        <p:nvSpPr>
          <p:cNvPr id="16" name="Rektangel 15">
            <a:extLst>
              <a:ext uri="{FF2B5EF4-FFF2-40B4-BE49-F238E27FC236}">
                <a16:creationId xmlns:a16="http://schemas.microsoft.com/office/drawing/2014/main" id="{C1A837A1-D168-4E0C-B88B-BF6BE24410D0}"/>
              </a:ext>
            </a:extLst>
          </p:cNvPr>
          <p:cNvSpPr/>
          <p:nvPr/>
        </p:nvSpPr>
        <p:spPr>
          <a:xfrm>
            <a:off x="575317" y="828892"/>
            <a:ext cx="9550400" cy="748988"/>
          </a:xfrm>
          <a:prstGeom prst="rect">
            <a:avLst/>
          </a:prstGeom>
        </p:spPr>
        <p:txBody>
          <a:bodyPr wrap="square">
            <a:spAutoFit/>
          </a:bodyPr>
          <a:lstStyle/>
          <a:p>
            <a:r>
              <a:rPr lang="en-US" sz="4267" dirty="0">
                <a:solidFill>
                  <a:srgbClr val="EF4781"/>
                </a:solidFill>
                <a:latin typeface="Montserrat ExtraBold" panose="00000900000000000000" pitchFamily="50" charset="0"/>
              </a:rPr>
              <a:t>OUR REPORTS </a:t>
            </a:r>
          </a:p>
        </p:txBody>
      </p:sp>
      <p:sp>
        <p:nvSpPr>
          <p:cNvPr id="2" name="Rektangel 1">
            <a:extLst>
              <a:ext uri="{FF2B5EF4-FFF2-40B4-BE49-F238E27FC236}">
                <a16:creationId xmlns:a16="http://schemas.microsoft.com/office/drawing/2014/main" id="{AB8CDC0A-6367-4C70-B577-ED866B3BFEED}"/>
              </a:ext>
            </a:extLst>
          </p:cNvPr>
          <p:cNvSpPr/>
          <p:nvPr/>
        </p:nvSpPr>
        <p:spPr>
          <a:xfrm>
            <a:off x="0" y="6469837"/>
            <a:ext cx="5051383" cy="369332"/>
          </a:xfrm>
          <a:prstGeom prst="rect">
            <a:avLst/>
          </a:prstGeom>
        </p:spPr>
        <p:txBody>
          <a:bodyPr wrap="none">
            <a:spAutoFit/>
          </a:bodyPr>
          <a:lstStyle/>
          <a:p>
            <a:r>
              <a:rPr lang="en-US" dirty="0">
                <a:latin typeface="Montserrat Light" panose="00000400000000000000" pitchFamily="50" charset="0"/>
              </a:rPr>
              <a:t>https://www.engage-innovate.com/reports</a:t>
            </a:r>
            <a:endParaRPr lang="nb-NO" dirty="0"/>
          </a:p>
        </p:txBody>
      </p:sp>
      <p:pic>
        <p:nvPicPr>
          <p:cNvPr id="18" name="Bilde 17" descr="Et bilde som inneholder tegning, tallerken&#10;&#10;Automatisk generert beskrivelse">
            <a:extLst>
              <a:ext uri="{FF2B5EF4-FFF2-40B4-BE49-F238E27FC236}">
                <a16:creationId xmlns:a16="http://schemas.microsoft.com/office/drawing/2014/main" id="{ED3BA3E4-0D60-499D-898D-42EBDEDA0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020" y="231402"/>
            <a:ext cx="997674" cy="360000"/>
          </a:xfrm>
          <a:prstGeom prst="rect">
            <a:avLst/>
          </a:prstGeom>
        </p:spPr>
      </p:pic>
      <p:pic>
        <p:nvPicPr>
          <p:cNvPr id="19" name="Bilde 18">
            <a:extLst>
              <a:ext uri="{FF2B5EF4-FFF2-40B4-BE49-F238E27FC236}">
                <a16:creationId xmlns:a16="http://schemas.microsoft.com/office/drawing/2014/main" id="{94DC1957-C927-40D1-AA4B-3630447DE8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06134" y="58688"/>
            <a:ext cx="612000" cy="612000"/>
          </a:xfrm>
          <a:prstGeom prst="rect">
            <a:avLst/>
          </a:prstGeom>
        </p:spPr>
      </p:pic>
    </p:spTree>
    <p:extLst>
      <p:ext uri="{BB962C8B-B14F-4D97-AF65-F5344CB8AC3E}">
        <p14:creationId xmlns:p14="http://schemas.microsoft.com/office/powerpoint/2010/main" val="142159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e 30" descr="Et bilde som inneholder kart, tekst&#10;&#10;Automatisk generert beskrivelse">
            <a:extLst>
              <a:ext uri="{FF2B5EF4-FFF2-40B4-BE49-F238E27FC236}">
                <a16:creationId xmlns:a16="http://schemas.microsoft.com/office/drawing/2014/main" id="{00B7B283-30E7-4102-8E41-80CCCAED9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477" y="1367302"/>
            <a:ext cx="9011046" cy="5068713"/>
          </a:xfrm>
          <a:prstGeom prst="rect">
            <a:avLst/>
          </a:prstGeom>
        </p:spPr>
      </p:pic>
      <p:sp>
        <p:nvSpPr>
          <p:cNvPr id="15" name="Content Placeholder 2">
            <a:extLst>
              <a:ext uri="{FF2B5EF4-FFF2-40B4-BE49-F238E27FC236}">
                <a16:creationId xmlns:a16="http://schemas.microsoft.com/office/drawing/2014/main" id="{7CD276C4-08B1-4BDC-9DFE-872A34467CDC}"/>
              </a:ext>
            </a:extLst>
          </p:cNvPr>
          <p:cNvSpPr>
            <a:spLocks noGrp="1"/>
          </p:cNvSpPr>
          <p:nvPr>
            <p:ph idx="1"/>
          </p:nvPr>
        </p:nvSpPr>
        <p:spPr>
          <a:xfrm>
            <a:off x="1448862" y="817429"/>
            <a:ext cx="8360748" cy="817163"/>
          </a:xfrm>
        </p:spPr>
        <p:txBody>
          <a:bodyPr>
            <a:normAutofit/>
          </a:bodyPr>
          <a:lstStyle/>
          <a:p>
            <a:pPr marL="0" indent="0">
              <a:buNone/>
            </a:pPr>
            <a:r>
              <a:rPr lang="en-US" sz="900" dirty="0">
                <a:latin typeface="Metropolis" panose="00000500000000000000" pitchFamily="50" charset="0"/>
              </a:rPr>
              <a:t>Here’s a quick example of an early outline for a Smart City Supercluster located in Norway. Each tool can easily be adapted to the specific Supercluster theme it is addressing. The Supercluster Strategy Map can be used individually, by the management teams or in any large-scale group session with partners and members. We have used this in groups of 2 – 150 people at once, often with 10 – 15 tables and Maps in the same room.</a:t>
            </a:r>
          </a:p>
        </p:txBody>
      </p:sp>
      <p:sp>
        <p:nvSpPr>
          <p:cNvPr id="20" name="TextBox 33">
            <a:extLst>
              <a:ext uri="{FF2B5EF4-FFF2-40B4-BE49-F238E27FC236}">
                <a16:creationId xmlns:a16="http://schemas.microsoft.com/office/drawing/2014/main" id="{8599FA0E-EACF-4FD5-9BC4-DDF3685F31F8}"/>
              </a:ext>
            </a:extLst>
          </p:cNvPr>
          <p:cNvSpPr txBox="1"/>
          <p:nvPr/>
        </p:nvSpPr>
        <p:spPr>
          <a:xfrm>
            <a:off x="7439461" y="2106036"/>
            <a:ext cx="1599173" cy="361637"/>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Start with your Supercluster theme, for example adventure travel tech or clean energy. </a:t>
            </a:r>
          </a:p>
        </p:txBody>
      </p:sp>
      <p:sp>
        <p:nvSpPr>
          <p:cNvPr id="21" name="TextBox 33">
            <a:extLst>
              <a:ext uri="{FF2B5EF4-FFF2-40B4-BE49-F238E27FC236}">
                <a16:creationId xmlns:a16="http://schemas.microsoft.com/office/drawing/2014/main" id="{86EA6D0F-CD42-459F-BF4C-1CE14DAF3515}"/>
              </a:ext>
            </a:extLst>
          </p:cNvPr>
          <p:cNvSpPr txBox="1"/>
          <p:nvPr/>
        </p:nvSpPr>
        <p:spPr>
          <a:xfrm>
            <a:off x="8462477" y="2865499"/>
            <a:ext cx="1599173" cy="451406"/>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Identify the top market segments your cluster should focus on (this can be tough if you have too strong a research agenda) </a:t>
            </a:r>
          </a:p>
        </p:txBody>
      </p:sp>
      <p:sp>
        <p:nvSpPr>
          <p:cNvPr id="22" name="TextBox 33">
            <a:extLst>
              <a:ext uri="{FF2B5EF4-FFF2-40B4-BE49-F238E27FC236}">
                <a16:creationId xmlns:a16="http://schemas.microsoft.com/office/drawing/2014/main" id="{B1622E9A-8EF2-4AC8-A394-6872D39A6A58}"/>
              </a:ext>
            </a:extLst>
          </p:cNvPr>
          <p:cNvSpPr txBox="1"/>
          <p:nvPr/>
        </p:nvSpPr>
        <p:spPr>
          <a:xfrm>
            <a:off x="9120353" y="3685960"/>
            <a:ext cx="1599173" cy="361637"/>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List your business developers</a:t>
            </a:r>
          </a:p>
          <a:p>
            <a:pPr>
              <a:lnSpc>
                <a:spcPts val="680"/>
              </a:lnSpc>
            </a:pPr>
            <a:r>
              <a:rPr lang="en-US" sz="600" dirty="0">
                <a:solidFill>
                  <a:srgbClr val="221F54"/>
                </a:solidFill>
                <a:latin typeface="Montserrat SemiBold" panose="00000700000000000000" pitchFamily="50" charset="0"/>
              </a:rPr>
              <a:t>(they need  to go hand-in-hand with your market segments) </a:t>
            </a:r>
          </a:p>
        </p:txBody>
      </p:sp>
      <p:sp>
        <p:nvSpPr>
          <p:cNvPr id="24" name="TextBox 33">
            <a:extLst>
              <a:ext uri="{FF2B5EF4-FFF2-40B4-BE49-F238E27FC236}">
                <a16:creationId xmlns:a16="http://schemas.microsoft.com/office/drawing/2014/main" id="{2FD83CA7-9896-4646-952E-DB865E54F8F6}"/>
              </a:ext>
            </a:extLst>
          </p:cNvPr>
          <p:cNvSpPr txBox="1"/>
          <p:nvPr/>
        </p:nvSpPr>
        <p:spPr>
          <a:xfrm>
            <a:off x="8751638" y="4395492"/>
            <a:ext cx="1599173" cy="271869"/>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Map out your cluster management team and board of directors </a:t>
            </a:r>
          </a:p>
        </p:txBody>
      </p:sp>
      <p:sp>
        <p:nvSpPr>
          <p:cNvPr id="25" name="TextBox 33">
            <a:extLst>
              <a:ext uri="{FF2B5EF4-FFF2-40B4-BE49-F238E27FC236}">
                <a16:creationId xmlns:a16="http://schemas.microsoft.com/office/drawing/2014/main" id="{A835A1BA-FEC9-413E-B544-059522199184}"/>
              </a:ext>
            </a:extLst>
          </p:cNvPr>
          <p:cNvSpPr txBox="1"/>
          <p:nvPr/>
        </p:nvSpPr>
        <p:spPr>
          <a:xfrm>
            <a:off x="8374118" y="4869126"/>
            <a:ext cx="1599173" cy="361637"/>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Moving outwards, map out the key members or partners you have in each of the five pillars. </a:t>
            </a:r>
          </a:p>
        </p:txBody>
      </p:sp>
      <p:sp>
        <p:nvSpPr>
          <p:cNvPr id="26" name="TextBox 33">
            <a:extLst>
              <a:ext uri="{FF2B5EF4-FFF2-40B4-BE49-F238E27FC236}">
                <a16:creationId xmlns:a16="http://schemas.microsoft.com/office/drawing/2014/main" id="{5D36A619-2218-4F20-8091-2EF3732A8D13}"/>
              </a:ext>
            </a:extLst>
          </p:cNvPr>
          <p:cNvSpPr txBox="1"/>
          <p:nvPr/>
        </p:nvSpPr>
        <p:spPr>
          <a:xfrm>
            <a:off x="6529822" y="5185896"/>
            <a:ext cx="1599173" cy="541174"/>
          </a:xfrm>
          <a:prstGeom prst="rect">
            <a:avLst/>
          </a:prstGeom>
          <a:solidFill>
            <a:srgbClr val="3BC6F1"/>
          </a:solidFill>
          <a:effectLst>
            <a:outerShdw blurRad="50800" dist="38100" dir="2700000" algn="tl" rotWithShape="0">
              <a:prstClr val="black">
                <a:alpha val="40000"/>
              </a:prstClr>
            </a:outerShdw>
          </a:effectLst>
        </p:spPr>
        <p:txBody>
          <a:bodyPr wrap="square" rtlCol="0">
            <a:spAutoFit/>
          </a:bodyPr>
          <a:lstStyle/>
          <a:p>
            <a:pPr>
              <a:lnSpc>
                <a:spcPts val="680"/>
              </a:lnSpc>
            </a:pPr>
            <a:r>
              <a:rPr lang="en-US" sz="600" dirty="0">
                <a:solidFill>
                  <a:srgbClr val="221F54"/>
                </a:solidFill>
                <a:latin typeface="Montserrat SemiBold" panose="00000700000000000000" pitchFamily="50" charset="0"/>
              </a:rPr>
              <a:t>Finally, invite all your key stakeholders into the dialogue, working on the 23+ questions listed around the Supercluster Strategy Map </a:t>
            </a:r>
          </a:p>
        </p:txBody>
      </p:sp>
      <p:cxnSp>
        <p:nvCxnSpPr>
          <p:cNvPr id="4" name="Rett pilkobling 3">
            <a:extLst>
              <a:ext uri="{FF2B5EF4-FFF2-40B4-BE49-F238E27FC236}">
                <a16:creationId xmlns:a16="http://schemas.microsoft.com/office/drawing/2014/main" id="{69CA7D45-B526-4142-8B62-DC3237532AC1}"/>
              </a:ext>
            </a:extLst>
          </p:cNvPr>
          <p:cNvCxnSpPr>
            <a:cxnSpLocks/>
          </p:cNvCxnSpPr>
          <p:nvPr/>
        </p:nvCxnSpPr>
        <p:spPr>
          <a:xfrm flipH="1">
            <a:off x="6200294" y="2286855"/>
            <a:ext cx="1227892" cy="1040247"/>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cxnSp>
        <p:nvCxnSpPr>
          <p:cNvPr id="27" name="Rett pilkobling 26">
            <a:extLst>
              <a:ext uri="{FF2B5EF4-FFF2-40B4-BE49-F238E27FC236}">
                <a16:creationId xmlns:a16="http://schemas.microsoft.com/office/drawing/2014/main" id="{04B36FDE-99E3-4BCC-AA13-111FAFD287AB}"/>
              </a:ext>
            </a:extLst>
          </p:cNvPr>
          <p:cNvCxnSpPr>
            <a:cxnSpLocks/>
          </p:cNvCxnSpPr>
          <p:nvPr/>
        </p:nvCxnSpPr>
        <p:spPr>
          <a:xfrm flipH="1">
            <a:off x="6228220" y="3117521"/>
            <a:ext cx="2234256" cy="784136"/>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cxnSp>
        <p:nvCxnSpPr>
          <p:cNvPr id="28" name="Rett pilkobling 27">
            <a:extLst>
              <a:ext uri="{FF2B5EF4-FFF2-40B4-BE49-F238E27FC236}">
                <a16:creationId xmlns:a16="http://schemas.microsoft.com/office/drawing/2014/main" id="{2AD58BCD-696B-4C62-AF8A-441DFCB8F0EF}"/>
              </a:ext>
            </a:extLst>
          </p:cNvPr>
          <p:cNvCxnSpPr>
            <a:cxnSpLocks/>
          </p:cNvCxnSpPr>
          <p:nvPr/>
        </p:nvCxnSpPr>
        <p:spPr>
          <a:xfrm flipH="1">
            <a:off x="6284698" y="3901657"/>
            <a:ext cx="2835655" cy="199782"/>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cxnSp>
        <p:nvCxnSpPr>
          <p:cNvPr id="30" name="Rett pilkobling 29">
            <a:extLst>
              <a:ext uri="{FF2B5EF4-FFF2-40B4-BE49-F238E27FC236}">
                <a16:creationId xmlns:a16="http://schemas.microsoft.com/office/drawing/2014/main" id="{9BC05163-4DAC-461D-8C21-0A09D8601246}"/>
              </a:ext>
            </a:extLst>
          </p:cNvPr>
          <p:cNvCxnSpPr>
            <a:cxnSpLocks/>
          </p:cNvCxnSpPr>
          <p:nvPr/>
        </p:nvCxnSpPr>
        <p:spPr>
          <a:xfrm flipH="1" flipV="1">
            <a:off x="6429235" y="4440703"/>
            <a:ext cx="2322402" cy="90723"/>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cxnSp>
        <p:nvCxnSpPr>
          <p:cNvPr id="32" name="Rett pilkobling 31">
            <a:extLst>
              <a:ext uri="{FF2B5EF4-FFF2-40B4-BE49-F238E27FC236}">
                <a16:creationId xmlns:a16="http://schemas.microsoft.com/office/drawing/2014/main" id="{199E827A-7DFF-4D54-8592-F7BBEC707997}"/>
              </a:ext>
            </a:extLst>
          </p:cNvPr>
          <p:cNvCxnSpPr>
            <a:cxnSpLocks/>
          </p:cNvCxnSpPr>
          <p:nvPr/>
        </p:nvCxnSpPr>
        <p:spPr>
          <a:xfrm flipH="1" flipV="1">
            <a:off x="6284697" y="4861570"/>
            <a:ext cx="2089420" cy="182336"/>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cxnSp>
        <p:nvCxnSpPr>
          <p:cNvPr id="41" name="Rett pilkobling 40">
            <a:extLst>
              <a:ext uri="{FF2B5EF4-FFF2-40B4-BE49-F238E27FC236}">
                <a16:creationId xmlns:a16="http://schemas.microsoft.com/office/drawing/2014/main" id="{DF07DBAC-3ADC-4945-94F3-E9C8CF579A5E}"/>
              </a:ext>
            </a:extLst>
          </p:cNvPr>
          <p:cNvCxnSpPr>
            <a:cxnSpLocks/>
          </p:cNvCxnSpPr>
          <p:nvPr/>
        </p:nvCxnSpPr>
        <p:spPr>
          <a:xfrm flipH="1" flipV="1">
            <a:off x="3963983" y="5431555"/>
            <a:ext cx="2565838" cy="60758"/>
          </a:xfrm>
          <a:prstGeom prst="straightConnector1">
            <a:avLst/>
          </a:prstGeom>
          <a:ln w="19050">
            <a:solidFill>
              <a:srgbClr val="EF4781"/>
            </a:solidFill>
            <a:tailEnd type="triangle"/>
          </a:ln>
        </p:spPr>
        <p:style>
          <a:lnRef idx="1">
            <a:schemeClr val="accent3"/>
          </a:lnRef>
          <a:fillRef idx="0">
            <a:schemeClr val="accent3"/>
          </a:fillRef>
          <a:effectRef idx="0">
            <a:schemeClr val="accent3"/>
          </a:effectRef>
          <a:fontRef idx="minor">
            <a:schemeClr val="tx1"/>
          </a:fontRef>
        </p:style>
      </p:cxnSp>
      <p:sp>
        <p:nvSpPr>
          <p:cNvPr id="17" name="Title 3">
            <a:extLst>
              <a:ext uri="{FF2B5EF4-FFF2-40B4-BE49-F238E27FC236}">
                <a16:creationId xmlns:a16="http://schemas.microsoft.com/office/drawing/2014/main" id="{9D6EF6E0-B135-4481-A374-BA076C491638}"/>
              </a:ext>
            </a:extLst>
          </p:cNvPr>
          <p:cNvSpPr txBox="1">
            <a:spLocks noGrp="1"/>
          </p:cNvSpPr>
          <p:nvPr/>
        </p:nvSpPr>
        <p:spPr>
          <a:xfrm>
            <a:off x="1525337" y="36381"/>
            <a:ext cx="7226301" cy="690638"/>
          </a:xfrm>
          <a:prstGeom prst="rect">
            <a:avLst/>
          </a:prstGeom>
          <a:noFill/>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ts val="6000"/>
              </a:lnSpc>
            </a:pPr>
            <a:r>
              <a:rPr lang="en-US" sz="2800" spc="-150" dirty="0">
                <a:solidFill>
                  <a:srgbClr val="EF4781"/>
                </a:solidFill>
                <a:latin typeface="Metropolis Extra Bold" panose="00000900000000000000" pitchFamily="50" charset="0"/>
              </a:rPr>
              <a:t>Supercluster Strategy Map</a:t>
            </a:r>
          </a:p>
        </p:txBody>
      </p:sp>
    </p:spTree>
    <p:extLst>
      <p:ext uri="{BB962C8B-B14F-4D97-AF65-F5344CB8AC3E}">
        <p14:creationId xmlns:p14="http://schemas.microsoft.com/office/powerpoint/2010/main" val="4263054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D5E07E-D4ED-4340-AF6C-32948AD42155}"/>
              </a:ext>
            </a:extLst>
          </p:cNvPr>
          <p:cNvSpPr txBox="1">
            <a:spLocks/>
          </p:cNvSpPr>
          <p:nvPr/>
        </p:nvSpPr>
        <p:spPr>
          <a:xfrm>
            <a:off x="1595683" y="335136"/>
            <a:ext cx="8763506" cy="493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000"/>
              </a:lnSpc>
            </a:pPr>
            <a:r>
              <a:rPr lang="en-US" sz="4000" dirty="0">
                <a:solidFill>
                  <a:srgbClr val="EF4781"/>
                </a:solidFill>
                <a:latin typeface="Montserrat ExtraBold" panose="00000900000000000000" pitchFamily="50" charset="0"/>
              </a:rPr>
              <a:t>CONCLUSION</a:t>
            </a:r>
            <a:endParaRPr lang="en-US" sz="6000" dirty="0">
              <a:solidFill>
                <a:srgbClr val="EF4781"/>
              </a:solidFill>
              <a:latin typeface="Montserrat ExtraBold" panose="00000900000000000000" pitchFamily="50" charset="0"/>
            </a:endParaRPr>
          </a:p>
        </p:txBody>
      </p:sp>
      <p:sp>
        <p:nvSpPr>
          <p:cNvPr id="5" name="Rectangle 4">
            <a:extLst>
              <a:ext uri="{FF2B5EF4-FFF2-40B4-BE49-F238E27FC236}">
                <a16:creationId xmlns:a16="http://schemas.microsoft.com/office/drawing/2014/main" id="{FEC3FB6E-C3F0-4FAA-A2D6-A7B689EA7002}"/>
              </a:ext>
            </a:extLst>
          </p:cNvPr>
          <p:cNvSpPr/>
          <p:nvPr/>
        </p:nvSpPr>
        <p:spPr>
          <a:xfrm rot="12232647">
            <a:off x="-2447299" y="-59029"/>
            <a:ext cx="6865545" cy="7867145"/>
          </a:xfrm>
          <a:prstGeom prst="rect">
            <a:avLst/>
          </a:prstGeom>
          <a:blipFill dpi="0" rotWithShape="1">
            <a:blip r:embed="rId2">
              <a:alphaModFix amt="1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9">
            <a:extLst>
              <a:ext uri="{FF2B5EF4-FFF2-40B4-BE49-F238E27FC236}">
                <a16:creationId xmlns:a16="http://schemas.microsoft.com/office/drawing/2014/main" id="{4DD352E8-4948-4566-A398-3866E7F4036C}"/>
              </a:ext>
            </a:extLst>
          </p:cNvPr>
          <p:cNvSpPr txBox="1"/>
          <p:nvPr/>
        </p:nvSpPr>
        <p:spPr>
          <a:xfrm>
            <a:off x="6824228" y="5762415"/>
            <a:ext cx="5091501" cy="338554"/>
          </a:xfrm>
          <a:prstGeom prst="rect">
            <a:avLst/>
          </a:prstGeom>
          <a:noFill/>
        </p:spPr>
        <p:txBody>
          <a:bodyPr wrap="square" rtlCol="0">
            <a:spAutoFit/>
          </a:bodyPr>
          <a:lstStyle/>
          <a:p>
            <a:r>
              <a:rPr lang="en-US" sz="1600" dirty="0">
                <a:solidFill>
                  <a:srgbClr val="EF4781"/>
                </a:solidFill>
                <a:latin typeface="Metropolis Semi Bold" panose="00000700000000000000" pitchFamily="50" charset="0"/>
              </a:rPr>
              <a:t>VISIONARY GOVERNMENTS REQUIRED  </a:t>
            </a:r>
          </a:p>
        </p:txBody>
      </p:sp>
      <p:sp>
        <p:nvSpPr>
          <p:cNvPr id="10" name="TextBox 9">
            <a:extLst>
              <a:ext uri="{FF2B5EF4-FFF2-40B4-BE49-F238E27FC236}">
                <a16:creationId xmlns:a16="http://schemas.microsoft.com/office/drawing/2014/main" id="{D2DAE1EC-161E-4326-8C23-9E3A663FD046}"/>
              </a:ext>
            </a:extLst>
          </p:cNvPr>
          <p:cNvSpPr txBox="1"/>
          <p:nvPr/>
        </p:nvSpPr>
        <p:spPr>
          <a:xfrm>
            <a:off x="4294495" y="2072579"/>
            <a:ext cx="5091501" cy="338554"/>
          </a:xfrm>
          <a:prstGeom prst="rect">
            <a:avLst/>
          </a:prstGeom>
          <a:noFill/>
        </p:spPr>
        <p:txBody>
          <a:bodyPr wrap="square" rtlCol="0">
            <a:spAutoFit/>
          </a:bodyPr>
          <a:lstStyle/>
          <a:p>
            <a:r>
              <a:rPr lang="en-US" sz="1600" dirty="0">
                <a:solidFill>
                  <a:srgbClr val="EF4781"/>
                </a:solidFill>
                <a:latin typeface="Metropolis Semi Bold" panose="00000700000000000000" pitchFamily="50" charset="0"/>
              </a:rPr>
              <a:t>SUPERCLUSTERS ON THE RISE GLOBALLY</a:t>
            </a:r>
          </a:p>
        </p:txBody>
      </p:sp>
      <p:sp>
        <p:nvSpPr>
          <p:cNvPr id="11" name="TextBox 9">
            <a:extLst>
              <a:ext uri="{FF2B5EF4-FFF2-40B4-BE49-F238E27FC236}">
                <a16:creationId xmlns:a16="http://schemas.microsoft.com/office/drawing/2014/main" id="{4736EA58-130C-41E7-8267-C1C98DFD14F8}"/>
              </a:ext>
            </a:extLst>
          </p:cNvPr>
          <p:cNvSpPr txBox="1"/>
          <p:nvPr/>
        </p:nvSpPr>
        <p:spPr>
          <a:xfrm>
            <a:off x="5608436" y="3874544"/>
            <a:ext cx="5698193" cy="338554"/>
          </a:xfrm>
          <a:prstGeom prst="rect">
            <a:avLst/>
          </a:prstGeom>
          <a:noFill/>
        </p:spPr>
        <p:txBody>
          <a:bodyPr wrap="square" rtlCol="0">
            <a:spAutoFit/>
          </a:bodyPr>
          <a:lstStyle/>
          <a:p>
            <a:r>
              <a:rPr lang="en-US" sz="1600" dirty="0">
                <a:solidFill>
                  <a:srgbClr val="EF4781"/>
                </a:solidFill>
                <a:latin typeface="Metropolis Semi Bold" panose="00000700000000000000" pitchFamily="50" charset="0"/>
              </a:rPr>
              <a:t>FACING A CLUSTER PARADIGM SHIFT</a:t>
            </a:r>
          </a:p>
        </p:txBody>
      </p:sp>
      <p:pic>
        <p:nvPicPr>
          <p:cNvPr id="12" name="Graphic 2">
            <a:extLst>
              <a:ext uri="{FF2B5EF4-FFF2-40B4-BE49-F238E27FC236}">
                <a16:creationId xmlns:a16="http://schemas.microsoft.com/office/drawing/2014/main" id="{AA32B16F-5298-4CC5-932B-26EE8884B4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6685" y="2994705"/>
            <a:ext cx="758630" cy="758630"/>
          </a:xfrm>
          <a:prstGeom prst="rect">
            <a:avLst/>
          </a:prstGeom>
        </p:spPr>
      </p:pic>
      <p:pic>
        <p:nvPicPr>
          <p:cNvPr id="13" name="Graphic 6">
            <a:extLst>
              <a:ext uri="{FF2B5EF4-FFF2-40B4-BE49-F238E27FC236}">
                <a16:creationId xmlns:a16="http://schemas.microsoft.com/office/drawing/2014/main" id="{4A256B0D-9B13-4F36-A37E-A67E75BFF3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40881" y="1192740"/>
            <a:ext cx="758630" cy="758630"/>
          </a:xfrm>
          <a:prstGeom prst="rect">
            <a:avLst/>
          </a:prstGeom>
        </p:spPr>
      </p:pic>
      <p:pic>
        <p:nvPicPr>
          <p:cNvPr id="14" name="Graphic 8">
            <a:extLst>
              <a:ext uri="{FF2B5EF4-FFF2-40B4-BE49-F238E27FC236}">
                <a16:creationId xmlns:a16="http://schemas.microsoft.com/office/drawing/2014/main" id="{030503FB-4FDA-4DDF-981B-CF7BFE6025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8270" y="4779309"/>
            <a:ext cx="758630" cy="758630"/>
          </a:xfrm>
          <a:prstGeom prst="rect">
            <a:avLst/>
          </a:prstGeom>
        </p:spPr>
      </p:pic>
      <p:pic>
        <p:nvPicPr>
          <p:cNvPr id="15" name="Bilde 14" descr="Et bilde som inneholder tegning, tallerken&#10;&#10;Automatisk generert beskrivelse">
            <a:extLst>
              <a:ext uri="{FF2B5EF4-FFF2-40B4-BE49-F238E27FC236}">
                <a16:creationId xmlns:a16="http://schemas.microsoft.com/office/drawing/2014/main" id="{8D4B54A7-7135-485D-9817-A3707F62A5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020" y="231402"/>
            <a:ext cx="997674" cy="360000"/>
          </a:xfrm>
          <a:prstGeom prst="rect">
            <a:avLst/>
          </a:prstGeom>
        </p:spPr>
      </p:pic>
      <p:pic>
        <p:nvPicPr>
          <p:cNvPr id="16" name="Bilde 15">
            <a:extLst>
              <a:ext uri="{FF2B5EF4-FFF2-40B4-BE49-F238E27FC236}">
                <a16:creationId xmlns:a16="http://schemas.microsoft.com/office/drawing/2014/main" id="{B065870B-86AF-4BEA-9062-86A30CDE27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06134" y="58688"/>
            <a:ext cx="612000" cy="612000"/>
          </a:xfrm>
          <a:prstGeom prst="rect">
            <a:avLst/>
          </a:prstGeom>
        </p:spPr>
      </p:pic>
    </p:spTree>
    <p:extLst>
      <p:ext uri="{BB962C8B-B14F-4D97-AF65-F5344CB8AC3E}">
        <p14:creationId xmlns:p14="http://schemas.microsoft.com/office/powerpoint/2010/main" val="383287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7AF51E-B3F4-44FC-ADE5-B0CC79C4FA48}"/>
              </a:ext>
            </a:extLst>
          </p:cNvPr>
          <p:cNvSpPr/>
          <p:nvPr/>
        </p:nvSpPr>
        <p:spPr>
          <a:xfrm>
            <a:off x="6096000" y="0"/>
            <a:ext cx="6096000" cy="6858000"/>
          </a:xfrm>
          <a:prstGeom prst="rect">
            <a:avLst/>
          </a:prstGeom>
          <a:solidFill>
            <a:srgbClr val="3B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ktangel 9">
            <a:extLst>
              <a:ext uri="{FF2B5EF4-FFF2-40B4-BE49-F238E27FC236}">
                <a16:creationId xmlns:a16="http://schemas.microsoft.com/office/drawing/2014/main" id="{4DC49F7A-7163-4CD3-9163-14A5BBB89EB6}"/>
              </a:ext>
            </a:extLst>
          </p:cNvPr>
          <p:cNvSpPr/>
          <p:nvPr/>
        </p:nvSpPr>
        <p:spPr>
          <a:xfrm>
            <a:off x="2597897" y="2111819"/>
            <a:ext cx="2252066" cy="1323439"/>
          </a:xfrm>
          <a:prstGeom prst="rect">
            <a:avLst/>
          </a:prstGeom>
        </p:spPr>
        <p:txBody>
          <a:bodyPr wrap="square">
            <a:spAutoFit/>
          </a:bodyPr>
          <a:lstStyle/>
          <a:p>
            <a:r>
              <a:rPr lang="en-US" sz="1000" dirty="0">
                <a:latin typeface="Metropolis" panose="00000500000000000000" pitchFamily="50" charset="0"/>
              </a:rPr>
              <a:t>Global strategy &amp; innovation consulting company. Advising and supporting governments and Innovation Clusters globally. </a:t>
            </a:r>
          </a:p>
          <a:p>
            <a:endParaRPr lang="en-US" sz="1000" dirty="0">
              <a:latin typeface="Metropolis" panose="00000500000000000000" pitchFamily="50" charset="0"/>
            </a:endParaRPr>
          </a:p>
          <a:p>
            <a:r>
              <a:rPr lang="en-US" sz="1000" dirty="0">
                <a:latin typeface="Metropolis" panose="00000500000000000000" pitchFamily="50" charset="0"/>
              </a:rPr>
              <a:t>Extensive experience with cluster programs from the Nordics, Europe and Asia.</a:t>
            </a:r>
          </a:p>
        </p:txBody>
      </p:sp>
      <p:sp>
        <p:nvSpPr>
          <p:cNvPr id="11" name="Rektangel 11">
            <a:extLst>
              <a:ext uri="{FF2B5EF4-FFF2-40B4-BE49-F238E27FC236}">
                <a16:creationId xmlns:a16="http://schemas.microsoft.com/office/drawing/2014/main" id="{1B05A7B6-7184-4646-9C90-03314CA69FAA}"/>
              </a:ext>
            </a:extLst>
          </p:cNvPr>
          <p:cNvSpPr/>
          <p:nvPr/>
        </p:nvSpPr>
        <p:spPr>
          <a:xfrm>
            <a:off x="2606313" y="3445873"/>
            <a:ext cx="2045753" cy="553998"/>
          </a:xfrm>
          <a:prstGeom prst="rect">
            <a:avLst/>
          </a:prstGeom>
        </p:spPr>
        <p:txBody>
          <a:bodyPr wrap="none">
            <a:spAutoFit/>
          </a:bodyPr>
          <a:lstStyle/>
          <a:p>
            <a:r>
              <a:rPr lang="en-US" sz="1000" dirty="0">
                <a:latin typeface="Metropolis" panose="00000500000000000000" pitchFamily="50" charset="0"/>
              </a:rPr>
              <a:t>Media requests: </a:t>
            </a:r>
          </a:p>
          <a:p>
            <a:r>
              <a:rPr lang="en-US" sz="1000" dirty="0">
                <a:latin typeface="Metropolis" panose="00000500000000000000" pitchFamily="50" charset="0"/>
                <a:hlinkClick r:id="rId2">
                  <a:extLst>
                    <a:ext uri="{A12FA001-AC4F-418D-AE19-62706E023703}">
                      <ahyp:hlinkClr xmlns:ahyp="http://schemas.microsoft.com/office/drawing/2018/hyperlinkcolor" val="tx"/>
                    </a:ext>
                  </a:extLst>
                </a:hlinkClick>
              </a:rPr>
              <a:t>Jolene@engage-innovate.com</a:t>
            </a:r>
            <a:endParaRPr lang="en-US" sz="1000" dirty="0">
              <a:latin typeface="Metropolis" panose="00000500000000000000" pitchFamily="50" charset="0"/>
            </a:endParaRPr>
          </a:p>
          <a:p>
            <a:endParaRPr lang="en-US" sz="1000" dirty="0">
              <a:latin typeface="Metropolis" panose="00000500000000000000" pitchFamily="50" charset="0"/>
            </a:endParaRPr>
          </a:p>
        </p:txBody>
      </p:sp>
      <p:sp>
        <p:nvSpPr>
          <p:cNvPr id="17" name="Rektangel 12">
            <a:extLst>
              <a:ext uri="{FF2B5EF4-FFF2-40B4-BE49-F238E27FC236}">
                <a16:creationId xmlns:a16="http://schemas.microsoft.com/office/drawing/2014/main" id="{101F5320-3F9F-4959-B776-ACD11EC3A54B}"/>
              </a:ext>
            </a:extLst>
          </p:cNvPr>
          <p:cNvSpPr/>
          <p:nvPr/>
        </p:nvSpPr>
        <p:spPr>
          <a:xfrm>
            <a:off x="2606313" y="3953704"/>
            <a:ext cx="2180405" cy="553998"/>
          </a:xfrm>
          <a:prstGeom prst="rect">
            <a:avLst/>
          </a:prstGeom>
        </p:spPr>
        <p:txBody>
          <a:bodyPr wrap="none">
            <a:spAutoFit/>
          </a:bodyPr>
          <a:lstStyle/>
          <a:p>
            <a:r>
              <a:rPr lang="en-US" sz="1000" dirty="0">
                <a:latin typeface="Metropolis" panose="00000500000000000000" pitchFamily="50" charset="0"/>
              </a:rPr>
              <a:t>Speaking &amp; consulting requests: </a:t>
            </a:r>
          </a:p>
          <a:p>
            <a:r>
              <a:rPr lang="en-US" sz="1000" dirty="0">
                <a:latin typeface="Metropolis" panose="00000500000000000000" pitchFamily="50" charset="0"/>
                <a:hlinkClick r:id="rId3">
                  <a:extLst>
                    <a:ext uri="{A12FA001-AC4F-418D-AE19-62706E023703}">
                      <ahyp:hlinkClr xmlns:ahyp="http://schemas.microsoft.com/office/drawing/2018/hyperlinkcolor" val="tx"/>
                    </a:ext>
                  </a:extLst>
                </a:hlinkClick>
              </a:rPr>
              <a:t>Hello@engage-innovate.com</a:t>
            </a:r>
            <a:endParaRPr lang="en-US" sz="1000" dirty="0">
              <a:latin typeface="Metropolis" panose="00000500000000000000" pitchFamily="50" charset="0"/>
            </a:endParaRPr>
          </a:p>
          <a:p>
            <a:endParaRPr lang="en-US" sz="1000" dirty="0">
              <a:latin typeface="Metropolis" panose="00000500000000000000" pitchFamily="50" charset="0"/>
            </a:endParaRPr>
          </a:p>
        </p:txBody>
      </p:sp>
      <p:sp>
        <p:nvSpPr>
          <p:cNvPr id="18" name="Rektangel 16">
            <a:extLst>
              <a:ext uri="{FF2B5EF4-FFF2-40B4-BE49-F238E27FC236}">
                <a16:creationId xmlns:a16="http://schemas.microsoft.com/office/drawing/2014/main" id="{72C0F968-520C-4EF9-A113-3227C9192AE8}"/>
              </a:ext>
            </a:extLst>
          </p:cNvPr>
          <p:cNvSpPr/>
          <p:nvPr/>
        </p:nvSpPr>
        <p:spPr>
          <a:xfrm>
            <a:off x="2597898" y="4461536"/>
            <a:ext cx="1917513" cy="246221"/>
          </a:xfrm>
          <a:prstGeom prst="rect">
            <a:avLst/>
          </a:prstGeom>
        </p:spPr>
        <p:txBody>
          <a:bodyPr wrap="none">
            <a:spAutoFit/>
          </a:bodyPr>
          <a:lstStyle/>
          <a:p>
            <a:r>
              <a:rPr lang="en-US" sz="1000" dirty="0">
                <a:latin typeface="Metropolis" panose="00000500000000000000" pitchFamily="50" charset="0"/>
                <a:hlinkClick r:id="rId4">
                  <a:extLst>
                    <a:ext uri="{A12FA001-AC4F-418D-AE19-62706E023703}">
                      <ahyp:hlinkClr xmlns:ahyp="http://schemas.microsoft.com/office/drawing/2018/hyperlinkcolor" val="tx"/>
                    </a:ext>
                  </a:extLst>
                </a:hlinkClick>
              </a:rPr>
              <a:t>www.engage-innovate.com</a:t>
            </a:r>
            <a:r>
              <a:rPr lang="en-US" sz="1000" dirty="0">
                <a:latin typeface="Metropolis" panose="00000500000000000000" pitchFamily="50" charset="0"/>
              </a:rPr>
              <a:t> </a:t>
            </a:r>
          </a:p>
        </p:txBody>
      </p:sp>
      <p:sp>
        <p:nvSpPr>
          <p:cNvPr id="19" name="Rektangel 14">
            <a:extLst>
              <a:ext uri="{FF2B5EF4-FFF2-40B4-BE49-F238E27FC236}">
                <a16:creationId xmlns:a16="http://schemas.microsoft.com/office/drawing/2014/main" id="{B5BBB91C-5936-49FD-A186-C97F8600C62F}"/>
              </a:ext>
            </a:extLst>
          </p:cNvPr>
          <p:cNvSpPr/>
          <p:nvPr/>
        </p:nvSpPr>
        <p:spPr>
          <a:xfrm>
            <a:off x="7736307" y="3445872"/>
            <a:ext cx="1755609" cy="553998"/>
          </a:xfrm>
          <a:prstGeom prst="rect">
            <a:avLst/>
          </a:prstGeom>
        </p:spPr>
        <p:txBody>
          <a:bodyPr wrap="none">
            <a:spAutoFit/>
          </a:bodyPr>
          <a:lstStyle/>
          <a:p>
            <a:r>
              <a:rPr lang="en-US" sz="1000" dirty="0">
                <a:solidFill>
                  <a:schemeClr val="bg1"/>
                </a:solidFill>
                <a:latin typeface="Metropolis" panose="00000500000000000000" pitchFamily="50" charset="0"/>
              </a:rPr>
              <a:t>Supercluster Simulation, </a:t>
            </a:r>
            <a:br>
              <a:rPr lang="en-US" sz="1000" dirty="0">
                <a:solidFill>
                  <a:schemeClr val="bg1"/>
                </a:solidFill>
                <a:latin typeface="Metropolis" panose="00000500000000000000" pitchFamily="50" charset="0"/>
              </a:rPr>
            </a:br>
            <a:r>
              <a:rPr lang="en-US" sz="1000" dirty="0">
                <a:solidFill>
                  <a:schemeClr val="bg1"/>
                </a:solidFill>
                <a:latin typeface="Metropolis" panose="00000500000000000000" pitchFamily="50" charset="0"/>
              </a:rPr>
              <a:t>Tools &amp; Training: </a:t>
            </a:r>
          </a:p>
          <a:p>
            <a:r>
              <a:rPr lang="en-US" sz="1000" dirty="0">
                <a:solidFill>
                  <a:schemeClr val="bg1"/>
                </a:solidFill>
                <a:latin typeface="Metropolis" panose="00000500000000000000" pitchFamily="50" charset="0"/>
                <a:hlinkClick r:id="rId5">
                  <a:extLst>
                    <a:ext uri="{A12FA001-AC4F-418D-AE19-62706E023703}">
                      <ahyp:hlinkClr xmlns:ahyp="http://schemas.microsoft.com/office/drawing/2018/hyperlinkcolor" val="tx"/>
                    </a:ext>
                  </a:extLst>
                </a:hlinkClick>
              </a:rPr>
              <a:t>Adelina@strategytools.io</a:t>
            </a:r>
            <a:r>
              <a:rPr lang="en-US" sz="1000" dirty="0">
                <a:solidFill>
                  <a:schemeClr val="bg1"/>
                </a:solidFill>
                <a:latin typeface="Metropolis" panose="00000500000000000000" pitchFamily="50" charset="0"/>
              </a:rPr>
              <a:t> </a:t>
            </a:r>
          </a:p>
        </p:txBody>
      </p:sp>
      <p:sp>
        <p:nvSpPr>
          <p:cNvPr id="20" name="Rektangel 15">
            <a:extLst>
              <a:ext uri="{FF2B5EF4-FFF2-40B4-BE49-F238E27FC236}">
                <a16:creationId xmlns:a16="http://schemas.microsoft.com/office/drawing/2014/main" id="{F675B776-FE91-4B40-863C-6280D4A3B727}"/>
              </a:ext>
            </a:extLst>
          </p:cNvPr>
          <p:cNvSpPr/>
          <p:nvPr/>
        </p:nvSpPr>
        <p:spPr>
          <a:xfrm>
            <a:off x="7736307" y="4042359"/>
            <a:ext cx="1898277" cy="553998"/>
          </a:xfrm>
          <a:prstGeom prst="rect">
            <a:avLst/>
          </a:prstGeom>
        </p:spPr>
        <p:txBody>
          <a:bodyPr wrap="none">
            <a:spAutoFit/>
          </a:bodyPr>
          <a:lstStyle/>
          <a:p>
            <a:r>
              <a:rPr lang="en-US" sz="1000" dirty="0">
                <a:solidFill>
                  <a:schemeClr val="bg1"/>
                </a:solidFill>
                <a:latin typeface="Metropolis" panose="00000500000000000000" pitchFamily="50" charset="0"/>
              </a:rPr>
              <a:t>Download free </a:t>
            </a:r>
            <a:br>
              <a:rPr lang="en-US" sz="1000" dirty="0">
                <a:solidFill>
                  <a:schemeClr val="bg1"/>
                </a:solidFill>
                <a:latin typeface="Metropolis" panose="00000500000000000000" pitchFamily="50" charset="0"/>
              </a:rPr>
            </a:br>
            <a:r>
              <a:rPr lang="en-US" sz="1000" dirty="0">
                <a:solidFill>
                  <a:schemeClr val="bg1"/>
                </a:solidFill>
                <a:latin typeface="Metropolis" panose="00000500000000000000" pitchFamily="50" charset="0"/>
              </a:rPr>
              <a:t>Supercluster Strategy Tools</a:t>
            </a:r>
          </a:p>
          <a:p>
            <a:r>
              <a:rPr lang="en-US" sz="1000" dirty="0">
                <a:solidFill>
                  <a:schemeClr val="bg1"/>
                </a:solidFill>
                <a:latin typeface="Metropolis" panose="00000500000000000000" pitchFamily="50" charset="0"/>
                <a:hlinkClick r:id="rId6">
                  <a:extLst>
                    <a:ext uri="{A12FA001-AC4F-418D-AE19-62706E023703}">
                      <ahyp:hlinkClr xmlns:ahyp="http://schemas.microsoft.com/office/drawing/2018/hyperlinkcolor" val="tx"/>
                    </a:ext>
                  </a:extLst>
                </a:hlinkClick>
              </a:rPr>
              <a:t>www.strategytools.io</a:t>
            </a:r>
            <a:r>
              <a:rPr lang="en-US" sz="1000" dirty="0">
                <a:solidFill>
                  <a:schemeClr val="bg1"/>
                </a:solidFill>
                <a:latin typeface="Metropolis" panose="00000500000000000000" pitchFamily="50" charset="0"/>
              </a:rPr>
              <a:t> </a:t>
            </a:r>
          </a:p>
        </p:txBody>
      </p:sp>
      <p:sp>
        <p:nvSpPr>
          <p:cNvPr id="21" name="Rektangel 17">
            <a:extLst>
              <a:ext uri="{FF2B5EF4-FFF2-40B4-BE49-F238E27FC236}">
                <a16:creationId xmlns:a16="http://schemas.microsoft.com/office/drawing/2014/main" id="{8125B2F5-58C9-49AB-A0E5-874EF4473791}"/>
              </a:ext>
            </a:extLst>
          </p:cNvPr>
          <p:cNvSpPr/>
          <p:nvPr/>
        </p:nvSpPr>
        <p:spPr>
          <a:xfrm>
            <a:off x="7736306" y="4778844"/>
            <a:ext cx="1535998" cy="246221"/>
          </a:xfrm>
          <a:prstGeom prst="rect">
            <a:avLst/>
          </a:prstGeom>
        </p:spPr>
        <p:txBody>
          <a:bodyPr wrap="none">
            <a:spAutoFit/>
          </a:bodyPr>
          <a:lstStyle/>
          <a:p>
            <a:r>
              <a:rPr lang="en-US" sz="1000" dirty="0">
                <a:latin typeface="Metropolis" panose="00000500000000000000" pitchFamily="50" charset="0"/>
                <a:hlinkClick r:id="rId6"/>
              </a:rPr>
              <a:t>www.strategytools.io</a:t>
            </a:r>
            <a:r>
              <a:rPr lang="en-US" sz="1000" dirty="0">
                <a:latin typeface="Metropolis" panose="00000500000000000000" pitchFamily="50" charset="0"/>
              </a:rPr>
              <a:t> </a:t>
            </a:r>
          </a:p>
        </p:txBody>
      </p:sp>
      <p:sp>
        <p:nvSpPr>
          <p:cNvPr id="22" name="Rektangel 21">
            <a:extLst>
              <a:ext uri="{FF2B5EF4-FFF2-40B4-BE49-F238E27FC236}">
                <a16:creationId xmlns:a16="http://schemas.microsoft.com/office/drawing/2014/main" id="{67A5B652-8697-4F61-B69C-76E250A2FF12}"/>
              </a:ext>
            </a:extLst>
          </p:cNvPr>
          <p:cNvSpPr/>
          <p:nvPr/>
        </p:nvSpPr>
        <p:spPr>
          <a:xfrm>
            <a:off x="7736306" y="2111819"/>
            <a:ext cx="2188896" cy="1323439"/>
          </a:xfrm>
          <a:prstGeom prst="rect">
            <a:avLst/>
          </a:prstGeom>
        </p:spPr>
        <p:txBody>
          <a:bodyPr wrap="square">
            <a:spAutoFit/>
          </a:bodyPr>
          <a:lstStyle/>
          <a:p>
            <a:r>
              <a:rPr lang="en-US" sz="1000" dirty="0">
                <a:solidFill>
                  <a:schemeClr val="bg1"/>
                </a:solidFill>
                <a:latin typeface="Metropolis" panose="00000500000000000000" pitchFamily="50" charset="0"/>
              </a:rPr>
              <a:t>Global strategy platform. </a:t>
            </a:r>
          </a:p>
          <a:p>
            <a:endParaRPr lang="en-US" sz="1000" dirty="0">
              <a:solidFill>
                <a:schemeClr val="bg1"/>
              </a:solidFill>
              <a:latin typeface="Metropolis" panose="00000500000000000000" pitchFamily="50" charset="0"/>
            </a:endParaRPr>
          </a:p>
          <a:p>
            <a:r>
              <a:rPr lang="en-US" sz="1000" dirty="0">
                <a:solidFill>
                  <a:schemeClr val="bg1"/>
                </a:solidFill>
                <a:latin typeface="Metropolis" panose="00000500000000000000" pitchFamily="50" charset="0"/>
              </a:rPr>
              <a:t>Free access to innovation cluster strategy tools, software apps and training programs. </a:t>
            </a:r>
          </a:p>
          <a:p>
            <a:endParaRPr lang="en-US" sz="1000" dirty="0">
              <a:solidFill>
                <a:schemeClr val="bg1"/>
              </a:solidFill>
              <a:latin typeface="Metropolis" panose="00000500000000000000" pitchFamily="50" charset="0"/>
            </a:endParaRPr>
          </a:p>
          <a:p>
            <a:r>
              <a:rPr lang="en-US" sz="1000" dirty="0">
                <a:solidFill>
                  <a:schemeClr val="bg1"/>
                </a:solidFill>
                <a:latin typeface="Metropolis" panose="00000500000000000000" pitchFamily="50" charset="0"/>
              </a:rPr>
              <a:t>Developer of Supercluster! the innovation cluster simulator. </a:t>
            </a:r>
          </a:p>
        </p:txBody>
      </p:sp>
      <p:pic>
        <p:nvPicPr>
          <p:cNvPr id="24" name="Picture 23" descr="A close up of a logo&#10;&#10;Description automatically generated">
            <a:extLst>
              <a:ext uri="{FF2B5EF4-FFF2-40B4-BE49-F238E27FC236}">
                <a16:creationId xmlns:a16="http://schemas.microsoft.com/office/drawing/2014/main" id="{CFD90BDF-D8FE-4455-9F49-AA767D66A0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2687" y="1071136"/>
            <a:ext cx="727690" cy="727399"/>
          </a:xfrm>
          <a:prstGeom prst="rect">
            <a:avLst/>
          </a:prstGeom>
        </p:spPr>
      </p:pic>
      <p:pic>
        <p:nvPicPr>
          <p:cNvPr id="6" name="Picture 5">
            <a:extLst>
              <a:ext uri="{FF2B5EF4-FFF2-40B4-BE49-F238E27FC236}">
                <a16:creationId xmlns:a16="http://schemas.microsoft.com/office/drawing/2014/main" id="{DC968ACA-4D3F-49DC-88DF-8CF25347DA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4795" y="773115"/>
            <a:ext cx="1323439" cy="1323439"/>
          </a:xfrm>
          <a:prstGeom prst="rect">
            <a:avLst/>
          </a:prstGeom>
        </p:spPr>
      </p:pic>
    </p:spTree>
    <p:extLst>
      <p:ext uri="{BB962C8B-B14F-4D97-AF65-F5344CB8AC3E}">
        <p14:creationId xmlns:p14="http://schemas.microsoft.com/office/powerpoint/2010/main" val="454160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erson wearing a suit and tie smiling at the camera&#10;&#10;Description generated with very high confidence">
            <a:extLst>
              <a:ext uri="{FF2B5EF4-FFF2-40B4-BE49-F238E27FC236}">
                <a16:creationId xmlns:a16="http://schemas.microsoft.com/office/drawing/2014/main" id="{7240EFFE-D242-4797-9240-3B52C04912E9}"/>
              </a:ext>
            </a:extLst>
          </p:cNvPr>
          <p:cNvPicPr>
            <a:picLocks noChangeAspect="1"/>
          </p:cNvPicPr>
          <p:nvPr/>
        </p:nvPicPr>
        <p:blipFill>
          <a:blip r:embed="rId2"/>
          <a:stretch>
            <a:fillRect/>
          </a:stretch>
        </p:blipFill>
        <p:spPr>
          <a:xfrm>
            <a:off x="632652" y="1604444"/>
            <a:ext cx="1737873" cy="1734507"/>
          </a:xfrm>
          <a:prstGeom prst="rect">
            <a:avLst/>
          </a:prstGeom>
        </p:spPr>
      </p:pic>
      <p:sp>
        <p:nvSpPr>
          <p:cNvPr id="5" name="TextBox 6">
            <a:extLst>
              <a:ext uri="{FF2B5EF4-FFF2-40B4-BE49-F238E27FC236}">
                <a16:creationId xmlns:a16="http://schemas.microsoft.com/office/drawing/2014/main" id="{6332261E-BF44-4FBF-AA11-E6C2B9291AA1}"/>
              </a:ext>
            </a:extLst>
          </p:cNvPr>
          <p:cNvSpPr txBox="1"/>
          <p:nvPr/>
        </p:nvSpPr>
        <p:spPr>
          <a:xfrm>
            <a:off x="2612315" y="1193778"/>
            <a:ext cx="824872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1400" dirty="0">
              <a:latin typeface="Metropolis" panose="00000500000000000000" pitchFamily="50" charset="0"/>
              <a:ea typeface="+mn-lt"/>
              <a:cs typeface="+mn-lt"/>
            </a:endParaRPr>
          </a:p>
          <a:p>
            <a:pPr algn="just"/>
            <a:r>
              <a:rPr lang="en-US" sz="1200" dirty="0">
                <a:latin typeface="Metropolis" panose="00000500000000000000" pitchFamily="50" charset="0"/>
                <a:ea typeface="+mn-lt"/>
                <a:cs typeface="+mn-lt"/>
              </a:rPr>
              <a:t>Christian Rangen is a strategy &amp; transformation advisor to companies, innovation clusters and governments around the world. He is a transformation advisor to companies, CEO and ecosystems and works closely with governments to accelerate national transformation.</a:t>
            </a:r>
            <a:endParaRPr lang="en-US" sz="1200" dirty="0">
              <a:latin typeface="Metropolis" panose="00000500000000000000" pitchFamily="50" charset="0"/>
            </a:endParaRPr>
          </a:p>
          <a:p>
            <a:pPr algn="just"/>
            <a:endParaRPr lang="en-US" sz="1200" dirty="0">
              <a:latin typeface="Metropolis" panose="00000500000000000000" pitchFamily="50" charset="0"/>
              <a:ea typeface="+mn-lt"/>
              <a:cs typeface="+mn-lt"/>
            </a:endParaRPr>
          </a:p>
          <a:p>
            <a:pPr algn="just"/>
            <a:r>
              <a:rPr lang="en-US" sz="1200" dirty="0">
                <a:latin typeface="Metropolis" panose="00000500000000000000" pitchFamily="50" charset="0"/>
                <a:ea typeface="+mn-lt"/>
                <a:cs typeface="+mn-lt"/>
              </a:rPr>
              <a:t>Christian Rangen is founder of Engage // Innovate – a global strategy &amp; innovation consulting company and Strategy Tools – the Modern Strategist’s Platform.</a:t>
            </a:r>
          </a:p>
          <a:p>
            <a:pPr algn="just"/>
            <a:endParaRPr lang="en-US" sz="1200" dirty="0">
              <a:latin typeface="Metropolis" panose="00000500000000000000" pitchFamily="50" charset="0"/>
              <a:ea typeface="+mn-lt"/>
              <a:cs typeface="+mn-lt"/>
            </a:endParaRPr>
          </a:p>
          <a:p>
            <a:pPr algn="just"/>
            <a:r>
              <a:rPr lang="en-US" sz="1200" dirty="0">
                <a:latin typeface="Metropolis" panose="00000500000000000000" pitchFamily="50" charset="0"/>
                <a:ea typeface="+mn-lt"/>
                <a:cs typeface="+mn-lt"/>
              </a:rPr>
              <a:t>Over the past 10+ years he has worked with a global </a:t>
            </a:r>
            <a:r>
              <a:rPr lang="en-US" sz="1200" dirty="0" err="1">
                <a:latin typeface="Metropolis" panose="00000500000000000000" pitchFamily="50" charset="0"/>
                <a:ea typeface="+mn-lt"/>
                <a:cs typeface="+mn-lt"/>
              </a:rPr>
              <a:t>clientbase</a:t>
            </a:r>
            <a:r>
              <a:rPr lang="en-US" sz="1200" dirty="0">
                <a:latin typeface="Metropolis" panose="00000500000000000000" pitchFamily="50" charset="0"/>
                <a:ea typeface="+mn-lt"/>
                <a:cs typeface="+mn-lt"/>
              </a:rPr>
              <a:t> to support transformational strategies across energy, mobility, tech, software, utility and consulting. His programs range from one day executive workshop, 18 months strategy journeys up to multi-year engagements, working most closely with the CEO, Chairman of the Board or Chief Strategy Officer. </a:t>
            </a:r>
            <a:endParaRPr lang="en-US" sz="1200" dirty="0">
              <a:latin typeface="Metropolis" panose="00000500000000000000" pitchFamily="50" charset="0"/>
            </a:endParaRPr>
          </a:p>
          <a:p>
            <a:pPr algn="just"/>
            <a:endParaRPr lang="en-US" sz="1200" dirty="0">
              <a:latin typeface="Metropolis" panose="00000500000000000000" pitchFamily="50" charset="0"/>
              <a:ea typeface="+mn-lt"/>
              <a:cs typeface="+mn-lt"/>
            </a:endParaRPr>
          </a:p>
          <a:p>
            <a:pPr algn="just"/>
            <a:r>
              <a:rPr lang="en-US" sz="1200" dirty="0">
                <a:latin typeface="Metropolis" panose="00000500000000000000" pitchFamily="50" charset="0"/>
                <a:ea typeface="+mn-lt"/>
                <a:cs typeface="+mn-lt"/>
              </a:rPr>
              <a:t>He is the inventor of over 50 visual strategy tools in use with 1000’s of companies and clusters around the world. Built around his research since 2010, Strategy Tools is a global open-source strategy platform, with more than 50 visual strategy tools, spanning strategy, innovation entrepreneurship, business model portfolios and Superclusters. Working with a global team of strategy leaders and software developers, Strategy Tools is quickly turning into a go-to-hub for strategist’s worldwide. Recently, the team launched three strategy simulations, currently being deployed with leading companies and business schools around the world.</a:t>
            </a:r>
            <a:endParaRPr lang="en-US" sz="1200" dirty="0">
              <a:latin typeface="Metropolis" panose="00000500000000000000" pitchFamily="50" charset="0"/>
            </a:endParaRPr>
          </a:p>
          <a:p>
            <a:pPr algn="just"/>
            <a:endParaRPr lang="en-US" sz="1200" dirty="0">
              <a:latin typeface="Metropolis" panose="00000500000000000000" pitchFamily="50" charset="0"/>
              <a:ea typeface="+mn-lt"/>
              <a:cs typeface="+mn-lt"/>
            </a:endParaRPr>
          </a:p>
          <a:p>
            <a:pPr algn="just"/>
            <a:r>
              <a:rPr lang="en-US" sz="1200" dirty="0">
                <a:latin typeface="Metropolis" panose="00000500000000000000" pitchFamily="50" charset="0"/>
                <a:ea typeface="+mn-lt"/>
                <a:cs typeface="+mn-lt"/>
              </a:rPr>
              <a:t>He is also faculty at BI – Norwegian Business School, where he has been teaching strategy, entrepreneurship and numerous executive education programs.</a:t>
            </a:r>
            <a:endParaRPr lang="en-US" sz="1200" dirty="0">
              <a:latin typeface="Metropolis" panose="00000500000000000000" pitchFamily="50" charset="0"/>
            </a:endParaRPr>
          </a:p>
          <a:p>
            <a:pPr algn="just"/>
            <a:endParaRPr lang="en-US" sz="1200" dirty="0">
              <a:latin typeface="Metropolis" panose="00000500000000000000" pitchFamily="50" charset="0"/>
              <a:ea typeface="+mn-lt"/>
              <a:cs typeface="+mn-lt"/>
            </a:endParaRPr>
          </a:p>
          <a:p>
            <a:pPr algn="just"/>
            <a:r>
              <a:rPr lang="en-US" sz="1200" dirty="0">
                <a:latin typeface="Metropolis" panose="00000500000000000000" pitchFamily="50" charset="0"/>
                <a:ea typeface="+mn-lt"/>
                <a:cs typeface="+mn-lt"/>
              </a:rPr>
              <a:t>His recent publications include the Shifting Energy Arena (2018), Building Innovation Superclusters (2019) and Building The Transformational Company (2020) </a:t>
            </a:r>
          </a:p>
          <a:p>
            <a:pPr algn="just"/>
            <a:endParaRPr lang="en-US" sz="1200" dirty="0">
              <a:latin typeface="Metropolis" panose="00000500000000000000" pitchFamily="50" charset="0"/>
              <a:ea typeface="+mn-lt"/>
              <a:cs typeface="+mn-lt"/>
            </a:endParaRPr>
          </a:p>
          <a:p>
            <a:pPr algn="just"/>
            <a:r>
              <a:rPr lang="en-US" sz="1200" dirty="0">
                <a:latin typeface="Metropolis" panose="00000500000000000000" pitchFamily="50" charset="0"/>
                <a:cs typeface="Calibri"/>
                <a:hlinkClick r:id="rId3"/>
              </a:rPr>
              <a:t>Christian@engage-innovate.com</a:t>
            </a:r>
            <a:r>
              <a:rPr lang="en-US" sz="1200" dirty="0">
                <a:latin typeface="Metropolis" panose="00000500000000000000" pitchFamily="50" charset="0"/>
                <a:cs typeface="Calibri"/>
              </a:rPr>
              <a:t> </a:t>
            </a:r>
            <a:endParaRPr lang="en-US" sz="1200" dirty="0">
              <a:latin typeface="Metropolis" panose="00000500000000000000" pitchFamily="50" charset="0"/>
            </a:endParaRPr>
          </a:p>
          <a:p>
            <a:r>
              <a:rPr lang="en-US" sz="1200" dirty="0">
                <a:latin typeface="Metropolis" panose="00000500000000000000" pitchFamily="50" charset="0"/>
                <a:ea typeface="+mn-lt"/>
                <a:cs typeface="+mn-lt"/>
              </a:rPr>
              <a:t>+47 924 15 949 </a:t>
            </a:r>
            <a:endParaRPr lang="en-US" sz="1200" dirty="0">
              <a:latin typeface="Metropolis" panose="00000500000000000000" pitchFamily="50" charset="0"/>
            </a:endParaRPr>
          </a:p>
          <a:p>
            <a:pPr algn="l"/>
            <a:endParaRPr lang="en-US" sz="1400" dirty="0">
              <a:latin typeface="Metropolis" panose="00000500000000000000" pitchFamily="50" charset="0"/>
              <a:cs typeface="Calibri"/>
            </a:endParaRPr>
          </a:p>
        </p:txBody>
      </p:sp>
      <p:pic>
        <p:nvPicPr>
          <p:cNvPr id="6" name="Bilde 5" descr="Et bilde som inneholder tegning, tallerken&#10;&#10;Automatisk generert beskrivelse">
            <a:extLst>
              <a:ext uri="{FF2B5EF4-FFF2-40B4-BE49-F238E27FC236}">
                <a16:creationId xmlns:a16="http://schemas.microsoft.com/office/drawing/2014/main" id="{1D7144B0-0B4E-49E4-AC61-2C330FC12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20" y="231402"/>
            <a:ext cx="997674" cy="360000"/>
          </a:xfrm>
          <a:prstGeom prst="rect">
            <a:avLst/>
          </a:prstGeom>
        </p:spPr>
      </p:pic>
      <p:pic>
        <p:nvPicPr>
          <p:cNvPr id="8" name="Bilde 7">
            <a:extLst>
              <a:ext uri="{FF2B5EF4-FFF2-40B4-BE49-F238E27FC236}">
                <a16:creationId xmlns:a16="http://schemas.microsoft.com/office/drawing/2014/main" id="{E49B3D70-18DF-4A14-B21F-CFE141DBF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134" y="58688"/>
            <a:ext cx="612000" cy="612000"/>
          </a:xfrm>
          <a:prstGeom prst="rect">
            <a:avLst/>
          </a:prstGeom>
        </p:spPr>
      </p:pic>
      <p:sp>
        <p:nvSpPr>
          <p:cNvPr id="2" name="Rektangel 1">
            <a:extLst>
              <a:ext uri="{FF2B5EF4-FFF2-40B4-BE49-F238E27FC236}">
                <a16:creationId xmlns:a16="http://schemas.microsoft.com/office/drawing/2014/main" id="{3D9FDD04-EEF5-4502-A9C7-ECCBD09DF166}"/>
              </a:ext>
            </a:extLst>
          </p:cNvPr>
          <p:cNvSpPr/>
          <p:nvPr/>
        </p:nvSpPr>
        <p:spPr>
          <a:xfrm>
            <a:off x="2602497" y="591402"/>
            <a:ext cx="3732112" cy="584775"/>
          </a:xfrm>
          <a:prstGeom prst="rect">
            <a:avLst/>
          </a:prstGeom>
        </p:spPr>
        <p:txBody>
          <a:bodyPr wrap="none">
            <a:spAutoFit/>
          </a:bodyPr>
          <a:lstStyle/>
          <a:p>
            <a:pPr algn="just"/>
            <a:r>
              <a:rPr lang="en-US" sz="3200" b="1" dirty="0">
                <a:solidFill>
                  <a:srgbClr val="EF4781"/>
                </a:solidFill>
                <a:latin typeface="Metropolis" panose="00000500000000000000" pitchFamily="50" charset="0"/>
                <a:ea typeface="+mn-lt"/>
                <a:cs typeface="+mn-lt"/>
              </a:rPr>
              <a:t>Christian Rangen </a:t>
            </a:r>
          </a:p>
        </p:txBody>
      </p:sp>
    </p:spTree>
    <p:extLst>
      <p:ext uri="{BB962C8B-B14F-4D97-AF65-F5344CB8AC3E}">
        <p14:creationId xmlns:p14="http://schemas.microsoft.com/office/powerpoint/2010/main" val="3965753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r in the sky&#10;&#10;Description automatically generated">
            <a:extLst>
              <a:ext uri="{FF2B5EF4-FFF2-40B4-BE49-F238E27FC236}">
                <a16:creationId xmlns:a16="http://schemas.microsoft.com/office/drawing/2014/main" id="{FD626C19-0A4E-4479-88DB-EB8ED6D63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781"/>
            <a:ext cx="12395200" cy="8581292"/>
          </a:xfrm>
          <a:prstGeom prst="rect">
            <a:avLst/>
          </a:prstGeom>
        </p:spPr>
      </p:pic>
      <p:sp>
        <p:nvSpPr>
          <p:cNvPr id="5" name="Title 1">
            <a:extLst>
              <a:ext uri="{FF2B5EF4-FFF2-40B4-BE49-F238E27FC236}">
                <a16:creationId xmlns:a16="http://schemas.microsoft.com/office/drawing/2014/main" id="{E76CB78F-5199-4155-B2A2-44F39B494F4C}"/>
              </a:ext>
            </a:extLst>
          </p:cNvPr>
          <p:cNvSpPr txBox="1">
            <a:spLocks/>
          </p:cNvSpPr>
          <p:nvPr/>
        </p:nvSpPr>
        <p:spPr>
          <a:xfrm>
            <a:off x="2701365" y="2751753"/>
            <a:ext cx="6865470" cy="493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400" dirty="0">
                <a:solidFill>
                  <a:srgbClr val="EF4781"/>
                </a:solidFill>
                <a:latin typeface="Metropolis Extra Bold" panose="00000900000000000000" pitchFamily="50" charset="0"/>
              </a:rPr>
              <a:t>BUILDING </a:t>
            </a:r>
          </a:p>
          <a:p>
            <a:pPr algn="ctr">
              <a:lnSpc>
                <a:spcPct val="100000"/>
              </a:lnSpc>
            </a:pPr>
            <a:r>
              <a:rPr lang="en-US" sz="2400" dirty="0">
                <a:solidFill>
                  <a:srgbClr val="EF4781"/>
                </a:solidFill>
                <a:latin typeface="Metropolis Extra Bold" panose="00000900000000000000" pitchFamily="50" charset="0"/>
              </a:rPr>
              <a:t>INNOVATION SUPERCLUSTERS</a:t>
            </a:r>
            <a:endParaRPr lang="en-US" sz="2400" dirty="0">
              <a:solidFill>
                <a:schemeClr val="bg1"/>
              </a:solidFill>
              <a:latin typeface="Metropolis Extra Bold" panose="00000900000000000000" pitchFamily="50" charset="0"/>
            </a:endParaRPr>
          </a:p>
        </p:txBody>
      </p:sp>
      <p:sp>
        <p:nvSpPr>
          <p:cNvPr id="8" name="Title 1">
            <a:extLst>
              <a:ext uri="{FF2B5EF4-FFF2-40B4-BE49-F238E27FC236}">
                <a16:creationId xmlns:a16="http://schemas.microsoft.com/office/drawing/2014/main" id="{74F634C1-5CF3-4178-B173-A61FC5AF9645}"/>
              </a:ext>
            </a:extLst>
          </p:cNvPr>
          <p:cNvSpPr txBox="1">
            <a:spLocks/>
          </p:cNvSpPr>
          <p:nvPr/>
        </p:nvSpPr>
        <p:spPr>
          <a:xfrm>
            <a:off x="4106598" y="3711656"/>
            <a:ext cx="4182004" cy="111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dirty="0">
                <a:solidFill>
                  <a:schemeClr val="bg1"/>
                </a:solidFill>
                <a:latin typeface="Metropolis Light" panose="00000500000000000000" pitchFamily="50" charset="0"/>
              </a:rPr>
              <a:t>www.engage-innovate.com</a:t>
            </a:r>
            <a:br>
              <a:rPr lang="en-US" sz="1200" dirty="0">
                <a:solidFill>
                  <a:schemeClr val="bg1"/>
                </a:solidFill>
                <a:latin typeface="Metropolis Light" panose="00000500000000000000" pitchFamily="50" charset="0"/>
              </a:rPr>
            </a:br>
            <a:r>
              <a:rPr lang="en-US" sz="1200" dirty="0">
                <a:solidFill>
                  <a:schemeClr val="bg1"/>
                </a:solidFill>
                <a:latin typeface="Metropolis Light" panose="00000500000000000000" pitchFamily="50" charset="0"/>
              </a:rPr>
              <a:t>www.strategytools.io</a:t>
            </a:r>
          </a:p>
          <a:p>
            <a:pPr algn="ctr">
              <a:lnSpc>
                <a:spcPct val="100000"/>
              </a:lnSpc>
            </a:pPr>
            <a:r>
              <a:rPr lang="en-US" sz="1200" dirty="0">
                <a:solidFill>
                  <a:schemeClr val="bg1"/>
                </a:solidFill>
                <a:latin typeface="Metropolis Light" panose="00000500000000000000" pitchFamily="50" charset="0"/>
              </a:rPr>
              <a:t>#Supercluster </a:t>
            </a:r>
          </a:p>
        </p:txBody>
      </p:sp>
      <p:pic>
        <p:nvPicPr>
          <p:cNvPr id="7" name="Picture 6">
            <a:extLst>
              <a:ext uri="{FF2B5EF4-FFF2-40B4-BE49-F238E27FC236}">
                <a16:creationId xmlns:a16="http://schemas.microsoft.com/office/drawing/2014/main" id="{30FDCEC6-287C-411B-B4BA-251C06308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738" y="1308100"/>
            <a:ext cx="1138524" cy="1194469"/>
          </a:xfrm>
          <a:prstGeom prst="rect">
            <a:avLst/>
          </a:prstGeom>
        </p:spPr>
      </p:pic>
    </p:spTree>
    <p:extLst>
      <p:ext uri="{BB962C8B-B14F-4D97-AF65-F5344CB8AC3E}">
        <p14:creationId xmlns:p14="http://schemas.microsoft.com/office/powerpoint/2010/main" val="3812507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tekst, skjermbilde&#10;&#10;Automatisk generert beskrivelse">
            <a:extLst>
              <a:ext uri="{FF2B5EF4-FFF2-40B4-BE49-F238E27FC236}">
                <a16:creationId xmlns:a16="http://schemas.microsoft.com/office/drawing/2014/main" id="{7912C4CD-3D73-4454-B4D1-E075631F46D4}"/>
              </a:ext>
            </a:extLst>
          </p:cNvPr>
          <p:cNvPicPr>
            <a:picLocks noChangeAspect="1"/>
          </p:cNvPicPr>
          <p:nvPr/>
        </p:nvPicPr>
        <p:blipFill rotWithShape="1">
          <a:blip r:embed="rId2">
            <a:extLst>
              <a:ext uri="{28A0092B-C50C-407E-A947-70E740481C1C}">
                <a14:useLocalDpi xmlns:a14="http://schemas.microsoft.com/office/drawing/2010/main" val="0"/>
              </a:ext>
            </a:extLst>
          </a:blip>
          <a:srcRect l="9100" r="9098" b="-2"/>
          <a:stretch/>
        </p:blipFill>
        <p:spPr>
          <a:xfrm>
            <a:off x="20" y="10"/>
            <a:ext cx="4003019" cy="3388883"/>
          </a:xfrm>
          <a:prstGeom prst="rect">
            <a:avLst/>
          </a:prstGeom>
        </p:spPr>
      </p:pic>
      <p:pic>
        <p:nvPicPr>
          <p:cNvPr id="5" name="Bilde 4" descr="Et bilde som inneholder tekst, kart&#10;&#10;Automatisk generert beskrivelse">
            <a:extLst>
              <a:ext uri="{FF2B5EF4-FFF2-40B4-BE49-F238E27FC236}">
                <a16:creationId xmlns:a16="http://schemas.microsoft.com/office/drawing/2014/main" id="{0C1AC3A3-35C8-4843-92B5-D38A7FA7BD2E}"/>
              </a:ext>
            </a:extLst>
          </p:cNvPr>
          <p:cNvPicPr>
            <a:picLocks noChangeAspect="1"/>
          </p:cNvPicPr>
          <p:nvPr/>
        </p:nvPicPr>
        <p:blipFill rotWithShape="1">
          <a:blip r:embed="rId3">
            <a:extLst>
              <a:ext uri="{28A0092B-C50C-407E-A947-70E740481C1C}">
                <a14:useLocalDpi xmlns:a14="http://schemas.microsoft.com/office/drawing/2010/main" val="0"/>
              </a:ext>
            </a:extLst>
          </a:blip>
          <a:srcRect l="5245" r="12595"/>
          <a:stretch/>
        </p:blipFill>
        <p:spPr>
          <a:xfrm>
            <a:off x="4094479" y="10"/>
            <a:ext cx="4014047" cy="3383270"/>
          </a:xfrm>
          <a:prstGeom prst="rect">
            <a:avLst/>
          </a:prstGeom>
        </p:spPr>
      </p:pic>
      <p:pic>
        <p:nvPicPr>
          <p:cNvPr id="8" name="Bilde 7" descr="Et bilde som inneholder dress, paraply&#10;&#10;Automatisk generert beskrivelse">
            <a:extLst>
              <a:ext uri="{FF2B5EF4-FFF2-40B4-BE49-F238E27FC236}">
                <a16:creationId xmlns:a16="http://schemas.microsoft.com/office/drawing/2014/main" id="{BBCC8302-10D5-447E-A25D-A2703D02D380}"/>
              </a:ext>
            </a:extLst>
          </p:cNvPr>
          <p:cNvPicPr>
            <a:picLocks noChangeAspect="1"/>
          </p:cNvPicPr>
          <p:nvPr/>
        </p:nvPicPr>
        <p:blipFill rotWithShape="1">
          <a:blip r:embed="rId4">
            <a:extLst>
              <a:ext uri="{28A0092B-C50C-407E-A947-70E740481C1C}">
                <a14:useLocalDpi xmlns:a14="http://schemas.microsoft.com/office/drawing/2010/main" val="0"/>
              </a:ext>
            </a:extLst>
          </a:blip>
          <a:srcRect r="18065"/>
          <a:stretch/>
        </p:blipFill>
        <p:spPr>
          <a:xfrm>
            <a:off x="8188960" y="10"/>
            <a:ext cx="4003039" cy="3383270"/>
          </a:xfrm>
          <a:prstGeom prst="rect">
            <a:avLst/>
          </a:prstGeom>
        </p:spPr>
      </p:pic>
      <p:pic>
        <p:nvPicPr>
          <p:cNvPr id="10" name="Bilde 9">
            <a:extLst>
              <a:ext uri="{FF2B5EF4-FFF2-40B4-BE49-F238E27FC236}">
                <a16:creationId xmlns:a16="http://schemas.microsoft.com/office/drawing/2014/main" id="{5516FCAB-818A-4562-91FC-72109BAFE290}"/>
              </a:ext>
            </a:extLst>
          </p:cNvPr>
          <p:cNvPicPr>
            <a:picLocks noChangeAspect="1"/>
          </p:cNvPicPr>
          <p:nvPr/>
        </p:nvPicPr>
        <p:blipFill rotWithShape="1">
          <a:blip r:embed="rId5">
            <a:extLst>
              <a:ext uri="{28A0092B-C50C-407E-A947-70E740481C1C}">
                <a14:useLocalDpi xmlns:a14="http://schemas.microsoft.com/office/drawing/2010/main" val="0"/>
              </a:ext>
            </a:extLst>
          </a:blip>
          <a:srcRect r="18199" b="-2"/>
          <a:stretch/>
        </p:blipFill>
        <p:spPr>
          <a:xfrm>
            <a:off x="20" y="3469102"/>
            <a:ext cx="4003019" cy="3388893"/>
          </a:xfrm>
          <a:prstGeom prst="rect">
            <a:avLst/>
          </a:prstGeom>
        </p:spPr>
      </p:pic>
      <p:pic>
        <p:nvPicPr>
          <p:cNvPr id="12" name="Bilde 11" descr="Et bilde som inneholder tekst, kart&#10;&#10;Automatisk generert beskrivelse">
            <a:extLst>
              <a:ext uri="{FF2B5EF4-FFF2-40B4-BE49-F238E27FC236}">
                <a16:creationId xmlns:a16="http://schemas.microsoft.com/office/drawing/2014/main" id="{C638D9A1-7FFD-4260-88E6-827B49C96C65}"/>
              </a:ext>
            </a:extLst>
          </p:cNvPr>
          <p:cNvPicPr>
            <a:picLocks noChangeAspect="1"/>
          </p:cNvPicPr>
          <p:nvPr/>
        </p:nvPicPr>
        <p:blipFill rotWithShape="1">
          <a:blip r:embed="rId6">
            <a:extLst>
              <a:ext uri="{28A0092B-C50C-407E-A947-70E740481C1C}">
                <a14:useLocalDpi xmlns:a14="http://schemas.microsoft.com/office/drawing/2010/main" val="0"/>
              </a:ext>
            </a:extLst>
          </a:blip>
          <a:srcRect l="7222" r="10617"/>
          <a:stretch/>
        </p:blipFill>
        <p:spPr>
          <a:xfrm>
            <a:off x="4094479" y="3469102"/>
            <a:ext cx="4014047" cy="3383280"/>
          </a:xfrm>
          <a:prstGeom prst="rect">
            <a:avLst/>
          </a:prstGeom>
        </p:spPr>
      </p:pic>
      <p:pic>
        <p:nvPicPr>
          <p:cNvPr id="4" name="Bilde 3">
            <a:extLst>
              <a:ext uri="{FF2B5EF4-FFF2-40B4-BE49-F238E27FC236}">
                <a16:creationId xmlns:a16="http://schemas.microsoft.com/office/drawing/2014/main" id="{251C8BD3-2283-4DDA-B16C-011808BAEB01}"/>
              </a:ext>
            </a:extLst>
          </p:cNvPr>
          <p:cNvPicPr>
            <a:picLocks noChangeAspect="1"/>
          </p:cNvPicPr>
          <p:nvPr/>
        </p:nvPicPr>
        <p:blipFill rotWithShape="1">
          <a:blip r:embed="rId7">
            <a:extLst>
              <a:ext uri="{28A0092B-C50C-407E-A947-70E740481C1C}">
                <a14:useLocalDpi xmlns:a14="http://schemas.microsoft.com/office/drawing/2010/main" val="0"/>
              </a:ext>
            </a:extLst>
          </a:blip>
          <a:srcRect l="13457" r="4966" b="-2"/>
          <a:stretch/>
        </p:blipFill>
        <p:spPr>
          <a:xfrm>
            <a:off x="8199966" y="3469102"/>
            <a:ext cx="3992034" cy="3388893"/>
          </a:xfrm>
          <a:prstGeom prst="rect">
            <a:avLst/>
          </a:prstGeom>
        </p:spPr>
      </p:pic>
    </p:spTree>
    <p:extLst>
      <p:ext uri="{BB962C8B-B14F-4D97-AF65-F5344CB8AC3E}">
        <p14:creationId xmlns:p14="http://schemas.microsoft.com/office/powerpoint/2010/main" val="3556982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3" name="Google Shape;373;p50" descr="A close up of a card&#10;&#10;Description automatically generated"/>
          <p:cNvPicPr preferRelativeResize="0">
            <a:picLocks noChangeAspect="1"/>
          </p:cNvPicPr>
          <p:nvPr/>
        </p:nvPicPr>
        <p:blipFill rotWithShape="1">
          <a:blip r:embed="rId3">
            <a:alphaModFix/>
          </a:blip>
          <a:srcRect/>
          <a:stretch/>
        </p:blipFill>
        <p:spPr>
          <a:xfrm>
            <a:off x="994228" y="1185208"/>
            <a:ext cx="10203544" cy="6530269"/>
          </a:xfrm>
          <a:prstGeom prst="rect">
            <a:avLst/>
          </a:prstGeom>
          <a:noFill/>
          <a:ln>
            <a:noFill/>
          </a:ln>
          <a:effectLst>
            <a:outerShdw blurRad="50800" dist="38100" dir="2700000" algn="tl" rotWithShape="0">
              <a:srgbClr val="000000">
                <a:alpha val="40000"/>
              </a:srgbClr>
            </a:outerShdw>
          </a:effectLst>
        </p:spPr>
      </p:pic>
      <p:sp>
        <p:nvSpPr>
          <p:cNvPr id="4" name="Google Shape;372;p50">
            <a:extLst>
              <a:ext uri="{FF2B5EF4-FFF2-40B4-BE49-F238E27FC236}">
                <a16:creationId xmlns:a16="http://schemas.microsoft.com/office/drawing/2014/main" id="{C25A2908-A4FB-4F43-A120-546B40522F36}"/>
              </a:ext>
            </a:extLst>
          </p:cNvPr>
          <p:cNvSpPr txBox="1"/>
          <p:nvPr/>
        </p:nvSpPr>
        <p:spPr>
          <a:xfrm>
            <a:off x="7879552" y="6161391"/>
            <a:ext cx="11404553" cy="493112"/>
          </a:xfrm>
          <a:prstGeom prst="rect">
            <a:avLst/>
          </a:prstGeom>
          <a:noFill/>
          <a:ln>
            <a:noFill/>
          </a:ln>
        </p:spPr>
        <p:txBody>
          <a:bodyPr spcFirstLastPara="1" wrap="square" lIns="91433" tIns="45700" rIns="91433" bIns="45700" anchor="ctr" anchorCtr="0">
            <a:noAutofit/>
          </a:bodyPr>
          <a:lstStyle/>
          <a:p>
            <a:pPr>
              <a:buClr>
                <a:srgbClr val="3A3838"/>
              </a:buClr>
              <a:buSzPts val="2400"/>
            </a:pPr>
            <a:r>
              <a:rPr lang="nb-NO" sz="4267" b="1" dirty="0">
                <a:solidFill>
                  <a:srgbClr val="EF4781"/>
                </a:solidFill>
                <a:latin typeface="Montserrat"/>
                <a:ea typeface="Montserrat"/>
                <a:cs typeface="Montserrat"/>
                <a:sym typeface="Montserrat"/>
              </a:rPr>
              <a:t>Coming 2020</a:t>
            </a:r>
            <a:endParaRPr sz="2667" b="1" dirty="0">
              <a:solidFill>
                <a:srgbClr val="EF4781"/>
              </a:solidFill>
              <a:latin typeface="Montserrat ExtraBold"/>
              <a:ea typeface="Montserrat ExtraBold"/>
              <a:cs typeface="Montserrat ExtraBold"/>
              <a:sym typeface="Montserrat ExtraBold"/>
            </a:endParaRPr>
          </a:p>
        </p:txBody>
      </p:sp>
      <p:sp>
        <p:nvSpPr>
          <p:cNvPr id="2" name="Rektangel 1">
            <a:extLst>
              <a:ext uri="{FF2B5EF4-FFF2-40B4-BE49-F238E27FC236}">
                <a16:creationId xmlns:a16="http://schemas.microsoft.com/office/drawing/2014/main" id="{DA7090FF-1C72-4794-8874-3C19E66CDA2F}"/>
              </a:ext>
            </a:extLst>
          </p:cNvPr>
          <p:cNvSpPr/>
          <p:nvPr/>
        </p:nvSpPr>
        <p:spPr>
          <a:xfrm>
            <a:off x="1672729" y="273367"/>
            <a:ext cx="9550400" cy="1241430"/>
          </a:xfrm>
          <a:prstGeom prst="rect">
            <a:avLst/>
          </a:prstGeom>
        </p:spPr>
        <p:txBody>
          <a:bodyPr wrap="square">
            <a:spAutoFit/>
          </a:bodyPr>
          <a:lstStyle/>
          <a:p>
            <a:r>
              <a:rPr lang="en-US" sz="4267" dirty="0">
                <a:solidFill>
                  <a:srgbClr val="EF4781"/>
                </a:solidFill>
                <a:latin typeface="Montserrat ExtraBold" panose="00000900000000000000" pitchFamily="50" charset="0"/>
              </a:rPr>
              <a:t>INNOVATION SUPERCLUSTERS </a:t>
            </a:r>
            <a:br>
              <a:rPr lang="en-US" sz="4267" dirty="0">
                <a:solidFill>
                  <a:srgbClr val="EF4781"/>
                </a:solidFill>
                <a:latin typeface="Montserrat ExtraBold" panose="00000900000000000000" pitchFamily="50" charset="0"/>
              </a:rPr>
            </a:br>
            <a:r>
              <a:rPr lang="en-US" sz="3200" dirty="0">
                <a:latin typeface="Montserrat Light" panose="00000400000000000000" pitchFamily="50" charset="0"/>
              </a:rPr>
              <a:t>A New Playbook for Economic Growth </a:t>
            </a:r>
            <a:endParaRPr lang="en-US" sz="5333" dirty="0">
              <a:latin typeface="Montserrat Light" panose="00000400000000000000" pitchFamily="50" charset="0"/>
            </a:endParaRPr>
          </a:p>
        </p:txBody>
      </p:sp>
      <p:pic>
        <p:nvPicPr>
          <p:cNvPr id="6" name="Bilde 5" descr="Et bilde som inneholder tegning, tallerken&#10;&#10;Automatisk generert beskrivelse">
            <a:extLst>
              <a:ext uri="{FF2B5EF4-FFF2-40B4-BE49-F238E27FC236}">
                <a16:creationId xmlns:a16="http://schemas.microsoft.com/office/drawing/2014/main" id="{14D4E1F8-5E45-4374-BF6E-767820161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20" y="231402"/>
            <a:ext cx="997674" cy="360000"/>
          </a:xfrm>
          <a:prstGeom prst="rect">
            <a:avLst/>
          </a:prstGeom>
        </p:spPr>
      </p:pic>
      <p:pic>
        <p:nvPicPr>
          <p:cNvPr id="7" name="Bilde 6">
            <a:extLst>
              <a:ext uri="{FF2B5EF4-FFF2-40B4-BE49-F238E27FC236}">
                <a16:creationId xmlns:a16="http://schemas.microsoft.com/office/drawing/2014/main" id="{EC85099F-7987-4E2A-89D2-E6B8C2754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134" y="58688"/>
            <a:ext cx="612000" cy="612000"/>
          </a:xfrm>
          <a:prstGeom prst="rect">
            <a:avLst/>
          </a:prstGeom>
        </p:spPr>
      </p:pic>
    </p:spTree>
    <p:extLst>
      <p:ext uri="{BB962C8B-B14F-4D97-AF65-F5344CB8AC3E}">
        <p14:creationId xmlns:p14="http://schemas.microsoft.com/office/powerpoint/2010/main" val="788840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a:extLst>
              <a:ext uri="{FF2B5EF4-FFF2-40B4-BE49-F238E27FC236}">
                <a16:creationId xmlns:a16="http://schemas.microsoft.com/office/drawing/2014/main" id="{28AC1F78-2308-4AF2-9D20-4D57A2148E60}"/>
              </a:ext>
            </a:extLst>
          </p:cNvPr>
          <p:cNvSpPr/>
          <p:nvPr/>
        </p:nvSpPr>
        <p:spPr>
          <a:xfrm rot="5623151">
            <a:off x="7066183" y="3569833"/>
            <a:ext cx="6576334" cy="6576334"/>
          </a:xfrm>
          <a:prstGeom prst="rect">
            <a:avLst/>
          </a:prstGeom>
          <a:blipFill dpi="0" rotWithShape="1">
            <a:blip r:embed="rId2">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BB08F37-9FA0-4BF4-AF6A-21A6505FAB20}"/>
              </a:ext>
            </a:extLst>
          </p:cNvPr>
          <p:cNvSpPr txBox="1">
            <a:spLocks/>
          </p:cNvSpPr>
          <p:nvPr/>
        </p:nvSpPr>
        <p:spPr>
          <a:xfrm>
            <a:off x="1649112" y="419914"/>
            <a:ext cx="7990188" cy="493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dirty="0">
                <a:solidFill>
                  <a:srgbClr val="EF4781"/>
                </a:solidFill>
                <a:latin typeface="Montserrat ExtraBold" panose="00000900000000000000" pitchFamily="50" charset="0"/>
              </a:rPr>
              <a:t>THREE KEY FINDINGS </a:t>
            </a:r>
            <a:endParaRPr lang="en-US" sz="6000" dirty="0">
              <a:solidFill>
                <a:srgbClr val="EF4781"/>
              </a:solidFill>
              <a:latin typeface="Montserrat ExtraBold" panose="00000900000000000000" pitchFamily="50" charset="0"/>
            </a:endParaRPr>
          </a:p>
        </p:txBody>
      </p:sp>
      <p:sp>
        <p:nvSpPr>
          <p:cNvPr id="9" name="TextBox 9">
            <a:extLst>
              <a:ext uri="{FF2B5EF4-FFF2-40B4-BE49-F238E27FC236}">
                <a16:creationId xmlns:a16="http://schemas.microsoft.com/office/drawing/2014/main" id="{94463B63-4487-41D9-9D38-83ABD873C88D}"/>
              </a:ext>
            </a:extLst>
          </p:cNvPr>
          <p:cNvSpPr txBox="1"/>
          <p:nvPr/>
        </p:nvSpPr>
        <p:spPr>
          <a:xfrm>
            <a:off x="8810882" y="3629702"/>
            <a:ext cx="4120358" cy="1200329"/>
          </a:xfrm>
          <a:prstGeom prst="rect">
            <a:avLst/>
          </a:prstGeom>
          <a:noFill/>
        </p:spPr>
        <p:txBody>
          <a:bodyPr wrap="square" rtlCol="0">
            <a:spAutoFit/>
          </a:bodyPr>
          <a:lstStyle/>
          <a:p>
            <a:r>
              <a:rPr lang="en-US" sz="2400" dirty="0">
                <a:solidFill>
                  <a:srgbClr val="EF4781"/>
                </a:solidFill>
                <a:latin typeface="Metropolis Semi Bold" panose="00000700000000000000" pitchFamily="50" charset="0"/>
              </a:rPr>
              <a:t>VISIONARY GOVERNMENTS</a:t>
            </a:r>
            <a:br>
              <a:rPr lang="en-US" sz="2400" dirty="0">
                <a:solidFill>
                  <a:srgbClr val="EF4781"/>
                </a:solidFill>
                <a:latin typeface="Metropolis Semi Bold" panose="00000700000000000000" pitchFamily="50" charset="0"/>
              </a:rPr>
            </a:br>
            <a:r>
              <a:rPr lang="en-US" sz="2400" dirty="0">
                <a:solidFill>
                  <a:srgbClr val="EF4781"/>
                </a:solidFill>
                <a:latin typeface="Metropolis Semi Bold" panose="00000700000000000000" pitchFamily="50" charset="0"/>
              </a:rPr>
              <a:t>REQUIRED  </a:t>
            </a:r>
          </a:p>
        </p:txBody>
      </p:sp>
      <p:sp>
        <p:nvSpPr>
          <p:cNvPr id="10" name="TextBox 9">
            <a:extLst>
              <a:ext uri="{FF2B5EF4-FFF2-40B4-BE49-F238E27FC236}">
                <a16:creationId xmlns:a16="http://schemas.microsoft.com/office/drawing/2014/main" id="{A4329CF4-EF65-4F77-844B-059D18868975}"/>
              </a:ext>
            </a:extLst>
          </p:cNvPr>
          <p:cNvSpPr txBox="1"/>
          <p:nvPr/>
        </p:nvSpPr>
        <p:spPr>
          <a:xfrm>
            <a:off x="379112" y="3739294"/>
            <a:ext cx="3761087" cy="830997"/>
          </a:xfrm>
          <a:prstGeom prst="rect">
            <a:avLst/>
          </a:prstGeom>
          <a:noFill/>
        </p:spPr>
        <p:txBody>
          <a:bodyPr wrap="square" rtlCol="0">
            <a:spAutoFit/>
          </a:bodyPr>
          <a:lstStyle/>
          <a:p>
            <a:r>
              <a:rPr lang="en-US" sz="2400" dirty="0">
                <a:solidFill>
                  <a:srgbClr val="EF4781"/>
                </a:solidFill>
                <a:latin typeface="Metropolis Semi Bold" panose="00000700000000000000" pitchFamily="50" charset="0"/>
              </a:rPr>
              <a:t>SUPERCLUSTERS ON THE RISE GLOBALLY</a:t>
            </a:r>
          </a:p>
        </p:txBody>
      </p:sp>
      <p:sp>
        <p:nvSpPr>
          <p:cNvPr id="11" name="TextBox 9">
            <a:extLst>
              <a:ext uri="{FF2B5EF4-FFF2-40B4-BE49-F238E27FC236}">
                <a16:creationId xmlns:a16="http://schemas.microsoft.com/office/drawing/2014/main" id="{A1109014-5823-47DD-8DEE-236AF16C7272}"/>
              </a:ext>
            </a:extLst>
          </p:cNvPr>
          <p:cNvSpPr txBox="1"/>
          <p:nvPr/>
        </p:nvSpPr>
        <p:spPr>
          <a:xfrm>
            <a:off x="4727039" y="3614683"/>
            <a:ext cx="3497003" cy="830997"/>
          </a:xfrm>
          <a:prstGeom prst="rect">
            <a:avLst/>
          </a:prstGeom>
          <a:noFill/>
        </p:spPr>
        <p:txBody>
          <a:bodyPr wrap="square" rtlCol="0">
            <a:spAutoFit/>
          </a:bodyPr>
          <a:lstStyle/>
          <a:p>
            <a:r>
              <a:rPr lang="en-US" sz="2400" dirty="0">
                <a:solidFill>
                  <a:srgbClr val="EF4781"/>
                </a:solidFill>
                <a:latin typeface="Metropolis Semi Bold" panose="00000700000000000000" pitchFamily="50" charset="0"/>
              </a:rPr>
              <a:t>FACING A CLUSTER</a:t>
            </a:r>
            <a:br>
              <a:rPr lang="en-US" sz="2400" dirty="0">
                <a:solidFill>
                  <a:srgbClr val="EF4781"/>
                </a:solidFill>
                <a:latin typeface="Metropolis Semi Bold" panose="00000700000000000000" pitchFamily="50" charset="0"/>
              </a:rPr>
            </a:br>
            <a:r>
              <a:rPr lang="en-US" sz="2400" dirty="0">
                <a:solidFill>
                  <a:srgbClr val="EF4781"/>
                </a:solidFill>
                <a:latin typeface="Metropolis Semi Bold" panose="00000700000000000000" pitchFamily="50" charset="0"/>
              </a:rPr>
              <a:t>PARADIGM SHIFT</a:t>
            </a:r>
          </a:p>
        </p:txBody>
      </p:sp>
      <p:pic>
        <p:nvPicPr>
          <p:cNvPr id="12" name="Graphic 2">
            <a:extLst>
              <a:ext uri="{FF2B5EF4-FFF2-40B4-BE49-F238E27FC236}">
                <a16:creationId xmlns:a16="http://schemas.microsoft.com/office/drawing/2014/main" id="{4067E591-85E1-4107-8340-D91D3AD1A1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5540" y="1786160"/>
            <a:ext cx="1080000" cy="1080000"/>
          </a:xfrm>
          <a:prstGeom prst="rect">
            <a:avLst/>
          </a:prstGeom>
        </p:spPr>
      </p:pic>
      <p:pic>
        <p:nvPicPr>
          <p:cNvPr id="13" name="Graphic 6">
            <a:extLst>
              <a:ext uri="{FF2B5EF4-FFF2-40B4-BE49-F238E27FC236}">
                <a16:creationId xmlns:a16="http://schemas.microsoft.com/office/drawing/2014/main" id="{BD6FC202-B547-456C-9956-14879D1F90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0544" y="1786160"/>
            <a:ext cx="1080000" cy="1080000"/>
          </a:xfrm>
          <a:prstGeom prst="rect">
            <a:avLst/>
          </a:prstGeom>
        </p:spPr>
      </p:pic>
      <p:pic>
        <p:nvPicPr>
          <p:cNvPr id="14" name="Graphic 8">
            <a:extLst>
              <a:ext uri="{FF2B5EF4-FFF2-40B4-BE49-F238E27FC236}">
                <a16:creationId xmlns:a16="http://schemas.microsoft.com/office/drawing/2014/main" id="{D9AA7986-7D72-457C-B5CB-9668B5E9D3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60536" y="1786160"/>
            <a:ext cx="1080000" cy="1080000"/>
          </a:xfrm>
          <a:prstGeom prst="rect">
            <a:avLst/>
          </a:prstGeom>
        </p:spPr>
      </p:pic>
      <p:sp>
        <p:nvSpPr>
          <p:cNvPr id="15" name="Rektangel 27">
            <a:extLst>
              <a:ext uri="{FF2B5EF4-FFF2-40B4-BE49-F238E27FC236}">
                <a16:creationId xmlns:a16="http://schemas.microsoft.com/office/drawing/2014/main" id="{1ED12AF0-56AC-4D97-80A8-E78F4B918356}"/>
              </a:ext>
            </a:extLst>
          </p:cNvPr>
          <p:cNvSpPr/>
          <p:nvPr/>
        </p:nvSpPr>
        <p:spPr>
          <a:xfrm>
            <a:off x="10968463" y="6339863"/>
            <a:ext cx="1236236" cy="261610"/>
          </a:xfrm>
          <a:prstGeom prst="rect">
            <a:avLst/>
          </a:prstGeom>
        </p:spPr>
        <p:txBody>
          <a:bodyPr wrap="none">
            <a:spAutoFit/>
          </a:bodyPr>
          <a:lstStyle/>
          <a:p>
            <a:r>
              <a:rPr lang="en-US" sz="1100" dirty="0">
                <a:solidFill>
                  <a:srgbClr val="EF4781"/>
                </a:solidFill>
                <a:latin typeface="Montserrat Medium" panose="00000600000000000000" pitchFamily="50" charset="0"/>
              </a:rPr>
              <a:t>#Supercluster </a:t>
            </a:r>
          </a:p>
        </p:txBody>
      </p:sp>
      <p:pic>
        <p:nvPicPr>
          <p:cNvPr id="16" name="Bilde 15" descr="Et bilde som inneholder tegning, tallerken&#10;&#10;Automatisk generert beskrivelse">
            <a:extLst>
              <a:ext uri="{FF2B5EF4-FFF2-40B4-BE49-F238E27FC236}">
                <a16:creationId xmlns:a16="http://schemas.microsoft.com/office/drawing/2014/main" id="{32AA18E2-6125-4332-9358-79260DDCC3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020" y="231402"/>
            <a:ext cx="997674" cy="360000"/>
          </a:xfrm>
          <a:prstGeom prst="rect">
            <a:avLst/>
          </a:prstGeom>
        </p:spPr>
      </p:pic>
      <p:pic>
        <p:nvPicPr>
          <p:cNvPr id="17" name="Bilde 16">
            <a:extLst>
              <a:ext uri="{FF2B5EF4-FFF2-40B4-BE49-F238E27FC236}">
                <a16:creationId xmlns:a16="http://schemas.microsoft.com/office/drawing/2014/main" id="{98B00092-23CB-48F6-8839-6A6960F9B3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06134" y="58688"/>
            <a:ext cx="612000" cy="612000"/>
          </a:xfrm>
          <a:prstGeom prst="rect">
            <a:avLst/>
          </a:prstGeom>
        </p:spPr>
      </p:pic>
    </p:spTree>
    <p:extLst>
      <p:ext uri="{BB962C8B-B14F-4D97-AF65-F5344CB8AC3E}">
        <p14:creationId xmlns:p14="http://schemas.microsoft.com/office/powerpoint/2010/main" val="3649775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B888F8EF-9C70-42D7-AC41-A661934C02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59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industrial AI">
            <a:extLst>
              <a:ext uri="{FF2B5EF4-FFF2-40B4-BE49-F238E27FC236}">
                <a16:creationId xmlns:a16="http://schemas.microsoft.com/office/drawing/2014/main" id="{30FA7656-444F-46E5-89C4-48D9198B33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59" r="18107" b="-1"/>
          <a:stretch/>
        </p:blipFill>
        <p:spPr bwMode="auto">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10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kart, tekst&#10;&#10;Automatisk generert beskrivelse">
            <a:extLst>
              <a:ext uri="{FF2B5EF4-FFF2-40B4-BE49-F238E27FC236}">
                <a16:creationId xmlns:a16="http://schemas.microsoft.com/office/drawing/2014/main" id="{7E6D639C-429A-4EBA-96B0-BF39C03D2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722" y="0"/>
            <a:ext cx="9698557" cy="6858000"/>
          </a:xfrm>
          <a:prstGeom prst="rect">
            <a:avLst/>
          </a:prstGeom>
        </p:spPr>
      </p:pic>
      <p:pic>
        <p:nvPicPr>
          <p:cNvPr id="18" name="Bilde 17">
            <a:extLst>
              <a:ext uri="{FF2B5EF4-FFF2-40B4-BE49-F238E27FC236}">
                <a16:creationId xmlns:a16="http://schemas.microsoft.com/office/drawing/2014/main" id="{FBE302EF-BF65-44FD-BDAE-D13B37FA2081}"/>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558641" y="5035814"/>
            <a:ext cx="396000" cy="396000"/>
          </a:xfrm>
          <a:prstGeom prst="rect">
            <a:avLst/>
          </a:prstGeom>
        </p:spPr>
      </p:pic>
      <p:pic>
        <p:nvPicPr>
          <p:cNvPr id="8" name="Bilde 7">
            <a:extLst>
              <a:ext uri="{FF2B5EF4-FFF2-40B4-BE49-F238E27FC236}">
                <a16:creationId xmlns:a16="http://schemas.microsoft.com/office/drawing/2014/main" id="{3BD27086-CA90-425A-8025-ED1528C3AA1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50225" y="4548614"/>
            <a:ext cx="396000" cy="396000"/>
          </a:xfrm>
          <a:prstGeom prst="rect">
            <a:avLst/>
          </a:prstGeom>
        </p:spPr>
      </p:pic>
      <p:pic>
        <p:nvPicPr>
          <p:cNvPr id="10" name="Bilde 9">
            <a:extLst>
              <a:ext uri="{FF2B5EF4-FFF2-40B4-BE49-F238E27FC236}">
                <a16:creationId xmlns:a16="http://schemas.microsoft.com/office/drawing/2014/main" id="{83EE6B9D-E0B9-4F80-A883-76CD2D7CB7B7}"/>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84404" y="4944614"/>
            <a:ext cx="396000" cy="396000"/>
          </a:xfrm>
          <a:prstGeom prst="rect">
            <a:avLst/>
          </a:prstGeom>
        </p:spPr>
      </p:pic>
      <p:cxnSp>
        <p:nvCxnSpPr>
          <p:cNvPr id="3" name="Rett linje 2">
            <a:extLst>
              <a:ext uri="{FF2B5EF4-FFF2-40B4-BE49-F238E27FC236}">
                <a16:creationId xmlns:a16="http://schemas.microsoft.com/office/drawing/2014/main" id="{6CE0618B-9F50-47B2-BD55-E63A5C57B348}"/>
              </a:ext>
            </a:extLst>
          </p:cNvPr>
          <p:cNvCxnSpPr>
            <a:cxnSpLocks/>
            <a:stCxn id="8" idx="3"/>
            <a:endCxn id="18" idx="0"/>
          </p:cNvCxnSpPr>
          <p:nvPr/>
        </p:nvCxnSpPr>
        <p:spPr>
          <a:xfrm>
            <a:off x="8346225" y="4746614"/>
            <a:ext cx="410416" cy="289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Rett linje 22">
            <a:extLst>
              <a:ext uri="{FF2B5EF4-FFF2-40B4-BE49-F238E27FC236}">
                <a16:creationId xmlns:a16="http://schemas.microsoft.com/office/drawing/2014/main" id="{85120676-D4A9-4ED0-AFA8-1BB4EF896E1D}"/>
              </a:ext>
            </a:extLst>
          </p:cNvPr>
          <p:cNvCxnSpPr>
            <a:cxnSpLocks/>
            <a:stCxn id="8" idx="1"/>
            <a:endCxn id="10" idx="0"/>
          </p:cNvCxnSpPr>
          <p:nvPr/>
        </p:nvCxnSpPr>
        <p:spPr>
          <a:xfrm flipH="1">
            <a:off x="7482405" y="4746614"/>
            <a:ext cx="467821" cy="198000"/>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64570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kart, tekst&#10;&#10;Automatisk generert beskrivelse">
            <a:extLst>
              <a:ext uri="{FF2B5EF4-FFF2-40B4-BE49-F238E27FC236}">
                <a16:creationId xmlns:a16="http://schemas.microsoft.com/office/drawing/2014/main" id="{7E6D639C-429A-4EBA-96B0-BF39C03D2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722" y="0"/>
            <a:ext cx="9698557" cy="6858000"/>
          </a:xfrm>
          <a:prstGeom prst="rect">
            <a:avLst/>
          </a:prstGeom>
        </p:spPr>
      </p:pic>
      <p:pic>
        <p:nvPicPr>
          <p:cNvPr id="16" name="Bilde 15">
            <a:extLst>
              <a:ext uri="{FF2B5EF4-FFF2-40B4-BE49-F238E27FC236}">
                <a16:creationId xmlns:a16="http://schemas.microsoft.com/office/drawing/2014/main" id="{02517C89-CE14-4F1E-B099-9FF212F37D1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835710" y="5546354"/>
            <a:ext cx="391175" cy="396000"/>
          </a:xfrm>
          <a:prstGeom prst="rect">
            <a:avLst/>
          </a:prstGeom>
        </p:spPr>
      </p:pic>
      <p:pic>
        <p:nvPicPr>
          <p:cNvPr id="17" name="Bilde 16">
            <a:extLst>
              <a:ext uri="{FF2B5EF4-FFF2-40B4-BE49-F238E27FC236}">
                <a16:creationId xmlns:a16="http://schemas.microsoft.com/office/drawing/2014/main" id="{9724AC26-60AC-412E-90EC-98A4AFD78A76}"/>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390845" y="3231000"/>
            <a:ext cx="622452" cy="396000"/>
          </a:xfrm>
          <a:prstGeom prst="rect">
            <a:avLst/>
          </a:prstGeom>
        </p:spPr>
      </p:pic>
      <p:pic>
        <p:nvPicPr>
          <p:cNvPr id="18" name="Bilde 17">
            <a:extLst>
              <a:ext uri="{FF2B5EF4-FFF2-40B4-BE49-F238E27FC236}">
                <a16:creationId xmlns:a16="http://schemas.microsoft.com/office/drawing/2014/main" id="{FBE302EF-BF65-44FD-BDAE-D13B37FA2081}"/>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558641" y="5035814"/>
            <a:ext cx="396000" cy="396000"/>
          </a:xfrm>
          <a:prstGeom prst="rect">
            <a:avLst/>
          </a:prstGeom>
        </p:spPr>
      </p:pic>
      <p:pic>
        <p:nvPicPr>
          <p:cNvPr id="8" name="Bilde 7">
            <a:extLst>
              <a:ext uri="{FF2B5EF4-FFF2-40B4-BE49-F238E27FC236}">
                <a16:creationId xmlns:a16="http://schemas.microsoft.com/office/drawing/2014/main" id="{3BD27086-CA90-425A-8025-ED1528C3AA1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50225" y="4548614"/>
            <a:ext cx="396000" cy="396000"/>
          </a:xfrm>
          <a:prstGeom prst="rect">
            <a:avLst/>
          </a:prstGeom>
        </p:spPr>
      </p:pic>
      <p:pic>
        <p:nvPicPr>
          <p:cNvPr id="9" name="Bilde 8">
            <a:extLst>
              <a:ext uri="{FF2B5EF4-FFF2-40B4-BE49-F238E27FC236}">
                <a16:creationId xmlns:a16="http://schemas.microsoft.com/office/drawing/2014/main" id="{5A8EE981-0F51-4678-A363-28F4E569B75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50225" y="5942354"/>
            <a:ext cx="396000" cy="396000"/>
          </a:xfrm>
          <a:prstGeom prst="rect">
            <a:avLst/>
          </a:prstGeom>
        </p:spPr>
      </p:pic>
      <p:pic>
        <p:nvPicPr>
          <p:cNvPr id="10" name="Bilde 9">
            <a:extLst>
              <a:ext uri="{FF2B5EF4-FFF2-40B4-BE49-F238E27FC236}">
                <a16:creationId xmlns:a16="http://schemas.microsoft.com/office/drawing/2014/main" id="{83EE6B9D-E0B9-4F80-A883-76CD2D7CB7B7}"/>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84404" y="4944614"/>
            <a:ext cx="396000" cy="396000"/>
          </a:xfrm>
          <a:prstGeom prst="rect">
            <a:avLst/>
          </a:prstGeom>
        </p:spPr>
      </p:pic>
      <p:pic>
        <p:nvPicPr>
          <p:cNvPr id="12" name="Bilde 11">
            <a:extLst>
              <a:ext uri="{FF2B5EF4-FFF2-40B4-BE49-F238E27FC236}">
                <a16:creationId xmlns:a16="http://schemas.microsoft.com/office/drawing/2014/main" id="{65153C61-E57A-43B8-9446-4B76584B71AB}"/>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912405" y="5703307"/>
            <a:ext cx="396000" cy="396000"/>
          </a:xfrm>
          <a:prstGeom prst="rect">
            <a:avLst/>
          </a:prstGeom>
        </p:spPr>
      </p:pic>
      <p:cxnSp>
        <p:nvCxnSpPr>
          <p:cNvPr id="3" name="Rett linje 2">
            <a:extLst>
              <a:ext uri="{FF2B5EF4-FFF2-40B4-BE49-F238E27FC236}">
                <a16:creationId xmlns:a16="http://schemas.microsoft.com/office/drawing/2014/main" id="{6CE0618B-9F50-47B2-BD55-E63A5C57B348}"/>
              </a:ext>
            </a:extLst>
          </p:cNvPr>
          <p:cNvCxnSpPr>
            <a:cxnSpLocks/>
            <a:stCxn id="8" idx="3"/>
            <a:endCxn id="18" idx="0"/>
          </p:cNvCxnSpPr>
          <p:nvPr/>
        </p:nvCxnSpPr>
        <p:spPr>
          <a:xfrm>
            <a:off x="8346225" y="4746614"/>
            <a:ext cx="410416" cy="289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Rett linje 18">
            <a:extLst>
              <a:ext uri="{FF2B5EF4-FFF2-40B4-BE49-F238E27FC236}">
                <a16:creationId xmlns:a16="http://schemas.microsoft.com/office/drawing/2014/main" id="{18BE3F82-4B96-422A-B3E0-00AE884F93A3}"/>
              </a:ext>
            </a:extLst>
          </p:cNvPr>
          <p:cNvCxnSpPr>
            <a:cxnSpLocks/>
          </p:cNvCxnSpPr>
          <p:nvPr/>
        </p:nvCxnSpPr>
        <p:spPr>
          <a:xfrm>
            <a:off x="7506950" y="5340614"/>
            <a:ext cx="467821" cy="799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Rett linje 19">
            <a:extLst>
              <a:ext uri="{FF2B5EF4-FFF2-40B4-BE49-F238E27FC236}">
                <a16:creationId xmlns:a16="http://schemas.microsoft.com/office/drawing/2014/main" id="{41E0DCE7-56C6-4498-8BE8-62FADD1AD04F}"/>
              </a:ext>
            </a:extLst>
          </p:cNvPr>
          <p:cNvCxnSpPr>
            <a:cxnSpLocks/>
            <a:stCxn id="10" idx="1"/>
          </p:cNvCxnSpPr>
          <p:nvPr/>
        </p:nvCxnSpPr>
        <p:spPr>
          <a:xfrm flipH="1">
            <a:off x="7097932" y="5142615"/>
            <a:ext cx="186472" cy="56069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Rett linje 22">
            <a:extLst>
              <a:ext uri="{FF2B5EF4-FFF2-40B4-BE49-F238E27FC236}">
                <a16:creationId xmlns:a16="http://schemas.microsoft.com/office/drawing/2014/main" id="{85120676-D4A9-4ED0-AFA8-1BB4EF896E1D}"/>
              </a:ext>
            </a:extLst>
          </p:cNvPr>
          <p:cNvCxnSpPr>
            <a:cxnSpLocks/>
            <a:stCxn id="8" idx="1"/>
            <a:endCxn id="10" idx="0"/>
          </p:cNvCxnSpPr>
          <p:nvPr/>
        </p:nvCxnSpPr>
        <p:spPr>
          <a:xfrm flipH="1">
            <a:off x="7482405" y="4746614"/>
            <a:ext cx="467821" cy="1980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Rett linje 25">
            <a:extLst>
              <a:ext uri="{FF2B5EF4-FFF2-40B4-BE49-F238E27FC236}">
                <a16:creationId xmlns:a16="http://schemas.microsoft.com/office/drawing/2014/main" id="{F9EEA866-886C-4538-B28C-32507808A02A}"/>
              </a:ext>
            </a:extLst>
          </p:cNvPr>
          <p:cNvCxnSpPr>
            <a:cxnSpLocks/>
            <a:stCxn id="9" idx="1"/>
            <a:endCxn id="12" idx="3"/>
          </p:cNvCxnSpPr>
          <p:nvPr/>
        </p:nvCxnSpPr>
        <p:spPr>
          <a:xfrm flipH="1" flipV="1">
            <a:off x="7308405" y="5901308"/>
            <a:ext cx="641820" cy="23904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9" name="Rett linje 28">
            <a:extLst>
              <a:ext uri="{FF2B5EF4-FFF2-40B4-BE49-F238E27FC236}">
                <a16:creationId xmlns:a16="http://schemas.microsoft.com/office/drawing/2014/main" id="{68A49A46-7045-48DC-B1A9-A9D7C2136E50}"/>
              </a:ext>
            </a:extLst>
          </p:cNvPr>
          <p:cNvCxnSpPr>
            <a:cxnSpLocks/>
            <a:stCxn id="18" idx="1"/>
            <a:endCxn id="9" idx="3"/>
          </p:cNvCxnSpPr>
          <p:nvPr/>
        </p:nvCxnSpPr>
        <p:spPr>
          <a:xfrm flipH="1">
            <a:off x="8346225" y="5233814"/>
            <a:ext cx="212416" cy="9065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2" name="Rett linje 31">
            <a:extLst>
              <a:ext uri="{FF2B5EF4-FFF2-40B4-BE49-F238E27FC236}">
                <a16:creationId xmlns:a16="http://schemas.microsoft.com/office/drawing/2014/main" id="{270E1E47-0F1E-42D6-A8BA-0B8C6808F5E2}"/>
              </a:ext>
            </a:extLst>
          </p:cNvPr>
          <p:cNvCxnSpPr>
            <a:cxnSpLocks/>
            <a:stCxn id="8" idx="2"/>
            <a:endCxn id="9" idx="0"/>
          </p:cNvCxnSpPr>
          <p:nvPr/>
        </p:nvCxnSpPr>
        <p:spPr>
          <a:xfrm>
            <a:off x="8148225" y="4944614"/>
            <a:ext cx="0" cy="997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5" name="Rett linje 34">
            <a:extLst>
              <a:ext uri="{FF2B5EF4-FFF2-40B4-BE49-F238E27FC236}">
                <a16:creationId xmlns:a16="http://schemas.microsoft.com/office/drawing/2014/main" id="{E49C091E-FC6B-4E58-B79B-5FC1A333CF12}"/>
              </a:ext>
            </a:extLst>
          </p:cNvPr>
          <p:cNvCxnSpPr>
            <a:cxnSpLocks/>
            <a:stCxn id="18" idx="1"/>
            <a:endCxn id="10" idx="3"/>
          </p:cNvCxnSpPr>
          <p:nvPr/>
        </p:nvCxnSpPr>
        <p:spPr>
          <a:xfrm flipH="1" flipV="1">
            <a:off x="7680405" y="5142614"/>
            <a:ext cx="878237" cy="9120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Rett linje 39">
            <a:extLst>
              <a:ext uri="{FF2B5EF4-FFF2-40B4-BE49-F238E27FC236}">
                <a16:creationId xmlns:a16="http://schemas.microsoft.com/office/drawing/2014/main" id="{D0D3C094-1C43-475B-8ACC-8D27B4098C94}"/>
              </a:ext>
            </a:extLst>
          </p:cNvPr>
          <p:cNvCxnSpPr>
            <a:cxnSpLocks/>
            <a:stCxn id="10" idx="1"/>
            <a:endCxn id="16" idx="3"/>
          </p:cNvCxnSpPr>
          <p:nvPr/>
        </p:nvCxnSpPr>
        <p:spPr>
          <a:xfrm flipH="1">
            <a:off x="5226884" y="5142614"/>
            <a:ext cx="2057520" cy="6017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4" name="Rett linje 43">
            <a:extLst>
              <a:ext uri="{FF2B5EF4-FFF2-40B4-BE49-F238E27FC236}">
                <a16:creationId xmlns:a16="http://schemas.microsoft.com/office/drawing/2014/main" id="{79DDDA70-FE33-48CD-8911-86FC11116DDE}"/>
              </a:ext>
            </a:extLst>
          </p:cNvPr>
          <p:cNvCxnSpPr>
            <a:cxnSpLocks/>
            <a:stCxn id="17" idx="2"/>
          </p:cNvCxnSpPr>
          <p:nvPr/>
        </p:nvCxnSpPr>
        <p:spPr>
          <a:xfrm>
            <a:off x="3702072" y="3627000"/>
            <a:ext cx="1128813" cy="2125094"/>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8194" name="Picture 2" descr="Image result for AI LOGO">
            <a:extLst>
              <a:ext uri="{FF2B5EF4-FFF2-40B4-BE49-F238E27FC236}">
                <a16:creationId xmlns:a16="http://schemas.microsoft.com/office/drawing/2014/main" id="{075F8A81-DB18-4817-AB6D-285D56C8CA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872" t="28639" r="12485" b="30409"/>
          <a:stretch/>
        </p:blipFill>
        <p:spPr bwMode="auto">
          <a:xfrm>
            <a:off x="5584182" y="2762496"/>
            <a:ext cx="946924" cy="8645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6FFCB70B-D830-44EE-A8DF-1A7711115A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5913" y="3727237"/>
            <a:ext cx="603462" cy="603462"/>
          </a:xfrm>
          <a:prstGeom prst="rect">
            <a:avLst/>
          </a:prstGeom>
        </p:spPr>
      </p:pic>
    </p:spTree>
    <p:extLst>
      <p:ext uri="{BB962C8B-B14F-4D97-AF65-F5344CB8AC3E}">
        <p14:creationId xmlns:p14="http://schemas.microsoft.com/office/powerpoint/2010/main" val="137077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2" presetClass="entr" presetSubtype="1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6126517997334D91E53431C65E4D6B" ma:contentTypeVersion="10" ma:contentTypeDescription="Create a new document." ma:contentTypeScope="" ma:versionID="0a2afeaf563955a2cf8776e8f1437095">
  <xsd:schema xmlns:xsd="http://www.w3.org/2001/XMLSchema" xmlns:xs="http://www.w3.org/2001/XMLSchema" xmlns:p="http://schemas.microsoft.com/office/2006/metadata/properties" xmlns:ns2="26c2e727-2f0d-48bf-9251-b80434e351af" xmlns:ns3="67d0f3fe-3e97-4055-b051-a9bc1cbd7eef" targetNamespace="http://schemas.microsoft.com/office/2006/metadata/properties" ma:root="true" ma:fieldsID="1ea7ee5c17973b052f0fbe2db2f0a029" ns2:_="" ns3:_="">
    <xsd:import namespace="26c2e727-2f0d-48bf-9251-b80434e351af"/>
    <xsd:import namespace="67d0f3fe-3e97-4055-b051-a9bc1cbd7e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2e727-2f0d-48bf-9251-b80434e351a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d0f3fe-3e97-4055-b051-a9bc1cbd7eef"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8F8CDA-87F9-45FE-A263-BC273401A580}"/>
</file>

<file path=customXml/itemProps2.xml><?xml version="1.0" encoding="utf-8"?>
<ds:datastoreItem xmlns:ds="http://schemas.openxmlformats.org/officeDocument/2006/customXml" ds:itemID="{998239F7-FCAB-4CAD-A1EC-A5A562445BD7}"/>
</file>

<file path=customXml/itemProps3.xml><?xml version="1.0" encoding="utf-8"?>
<ds:datastoreItem xmlns:ds="http://schemas.openxmlformats.org/officeDocument/2006/customXml" ds:itemID="{3C220F2B-2027-4B6B-B01C-D68751F93A40}"/>
</file>

<file path=docProps/app.xml><?xml version="1.0" encoding="utf-8"?>
<Properties xmlns="http://schemas.openxmlformats.org/officeDocument/2006/extended-properties" xmlns:vt="http://schemas.openxmlformats.org/officeDocument/2006/docPropsVTypes">
  <TotalTime>26</TotalTime>
  <Words>1162</Words>
  <Application>Microsoft Office PowerPoint</Application>
  <PresentationFormat>Widescreen</PresentationFormat>
  <Paragraphs>123</Paragraphs>
  <Slides>34</Slides>
  <Notes>10</Notes>
  <HiddenSlides>0</HiddenSlides>
  <MMClips>0</MMClips>
  <ScaleCrop>false</ScaleCrop>
  <HeadingPairs>
    <vt:vector size="6" baseType="variant">
      <vt:variant>
        <vt:lpstr>Brukte skrifter</vt:lpstr>
      </vt:variant>
      <vt:variant>
        <vt:i4>12</vt:i4>
      </vt:variant>
      <vt:variant>
        <vt:lpstr>Tema</vt:lpstr>
      </vt:variant>
      <vt:variant>
        <vt:i4>1</vt:i4>
      </vt:variant>
      <vt:variant>
        <vt:lpstr>Lysbildetitler</vt:lpstr>
      </vt:variant>
      <vt:variant>
        <vt:i4>34</vt:i4>
      </vt:variant>
    </vt:vector>
  </HeadingPairs>
  <TitlesOfParts>
    <vt:vector size="47" baseType="lpstr">
      <vt:lpstr>Arial</vt:lpstr>
      <vt:lpstr>Calibri</vt:lpstr>
      <vt:lpstr>Calibri Light</vt:lpstr>
      <vt:lpstr>Metropolis</vt:lpstr>
      <vt:lpstr>Metropolis Extra Bold</vt:lpstr>
      <vt:lpstr>Metropolis Light</vt:lpstr>
      <vt:lpstr>Metropolis Semi Bold</vt:lpstr>
      <vt:lpstr>Montserrat</vt:lpstr>
      <vt:lpstr>Montserrat ExtraBold</vt:lpstr>
      <vt:lpstr>Montserrat Light</vt:lpstr>
      <vt:lpstr>Montserrat Medium</vt:lpstr>
      <vt:lpstr>Montserrat SemiBold</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Christian Rangen</dc:creator>
  <cp:lastModifiedBy>Christian Rangen</cp:lastModifiedBy>
  <cp:revision>6</cp:revision>
  <dcterms:created xsi:type="dcterms:W3CDTF">2019-11-20T20:21:46Z</dcterms:created>
  <dcterms:modified xsi:type="dcterms:W3CDTF">2019-11-22T00:48:28Z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0x010100C96126517997334D91E53431C65E4D6B</vt:lpwstr>
  </property>
</Properties>
</file>