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</p:sldMasterIdLst>
  <p:notesMasterIdLst>
    <p:notesMasterId r:id="rId11"/>
  </p:notesMasterIdLst>
  <p:sldIdLst>
    <p:sldId id="6754" r:id="rId3"/>
    <p:sldId id="6641" r:id="rId4"/>
    <p:sldId id="6666" r:id="rId5"/>
    <p:sldId id="6554" r:id="rId6"/>
    <p:sldId id="6648" r:id="rId7"/>
    <p:sldId id="6684" r:id="rId8"/>
    <p:sldId id="6906" r:id="rId9"/>
    <p:sldId id="69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/>
    <p:restoredTop sz="94687"/>
  </p:normalViewPr>
  <p:slideViewPr>
    <p:cSldViewPr snapToGrid="0" snapToObjects="1">
      <p:cViewPr varScale="1">
        <p:scale>
          <a:sx n="105" d="100"/>
          <a:sy n="105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ADECC-CA79-3948-945A-2CFF306320B9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AF5D-56AB-2445-A316-5D89DC8E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BDB9B-3C9D-0D42-A205-FF953567F6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50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A655-DB3D-2F4D-AF16-D405798F6C8C}" type="slidenum"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DBC64-10CB-4B18-AD0D-CED6018501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61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50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CA0D8-6577-48B2-BA77-88519BAFBFDA}" type="slidenum">
              <a:rPr kumimoji="0" lang="en-JM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506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JM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0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DBC64-10CB-4B18-AD0D-CED601850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914E-AAFB-E742-91A2-11A24325DA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BBDB9B-3C9D-0D42-A205-FF953567F6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5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water, white&#10;&#10;Description automatically generated">
            <a:extLst>
              <a:ext uri="{FF2B5EF4-FFF2-40B4-BE49-F238E27FC236}">
                <a16:creationId xmlns:a16="http://schemas.microsoft.com/office/drawing/2014/main" id="{138F7C13-DE2B-E745-A218-58557CD1A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64558-E70B-D940-97D5-C3B347941D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556" y="1442482"/>
            <a:ext cx="5188888" cy="39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66" y="2218545"/>
            <a:ext cx="10988152" cy="39584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01FC0C5-08FE-394B-8CDF-6C2E37D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6" y="836017"/>
            <a:ext cx="10988152" cy="962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ente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036CF-705E-C341-964E-ACEF52B3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79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4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Cente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036CF-705E-C341-964E-ACEF52B3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46" y="2943113"/>
            <a:ext cx="11108071" cy="1325564"/>
          </a:xfrm>
        </p:spPr>
        <p:txBody>
          <a:bodyPr/>
          <a:lstStyle>
            <a:lvl1pPr algn="ctr">
              <a:defRPr sz="479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5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eft g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gradFill flip="none" rotWithShape="1">
          <a:gsLst>
            <a:gs pos="0">
              <a:srgbClr val="011429"/>
            </a:gs>
            <a:gs pos="99000">
              <a:srgbClr val="021E3F"/>
            </a:gs>
            <a:gs pos="73000">
              <a:srgbClr val="011429"/>
            </a:gs>
            <a:gs pos="37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06256C-DB4E-F14B-B644-DC6D57D1322A}"/>
              </a:ext>
            </a:extLst>
          </p:cNvPr>
          <p:cNvSpPr/>
          <p:nvPr userDrawn="1"/>
        </p:nvSpPr>
        <p:spPr>
          <a:xfrm>
            <a:off x="1" y="0"/>
            <a:ext cx="12192001" cy="687091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0655"/>
            <a:endParaRPr lang="en-US" sz="639" dirty="0">
              <a:solidFill>
                <a:prstClr val="white"/>
              </a:solidFill>
              <a:latin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45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F3CD6A0-1A4F-495A-A757-FE09962D1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345" y="2930192"/>
            <a:ext cx="4626155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672"/>
              </a:spcAft>
              <a:buNone/>
              <a:defRPr sz="1793"/>
            </a:lvl1pPr>
            <a:lvl2pPr marL="269798" indent="0" algn="ctr">
              <a:buNone/>
              <a:defRPr sz="1180"/>
            </a:lvl2pPr>
            <a:lvl3pPr marL="539596" indent="0" algn="ctr">
              <a:buNone/>
              <a:defRPr sz="1062"/>
            </a:lvl3pPr>
            <a:lvl4pPr marL="809394" indent="0" algn="ctr">
              <a:buNone/>
              <a:defRPr sz="944"/>
            </a:lvl4pPr>
            <a:lvl5pPr marL="1079192" indent="0" algn="ctr">
              <a:buNone/>
              <a:defRPr sz="944"/>
            </a:lvl5pPr>
            <a:lvl6pPr marL="1348990" indent="0" algn="ctr">
              <a:buNone/>
              <a:defRPr sz="944"/>
            </a:lvl6pPr>
            <a:lvl7pPr marL="1618788" indent="0" algn="ctr">
              <a:buNone/>
              <a:defRPr sz="944"/>
            </a:lvl7pPr>
            <a:lvl8pPr marL="1888586" indent="0" algn="ctr">
              <a:buNone/>
              <a:defRPr sz="944"/>
            </a:lvl8pPr>
            <a:lvl9pPr marL="2158384" indent="0" algn="ctr">
              <a:buNone/>
              <a:defRPr sz="944"/>
            </a:lvl9pPr>
          </a:lstStyle>
          <a:p>
            <a:r>
              <a:rPr lang="en-US" dirty="0"/>
              <a:t>Subtitle placeholder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37130-D99C-EE4C-A273-387EEA1D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45" y="836016"/>
            <a:ext cx="5503951" cy="2094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0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/>
              <a:t>Slide header 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Samsung Scales Out: From Front Camera to Central Compute</a:t>
            </a:r>
          </a:p>
        </p:txBody>
      </p:sp>
    </p:spTree>
    <p:extLst>
      <p:ext uri="{BB962C8B-B14F-4D97-AF65-F5344CB8AC3E}">
        <p14:creationId xmlns:p14="http://schemas.microsoft.com/office/powerpoint/2010/main" val="26916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A1DCE47-D445-6947-BD8D-0A358C943D8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5781" y="1821620"/>
            <a:ext cx="4984486" cy="5784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1709"/>
              </a:spcAft>
              <a:buNone/>
              <a:defRPr sz="1200">
                <a:solidFill>
                  <a:schemeClr val="bg1"/>
                </a:solidFill>
                <a:latin typeface="Samsung Sharp Sans Medium" pitchFamily="2" charset="77"/>
                <a:ea typeface="Samsung Sharp Sans Medium" pitchFamily="2" charset="77"/>
                <a:cs typeface="Samsung Sharp Sans Medium" pitchFamily="2" charset="77"/>
              </a:defRPr>
            </a:lvl1pPr>
            <a:lvl2pPr marL="685811" indent="0" algn="ctr">
              <a:buNone/>
              <a:defRPr sz="3000"/>
            </a:lvl2pPr>
            <a:lvl3pPr marL="1371621" indent="0" algn="ctr">
              <a:buNone/>
              <a:defRPr sz="2700"/>
            </a:lvl3pPr>
            <a:lvl4pPr marL="2057432" indent="0" algn="ctr">
              <a:buNone/>
              <a:defRPr sz="2400"/>
            </a:lvl4pPr>
            <a:lvl5pPr marL="2743243" indent="0" algn="ctr">
              <a:buNone/>
              <a:defRPr sz="2400"/>
            </a:lvl5pPr>
            <a:lvl6pPr marL="3429054" indent="0" algn="ctr">
              <a:buNone/>
              <a:defRPr sz="2400"/>
            </a:lvl6pPr>
            <a:lvl7pPr marL="4114866" indent="0" algn="ctr">
              <a:buNone/>
              <a:defRPr sz="2400"/>
            </a:lvl7pPr>
            <a:lvl8pPr marL="4800676" indent="0" algn="ctr">
              <a:buNone/>
              <a:defRPr sz="2400"/>
            </a:lvl8pPr>
            <a:lvl9pPr marL="5486488" indent="0" algn="ctr">
              <a:buNone/>
              <a:defRPr sz="2400"/>
            </a:lvl9pPr>
          </a:lstStyle>
          <a:p>
            <a:r>
              <a:rPr lang="en-US" dirty="0"/>
              <a:t>Subtitle placeholder here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2CB2D6E-AC68-144A-AA2C-21B4D738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8" y="555731"/>
            <a:ext cx="9343279" cy="1100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Samsung Sharp Sans" pitchFamily="2" charset="77"/>
                <a:ea typeface="Samsung Sharp Sans" pitchFamily="2" charset="77"/>
                <a:cs typeface="Samsung Sharp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0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6AFD5A-4A07-D04E-BFF7-3C13C567C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8"/>
          <a:stretch/>
        </p:blipFill>
        <p:spPr>
          <a:xfrm>
            <a:off x="1" y="-28076"/>
            <a:ext cx="12192000" cy="6914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ED37BD-8C2A-7944-9094-10573B7630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7473" y="2614206"/>
            <a:ext cx="6544475" cy="99978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 b="1" i="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" pitchFamily="2" charset="77"/>
                <a:ea typeface="Samsung Sharp Sans" pitchFamily="2" charset="77"/>
                <a:cs typeface="Samsung Sharp Sans" pitchFamily="2" charset="77"/>
              </a:defRPr>
            </a:lvl1pPr>
          </a:lstStyle>
          <a:p>
            <a:r>
              <a:rPr lang="en-US" dirty="0"/>
              <a:t>Name Goes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8B37E6-34A2-0C44-9BC4-0072C5D63D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7473" y="3690268"/>
            <a:ext cx="6544476" cy="10551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 Medium" pitchFamily="2" charset="77"/>
                <a:ea typeface="Samsung Sharp Sans Medium" pitchFamily="2" charset="77"/>
                <a:cs typeface="Samsung Sharp Sans Medium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Company Name Goes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CF9E43-BAA6-F043-874B-FBC2C01A35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6" y="444335"/>
            <a:ext cx="2023029" cy="444835"/>
          </a:xfrm>
          <a:prstGeom prst="rect">
            <a:avLst/>
          </a:prstGeom>
        </p:spPr>
      </p:pic>
      <p:sp>
        <p:nvSpPr>
          <p:cNvPr id="11" name="Picture Placeholder 30">
            <a:extLst>
              <a:ext uri="{FF2B5EF4-FFF2-40B4-BE49-F238E27FC236}">
                <a16:creationId xmlns:a16="http://schemas.microsoft.com/office/drawing/2014/main" id="{DD8AA003-E5F5-F848-8463-FA720C0A5A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92291" y="2029883"/>
            <a:ext cx="3101148" cy="3102359"/>
          </a:xfrm>
          <a:prstGeom prst="ellipse">
            <a:avLst/>
          </a:prstGeom>
          <a:solidFill>
            <a:schemeClr val="accent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 Medium" pitchFamily="2" charset="77"/>
                <a:ea typeface="Samsung Sharp Sans Medium" pitchFamily="2" charset="77"/>
                <a:cs typeface="Samsung Sharp Sans Medium" pitchFamily="2" charset="77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17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2156A1F-059B-6E44-8ECD-D2307519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A1DCE47-D445-6947-BD8D-0A358C943D8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5781" y="1821620"/>
            <a:ext cx="4713552" cy="5784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1709"/>
              </a:spcAft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 Medium" pitchFamily="2" charset="77"/>
                <a:ea typeface="Samsung Sharp Sans Medium" pitchFamily="2" charset="77"/>
                <a:cs typeface="Samsung Sharp Sans Medium" pitchFamily="2" charset="77"/>
              </a:defRPr>
            </a:lvl1pPr>
            <a:lvl2pPr marL="685811" indent="0" algn="ctr">
              <a:buNone/>
              <a:defRPr sz="3000"/>
            </a:lvl2pPr>
            <a:lvl3pPr marL="1371621" indent="0" algn="ctr">
              <a:buNone/>
              <a:defRPr sz="2700"/>
            </a:lvl3pPr>
            <a:lvl4pPr marL="2057432" indent="0" algn="ctr">
              <a:buNone/>
              <a:defRPr sz="2400"/>
            </a:lvl4pPr>
            <a:lvl5pPr marL="2743243" indent="0" algn="ctr">
              <a:buNone/>
              <a:defRPr sz="2400"/>
            </a:lvl5pPr>
            <a:lvl6pPr marL="3429054" indent="0" algn="ctr">
              <a:buNone/>
              <a:defRPr sz="2400"/>
            </a:lvl6pPr>
            <a:lvl7pPr marL="4114866" indent="0" algn="ctr">
              <a:buNone/>
              <a:defRPr sz="2400"/>
            </a:lvl7pPr>
            <a:lvl8pPr marL="4800676" indent="0" algn="ctr">
              <a:buNone/>
              <a:defRPr sz="2400"/>
            </a:lvl8pPr>
            <a:lvl9pPr marL="5486488" indent="0" algn="ctr">
              <a:buNone/>
              <a:defRPr sz="2400"/>
            </a:lvl9pPr>
          </a:lstStyle>
          <a:p>
            <a:r>
              <a:rPr lang="en-US" dirty="0"/>
              <a:t>Subtitle placeholder here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2CB2D6E-AC68-144A-AA2C-21B4D738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8" y="555731"/>
            <a:ext cx="10579412" cy="1100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" pitchFamily="2" charset="77"/>
                <a:ea typeface="Samsung Sharp Sans" pitchFamily="2" charset="77"/>
                <a:cs typeface="Samsung Sharp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7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2156A1F-059B-6E44-8ECD-D2307519D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A1DCE47-D445-6947-BD8D-0A358C943D8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35781" y="1821620"/>
            <a:ext cx="4984486" cy="5784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1709"/>
              </a:spcAft>
              <a:buNone/>
              <a:defRPr sz="1200">
                <a:solidFill>
                  <a:schemeClr val="bg1"/>
                </a:solidFill>
                <a:latin typeface="Samsung Sharp Sans Medium" pitchFamily="2" charset="77"/>
                <a:ea typeface="Samsung Sharp Sans Medium" pitchFamily="2" charset="77"/>
                <a:cs typeface="Samsung Sharp Sans Medium" pitchFamily="2" charset="77"/>
              </a:defRPr>
            </a:lvl1pPr>
            <a:lvl2pPr marL="685811" indent="0" algn="ctr">
              <a:buNone/>
              <a:defRPr sz="3000"/>
            </a:lvl2pPr>
            <a:lvl3pPr marL="1371621" indent="0" algn="ctr">
              <a:buNone/>
              <a:defRPr sz="2700"/>
            </a:lvl3pPr>
            <a:lvl4pPr marL="2057432" indent="0" algn="ctr">
              <a:buNone/>
              <a:defRPr sz="2400"/>
            </a:lvl4pPr>
            <a:lvl5pPr marL="2743243" indent="0" algn="ctr">
              <a:buNone/>
              <a:defRPr sz="2400"/>
            </a:lvl5pPr>
            <a:lvl6pPr marL="3429054" indent="0" algn="ctr">
              <a:buNone/>
              <a:defRPr sz="2400"/>
            </a:lvl6pPr>
            <a:lvl7pPr marL="4114866" indent="0" algn="ctr">
              <a:buNone/>
              <a:defRPr sz="2400"/>
            </a:lvl7pPr>
            <a:lvl8pPr marL="4800676" indent="0" algn="ctr">
              <a:buNone/>
              <a:defRPr sz="2400"/>
            </a:lvl8pPr>
            <a:lvl9pPr marL="5486488" indent="0" algn="ctr">
              <a:buNone/>
              <a:defRPr sz="2400"/>
            </a:lvl9pPr>
          </a:lstStyle>
          <a:p>
            <a:r>
              <a:rPr lang="en-US" dirty="0"/>
              <a:t>Subtitle placeholder here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2CB2D6E-AC68-144A-AA2C-21B4D7386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8" y="555731"/>
            <a:ext cx="9343279" cy="1100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Samsung Sharp Sans" pitchFamily="2" charset="77"/>
                <a:ea typeface="Samsung Sharp Sans" pitchFamily="2" charset="77"/>
                <a:cs typeface="Samsung Sharp Sa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8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left g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8CF6D8A-0AD5-4290-AAD1-2C06BF10D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72056" y="-18672"/>
            <a:ext cx="9019946" cy="6883287"/>
          </a:xfrm>
          <a:custGeom>
            <a:avLst/>
            <a:gdLst>
              <a:gd name="connsiteX0" fmla="*/ 0 w 19100800"/>
              <a:gd name="connsiteY0" fmla="*/ 0 h 10833100"/>
              <a:gd name="connsiteX1" fmla="*/ 19100800 w 19100800"/>
              <a:gd name="connsiteY1" fmla="*/ 0 h 10833100"/>
              <a:gd name="connsiteX2" fmla="*/ 19100800 w 19100800"/>
              <a:gd name="connsiteY2" fmla="*/ 10833100 h 10833100"/>
              <a:gd name="connsiteX3" fmla="*/ 0 w 19100800"/>
              <a:gd name="connsiteY3" fmla="*/ 10833100 h 10833100"/>
              <a:gd name="connsiteX4" fmla="*/ 0 w 19100800"/>
              <a:gd name="connsiteY4" fmla="*/ 0 h 10833100"/>
              <a:gd name="connsiteX0" fmla="*/ 10972800 w 19100800"/>
              <a:gd name="connsiteY0" fmla="*/ 0 h 10862597"/>
              <a:gd name="connsiteX1" fmla="*/ 19100800 w 19100800"/>
              <a:gd name="connsiteY1" fmla="*/ 29497 h 10862597"/>
              <a:gd name="connsiteX2" fmla="*/ 19100800 w 19100800"/>
              <a:gd name="connsiteY2" fmla="*/ 10862597 h 10862597"/>
              <a:gd name="connsiteX3" fmla="*/ 0 w 19100800"/>
              <a:gd name="connsiteY3" fmla="*/ 10862597 h 10862597"/>
              <a:gd name="connsiteX4" fmla="*/ 10972800 w 19100800"/>
              <a:gd name="connsiteY4" fmla="*/ 0 h 10862597"/>
              <a:gd name="connsiteX0" fmla="*/ 10991850 w 19100800"/>
              <a:gd name="connsiteY0" fmla="*/ 0 h 10843547"/>
              <a:gd name="connsiteX1" fmla="*/ 19100800 w 19100800"/>
              <a:gd name="connsiteY1" fmla="*/ 10447 h 10843547"/>
              <a:gd name="connsiteX2" fmla="*/ 19100800 w 19100800"/>
              <a:gd name="connsiteY2" fmla="*/ 10843547 h 10843547"/>
              <a:gd name="connsiteX3" fmla="*/ 0 w 19100800"/>
              <a:gd name="connsiteY3" fmla="*/ 10843547 h 10843547"/>
              <a:gd name="connsiteX4" fmla="*/ 10991850 w 19100800"/>
              <a:gd name="connsiteY4" fmla="*/ 0 h 10843547"/>
              <a:gd name="connsiteX0" fmla="*/ 10763250 w 18872200"/>
              <a:gd name="connsiteY0" fmla="*/ 0 h 10843547"/>
              <a:gd name="connsiteX1" fmla="*/ 18872200 w 18872200"/>
              <a:gd name="connsiteY1" fmla="*/ 10447 h 10843547"/>
              <a:gd name="connsiteX2" fmla="*/ 18872200 w 18872200"/>
              <a:gd name="connsiteY2" fmla="*/ 10843547 h 10843547"/>
              <a:gd name="connsiteX3" fmla="*/ 0 w 18872200"/>
              <a:gd name="connsiteY3" fmla="*/ 10843547 h 10843547"/>
              <a:gd name="connsiteX4" fmla="*/ 10763250 w 18872200"/>
              <a:gd name="connsiteY4" fmla="*/ 0 h 10843547"/>
              <a:gd name="connsiteX0" fmla="*/ 15462250 w 23571200"/>
              <a:gd name="connsiteY0" fmla="*/ 0 h 10843547"/>
              <a:gd name="connsiteX1" fmla="*/ 23571200 w 23571200"/>
              <a:gd name="connsiteY1" fmla="*/ 10447 h 10843547"/>
              <a:gd name="connsiteX2" fmla="*/ 23571200 w 23571200"/>
              <a:gd name="connsiteY2" fmla="*/ 10843547 h 10843547"/>
              <a:gd name="connsiteX3" fmla="*/ 0 w 23571200"/>
              <a:gd name="connsiteY3" fmla="*/ 10843547 h 10843547"/>
              <a:gd name="connsiteX4" fmla="*/ 15462250 w 23571200"/>
              <a:gd name="connsiteY4" fmla="*/ 0 h 10843547"/>
              <a:gd name="connsiteX0" fmla="*/ 10236372 w 18345322"/>
              <a:gd name="connsiteY0" fmla="*/ 0 h 10843547"/>
              <a:gd name="connsiteX1" fmla="*/ 18345322 w 18345322"/>
              <a:gd name="connsiteY1" fmla="*/ 10447 h 10843547"/>
              <a:gd name="connsiteX2" fmla="*/ 18345322 w 18345322"/>
              <a:gd name="connsiteY2" fmla="*/ 10843547 h 10843547"/>
              <a:gd name="connsiteX3" fmla="*/ 0 w 18345322"/>
              <a:gd name="connsiteY3" fmla="*/ 10814050 h 10843547"/>
              <a:gd name="connsiteX4" fmla="*/ 10236372 w 18345322"/>
              <a:gd name="connsiteY4" fmla="*/ 0 h 10843547"/>
              <a:gd name="connsiteX0" fmla="*/ 5926138 w 18345322"/>
              <a:gd name="connsiteY0" fmla="*/ 0 h 10961534"/>
              <a:gd name="connsiteX1" fmla="*/ 18345322 w 18345322"/>
              <a:gd name="connsiteY1" fmla="*/ 128434 h 10961534"/>
              <a:gd name="connsiteX2" fmla="*/ 18345322 w 18345322"/>
              <a:gd name="connsiteY2" fmla="*/ 10961534 h 10961534"/>
              <a:gd name="connsiteX3" fmla="*/ 0 w 18345322"/>
              <a:gd name="connsiteY3" fmla="*/ 10932037 h 10961534"/>
              <a:gd name="connsiteX4" fmla="*/ 5926138 w 18345322"/>
              <a:gd name="connsiteY4" fmla="*/ 0 h 10961534"/>
              <a:gd name="connsiteX0" fmla="*/ 8315750 w 18345322"/>
              <a:gd name="connsiteY0" fmla="*/ 0 h 10873043"/>
              <a:gd name="connsiteX1" fmla="*/ 18345322 w 18345322"/>
              <a:gd name="connsiteY1" fmla="*/ 39943 h 10873043"/>
              <a:gd name="connsiteX2" fmla="*/ 18345322 w 18345322"/>
              <a:gd name="connsiteY2" fmla="*/ 10873043 h 10873043"/>
              <a:gd name="connsiteX3" fmla="*/ 0 w 18345322"/>
              <a:gd name="connsiteY3" fmla="*/ 10843546 h 10873043"/>
              <a:gd name="connsiteX4" fmla="*/ 8315750 w 18345322"/>
              <a:gd name="connsiteY4" fmla="*/ 0 h 10873043"/>
              <a:gd name="connsiteX0" fmla="*/ 8181753 w 18211325"/>
              <a:gd name="connsiteY0" fmla="*/ 0 h 10873043"/>
              <a:gd name="connsiteX1" fmla="*/ 18211325 w 18211325"/>
              <a:gd name="connsiteY1" fmla="*/ 39943 h 10873043"/>
              <a:gd name="connsiteX2" fmla="*/ 18211325 w 18211325"/>
              <a:gd name="connsiteY2" fmla="*/ 10873043 h 10873043"/>
              <a:gd name="connsiteX3" fmla="*/ 0 w 18211325"/>
              <a:gd name="connsiteY3" fmla="*/ 10843546 h 10873043"/>
              <a:gd name="connsiteX4" fmla="*/ 8181753 w 18211325"/>
              <a:gd name="connsiteY4" fmla="*/ 0 h 1087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11325" h="10873043">
                <a:moveTo>
                  <a:pt x="8181753" y="0"/>
                </a:moveTo>
                <a:lnTo>
                  <a:pt x="18211325" y="39943"/>
                </a:lnTo>
                <a:lnTo>
                  <a:pt x="18211325" y="10873043"/>
                </a:lnTo>
                <a:lnTo>
                  <a:pt x="0" y="10843546"/>
                </a:lnTo>
                <a:lnTo>
                  <a:pt x="8181753" y="0"/>
                </a:lnTo>
                <a:close/>
              </a:path>
            </a:pathLst>
          </a:cu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en-US" sz="1345">
                <a:solidFill>
                  <a:schemeClr val="accent3"/>
                </a:solidFill>
              </a:defRPr>
            </a:lvl1pPr>
          </a:lstStyle>
          <a:p>
            <a:pPr marL="0" lvl="0" algn="ctr" defTabSz="170763"/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18669-1464-4427-AB78-87715F448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91999" cy="6857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1FC0C5-08FE-394B-8CDF-6C2E37D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5" y="836017"/>
            <a:ext cx="4492430" cy="308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01FC0C5-08FE-394B-8CDF-6C2E37D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5" y="836017"/>
            <a:ext cx="4492430" cy="30866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8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4F3CD6A0-1A4F-495A-A757-FE09962D1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265" y="2387601"/>
            <a:ext cx="4626155" cy="16557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673"/>
              </a:spcAft>
              <a:buNone/>
              <a:defRPr sz="2131"/>
            </a:lvl1pPr>
            <a:lvl2pPr marL="269736" indent="0" algn="ctr">
              <a:buNone/>
              <a:defRPr sz="1180"/>
            </a:lvl2pPr>
            <a:lvl3pPr marL="539473" indent="0" algn="ctr">
              <a:buNone/>
              <a:defRPr sz="1062"/>
            </a:lvl3pPr>
            <a:lvl4pPr marL="809209" indent="0" algn="ctr">
              <a:buNone/>
              <a:defRPr sz="944"/>
            </a:lvl4pPr>
            <a:lvl5pPr marL="1078946" indent="0" algn="ctr">
              <a:buNone/>
              <a:defRPr sz="944"/>
            </a:lvl5pPr>
            <a:lvl6pPr marL="1348682" indent="0" algn="ctr">
              <a:buNone/>
              <a:defRPr sz="944"/>
            </a:lvl6pPr>
            <a:lvl7pPr marL="1618418" indent="0" algn="ctr">
              <a:buNone/>
              <a:defRPr sz="944"/>
            </a:lvl7pPr>
            <a:lvl8pPr marL="1888155" indent="0" algn="ctr">
              <a:buNone/>
              <a:defRPr sz="944"/>
            </a:lvl8pPr>
            <a:lvl9pPr marL="2157891" indent="0" algn="ctr">
              <a:buNone/>
              <a:defRPr sz="944"/>
            </a:lvl9pPr>
          </a:lstStyle>
          <a:p>
            <a:r>
              <a:rPr lang="en-US" dirty="0"/>
              <a:t>Subtitle placeholder here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01FC0C5-08FE-394B-8CDF-6C2E37D5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65" y="836017"/>
            <a:ext cx="4626155" cy="15515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9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9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46" y="836017"/>
            <a:ext cx="11108071" cy="13255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345" y="2629037"/>
            <a:ext cx="11108072" cy="35479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55467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algn="l" defTabSz="170763" rtl="0" eaLnBrk="1" latinLnBrk="0" hangingPunct="1">
        <a:lnSpc>
          <a:spcPct val="90000"/>
        </a:lnSpc>
        <a:spcBef>
          <a:spcPct val="0"/>
        </a:spcBef>
        <a:buNone/>
        <a:defRPr lang="en-US" sz="4795" kern="1200" dirty="0">
          <a:solidFill>
            <a:schemeClr val="bg1"/>
          </a:solidFill>
          <a:latin typeface="+mj-lt"/>
          <a:ea typeface="+mn-ea"/>
          <a:cs typeface="+mn-cs"/>
        </a:defRPr>
      </a:lvl1pPr>
    </p:titleStyle>
    <p:bodyStyle>
      <a:lvl1pPr marL="0" indent="0" algn="l" defTabSz="539473" rtl="0" eaLnBrk="1" latinLnBrk="0" hangingPunct="1">
        <a:lnSpc>
          <a:spcPct val="95000"/>
        </a:lnSpc>
        <a:spcBef>
          <a:spcPts val="449"/>
        </a:spcBef>
        <a:spcAft>
          <a:spcPts val="896"/>
        </a:spcAft>
        <a:buFont typeface="Samsung Sharp Sans Regular" pitchFamily="2" charset="0"/>
        <a:buNone/>
        <a:tabLst/>
        <a:defRPr sz="1887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539473" rtl="0" eaLnBrk="1" latinLnBrk="0" hangingPunct="1">
        <a:lnSpc>
          <a:spcPct val="90000"/>
        </a:lnSpc>
        <a:spcBef>
          <a:spcPts val="0"/>
        </a:spcBef>
        <a:spcAft>
          <a:spcPts val="449"/>
        </a:spcAft>
        <a:buFont typeface="Samsung Sharp Sans Regular" pitchFamily="2" charset="0"/>
        <a:buNone/>
        <a:tabLst/>
        <a:defRPr sz="1573" kern="1200">
          <a:solidFill>
            <a:schemeClr val="bg1"/>
          </a:solidFill>
          <a:latin typeface="+mn-lt"/>
          <a:ea typeface="+mn-ea"/>
          <a:cs typeface="+mn-cs"/>
        </a:defRPr>
      </a:lvl2pPr>
      <a:lvl3pPr marL="137988" indent="-137988" algn="l" defTabSz="539473" rtl="0" eaLnBrk="1" latinLnBrk="0" hangingPunct="1">
        <a:lnSpc>
          <a:spcPct val="90000"/>
        </a:lnSpc>
        <a:spcBef>
          <a:spcPts val="224"/>
        </a:spcBef>
        <a:spcAft>
          <a:spcPts val="449"/>
        </a:spcAft>
        <a:buFont typeface="Arial" panose="020B0604020202020204" pitchFamily="34" charset="0"/>
        <a:buChar char="•"/>
        <a:tabLst/>
        <a:defRPr sz="1416" kern="1200">
          <a:solidFill>
            <a:schemeClr val="bg1"/>
          </a:solidFill>
          <a:latin typeface="+mn-lt"/>
          <a:ea typeface="+mn-ea"/>
          <a:cs typeface="+mn-cs"/>
        </a:defRPr>
      </a:lvl3pPr>
      <a:lvl4pPr marL="299703" indent="-299703" algn="l" defTabSz="539473" rtl="0" eaLnBrk="1" latinLnBrk="0" hangingPunct="1">
        <a:lnSpc>
          <a:spcPct val="100000"/>
        </a:lnSpc>
        <a:spcBef>
          <a:spcPts val="0"/>
        </a:spcBef>
        <a:spcAft>
          <a:spcPts val="224"/>
        </a:spcAft>
        <a:buFont typeface="Samsung Sharp Sans Regular" pitchFamily="2" charset="0"/>
        <a:buChar char=" "/>
        <a:tabLst/>
        <a:defRPr sz="1259" kern="1200">
          <a:solidFill>
            <a:schemeClr val="bg1"/>
          </a:solidFill>
          <a:latin typeface="+mn-lt"/>
          <a:ea typeface="+mn-ea"/>
          <a:cs typeface="+mn-cs"/>
        </a:defRPr>
      </a:lvl4pPr>
      <a:lvl5pPr marL="7492" indent="-7492" algn="l" defTabSz="539473" rtl="0" eaLnBrk="1" latinLnBrk="0" hangingPunct="1">
        <a:lnSpc>
          <a:spcPct val="90000"/>
        </a:lnSpc>
        <a:spcBef>
          <a:spcPts val="224"/>
        </a:spcBef>
        <a:spcAft>
          <a:spcPts val="224"/>
        </a:spcAft>
        <a:buFont typeface="Samsung Sharp Sans Regular" pitchFamily="2" charset="0"/>
        <a:buChar char=" "/>
        <a:tabLst/>
        <a:defRPr sz="1101" kern="1200">
          <a:solidFill>
            <a:schemeClr val="accent6"/>
          </a:solidFill>
          <a:latin typeface="+mn-lt"/>
          <a:ea typeface="+mn-ea"/>
          <a:cs typeface="+mn-cs"/>
        </a:defRPr>
      </a:lvl5pPr>
      <a:lvl6pPr marL="0" indent="0" algn="l" defTabSz="539473" rtl="0" eaLnBrk="1" latinLnBrk="0" hangingPunct="1">
        <a:lnSpc>
          <a:spcPct val="90000"/>
        </a:lnSpc>
        <a:spcBef>
          <a:spcPts val="294"/>
        </a:spcBef>
        <a:spcAft>
          <a:spcPts val="224"/>
        </a:spcAft>
        <a:buFont typeface="Samsung Sharp Sans Regular" pitchFamily="2" charset="0"/>
        <a:buNone/>
        <a:tabLst/>
        <a:defRPr sz="1681" kern="1200" cap="all" baseline="0">
          <a:solidFill>
            <a:schemeClr val="bg1"/>
          </a:solidFill>
          <a:latin typeface="Samsung Sharp Sans Medium" pitchFamily="2" charset="0"/>
          <a:ea typeface="Samsung Sharp Sans Medium" pitchFamily="2" charset="0"/>
          <a:cs typeface="Samsung Sharp Sans Medium" pitchFamily="2" charset="0"/>
        </a:defRPr>
      </a:lvl6pPr>
      <a:lvl7pPr marL="1753287" indent="-134868" algn="l" defTabSz="539473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62" kern="1200">
          <a:solidFill>
            <a:schemeClr val="tx1"/>
          </a:solidFill>
          <a:latin typeface="+mn-lt"/>
          <a:ea typeface="+mn-ea"/>
          <a:cs typeface="+mn-cs"/>
        </a:defRPr>
      </a:lvl7pPr>
      <a:lvl8pPr marL="2023023" indent="-134868" algn="l" defTabSz="539473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62" kern="1200">
          <a:solidFill>
            <a:schemeClr val="tx1"/>
          </a:solidFill>
          <a:latin typeface="+mn-lt"/>
          <a:ea typeface="+mn-ea"/>
          <a:cs typeface="+mn-cs"/>
        </a:defRPr>
      </a:lvl8pPr>
      <a:lvl9pPr marL="2292758" indent="-134868" algn="l" defTabSz="539473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1pPr>
      <a:lvl2pPr marL="269736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2pPr>
      <a:lvl3pPr marL="539473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3pPr>
      <a:lvl4pPr marL="809209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4pPr>
      <a:lvl5pPr marL="1078946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5pPr>
      <a:lvl6pPr marL="1348682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6pPr>
      <a:lvl7pPr marL="1618418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7pPr>
      <a:lvl8pPr marL="1888155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8pPr>
      <a:lvl9pPr marL="2157891" algn="l" defTabSz="539473" rtl="0" eaLnBrk="1" latinLnBrk="0" hangingPunct="1">
        <a:defRPr sz="10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ser&#10;&#10;Description automatically generated">
            <a:extLst>
              <a:ext uri="{FF2B5EF4-FFF2-40B4-BE49-F238E27FC236}">
                <a16:creationId xmlns:a16="http://schemas.microsoft.com/office/drawing/2014/main" id="{B3B4D005-AFA3-3941-B318-0CCE5A03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C0DD6FFD-07A3-7C45-BC2E-E16E45B6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2D43D6-6907-F44F-8BFE-34516AF7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screen shot of a person&#10;&#10;Description automatically generated">
            <a:extLst>
              <a:ext uri="{FF2B5EF4-FFF2-40B4-BE49-F238E27FC236}">
                <a16:creationId xmlns:a16="http://schemas.microsoft.com/office/drawing/2014/main" id="{0C66599A-7E5B-D54E-9969-A94E68ED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an, display, sitting, woman&#10;&#10;Description automatically generated">
            <a:extLst>
              <a:ext uri="{FF2B5EF4-FFF2-40B4-BE49-F238E27FC236}">
                <a16:creationId xmlns:a16="http://schemas.microsoft.com/office/drawing/2014/main" id="{2C6BFC10-10A1-D244-8FD1-25DE974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639ECAA9-6F6D-034E-92B2-9F2C92AF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 hidden="1">
            <a:extLst>
              <a:ext uri="{FF2B5EF4-FFF2-40B4-BE49-F238E27FC236}">
                <a16:creationId xmlns:a16="http://schemas.microsoft.com/office/drawing/2014/main" id="{D21C399B-ECD8-4746-92EF-50262545C7AC}"/>
              </a:ext>
            </a:extLst>
          </p:cNvPr>
          <p:cNvCxnSpPr>
            <a:cxnSpLocks/>
          </p:cNvCxnSpPr>
          <p:nvPr/>
        </p:nvCxnSpPr>
        <p:spPr>
          <a:xfrm flipH="1">
            <a:off x="-2491409" y="-228600"/>
            <a:ext cx="7076432" cy="7001989"/>
          </a:xfrm>
          <a:prstGeom prst="line">
            <a:avLst/>
          </a:prstGeom>
          <a:ln w="3175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hidden="1">
            <a:extLst>
              <a:ext uri="{FF2B5EF4-FFF2-40B4-BE49-F238E27FC236}">
                <a16:creationId xmlns:a16="http://schemas.microsoft.com/office/drawing/2014/main" id="{9F8F3F21-E705-1643-9984-C18B62700A65}"/>
              </a:ext>
            </a:extLst>
          </p:cNvPr>
          <p:cNvCxnSpPr>
            <a:cxnSpLocks/>
          </p:cNvCxnSpPr>
          <p:nvPr/>
        </p:nvCxnSpPr>
        <p:spPr>
          <a:xfrm flipH="1">
            <a:off x="5496568" y="-151217"/>
            <a:ext cx="7076433" cy="7001989"/>
          </a:xfrm>
          <a:prstGeom prst="line">
            <a:avLst/>
          </a:prstGeom>
          <a:ln w="3175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hidden="1">
            <a:extLst>
              <a:ext uri="{FF2B5EF4-FFF2-40B4-BE49-F238E27FC236}">
                <a16:creationId xmlns:a16="http://schemas.microsoft.com/office/drawing/2014/main" id="{F5EFE18A-1AE1-124F-BE5B-3863BD245B83}"/>
              </a:ext>
            </a:extLst>
          </p:cNvPr>
          <p:cNvCxnSpPr>
            <a:cxnSpLocks/>
          </p:cNvCxnSpPr>
          <p:nvPr/>
        </p:nvCxnSpPr>
        <p:spPr>
          <a:xfrm flipH="1">
            <a:off x="1173698" y="-162181"/>
            <a:ext cx="7076433" cy="7001985"/>
          </a:xfrm>
          <a:prstGeom prst="line">
            <a:avLst/>
          </a:prstGeom>
          <a:ln w="3175">
            <a:solidFill>
              <a:schemeClr val="accent3">
                <a:lumMod val="60000"/>
                <a:lumOff val="4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F5B2AC-6356-CD42-93CB-FFECBDE2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74">
            <a:extLst>
              <a:ext uri="{FF2B5EF4-FFF2-40B4-BE49-F238E27FC236}">
                <a16:creationId xmlns:a16="http://schemas.microsoft.com/office/drawing/2014/main" id="{80E24248-29C9-2D46-8A60-EF1F531E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" name="Picture 76" descr="A picture containing monitor, black, screen, silver&#10;&#10;Description automatically generated">
            <a:extLst>
              <a:ext uri="{FF2B5EF4-FFF2-40B4-BE49-F238E27FC236}">
                <a16:creationId xmlns:a16="http://schemas.microsoft.com/office/drawing/2014/main" id="{2D688E66-0CAD-F144-A5F0-EDCF64AB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ser, scene, umbrella&#10;&#10;Description automatically generated">
            <a:extLst>
              <a:ext uri="{FF2B5EF4-FFF2-40B4-BE49-F238E27FC236}">
                <a16:creationId xmlns:a16="http://schemas.microsoft.com/office/drawing/2014/main" id="{B0E19C72-7E2E-4140-9175-A1C0BCA2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ne Samsung">
      <a:dk1>
        <a:srgbClr val="000000"/>
      </a:dk1>
      <a:lt1>
        <a:srgbClr val="FFFFFF"/>
      </a:lt1>
      <a:dk2>
        <a:srgbClr val="1428A0"/>
      </a:dk2>
      <a:lt2>
        <a:srgbClr val="D7D2CB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00B3E3"/>
      </a:hlink>
      <a:folHlink>
        <a:srgbClr val="FFB54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amsung CEO Summit">
      <a:dk1>
        <a:sysClr val="windowText" lastClr="000000"/>
      </a:dk1>
      <a:lt1>
        <a:sysClr val="window" lastClr="FFFFFF"/>
      </a:lt1>
      <a:dk2>
        <a:srgbClr val="939598"/>
      </a:dk2>
      <a:lt2>
        <a:srgbClr val="EBEBEB"/>
      </a:lt2>
      <a:accent1>
        <a:srgbClr val="034EA2"/>
      </a:accent1>
      <a:accent2>
        <a:srgbClr val="007AC2"/>
      </a:accent2>
      <a:accent3>
        <a:srgbClr val="00B9E8"/>
      </a:accent3>
      <a:accent4>
        <a:srgbClr val="FFB546"/>
      </a:accent4>
      <a:accent5>
        <a:srgbClr val="9363CC"/>
      </a:accent5>
      <a:accent6>
        <a:srgbClr val="00C3B2"/>
      </a:accent6>
      <a:hlink>
        <a:srgbClr val="00C3B2"/>
      </a:hlink>
      <a:folHlink>
        <a:srgbClr val="939598"/>
      </a:folHlink>
    </a:clrScheme>
    <a:fontScheme name="Samsung CEO Summit">
      <a:majorFont>
        <a:latin typeface="Samsung Sharp Sans Bold"/>
        <a:ea typeface=""/>
        <a:cs typeface=""/>
      </a:majorFont>
      <a:minorFont>
        <a:latin typeface="Samsung Sharp Sans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5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3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spcBef>
            <a:spcPts val="0"/>
          </a:spcBef>
          <a:spcAft>
            <a:spcPts val="600"/>
          </a:spcAft>
          <a:defRPr sz="36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2" id="{8834A4E9-486C-5747-AD4C-7F420D947F32}" vid="{FDECCCA9-5399-B044-BD58-F3FC5E096F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126517997334D91E53431C65E4D6B" ma:contentTypeVersion="10" ma:contentTypeDescription="Create a new document." ma:contentTypeScope="" ma:versionID="0a2afeaf563955a2cf8776e8f1437095">
  <xsd:schema xmlns:xsd="http://www.w3.org/2001/XMLSchema" xmlns:xs="http://www.w3.org/2001/XMLSchema" xmlns:p="http://schemas.microsoft.com/office/2006/metadata/properties" xmlns:ns2="26c2e727-2f0d-48bf-9251-b80434e351af" xmlns:ns3="67d0f3fe-3e97-4055-b051-a9bc1cbd7eef" targetNamespace="http://schemas.microsoft.com/office/2006/metadata/properties" ma:root="true" ma:fieldsID="1ea7ee5c17973b052f0fbe2db2f0a029" ns2:_="" ns3:_="">
    <xsd:import namespace="26c2e727-2f0d-48bf-9251-b80434e351af"/>
    <xsd:import namespace="67d0f3fe-3e97-4055-b051-a9bc1cbd7e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2e727-2f0d-48bf-9251-b80434e35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3fe-3e97-4055-b051-a9bc1cbd7ee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269FF-C754-40C9-8580-7BCC464B5EA8}"/>
</file>

<file path=customXml/itemProps2.xml><?xml version="1.0" encoding="utf-8"?>
<ds:datastoreItem xmlns:ds="http://schemas.openxmlformats.org/officeDocument/2006/customXml" ds:itemID="{A5BDF0EE-CDD7-41B1-BBAC-7812A99A8EB1}"/>
</file>

<file path=customXml/itemProps3.xml><?xml version="1.0" encoding="utf-8"?>
<ds:datastoreItem xmlns:ds="http://schemas.openxmlformats.org/officeDocument/2006/customXml" ds:itemID="{6D760E75-9F78-4435-A6A5-74BB34160025}"/>
</file>

<file path=docProps/app.xml><?xml version="1.0" encoding="utf-8"?>
<Properties xmlns="http://schemas.openxmlformats.org/officeDocument/2006/extended-properties" xmlns:vt="http://schemas.openxmlformats.org/officeDocument/2006/docPropsVTypes">
  <TotalTime>8798</TotalTime>
  <Words>7</Words>
  <Application>Microsoft Macintosh PowerPoint</Application>
  <PresentationFormat>Widescreen</PresentationFormat>
  <Paragraphs>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Samsung Sharp Sans</vt:lpstr>
      <vt:lpstr>Samsung Sharp Sans Bold</vt:lpstr>
      <vt:lpstr>Samsung Sharp Sans Medium</vt:lpstr>
      <vt:lpstr>Samsung Sharp Sans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Soo Yeun Ji</dc:creator>
  <cp:lastModifiedBy>Daniel Yoo</cp:lastModifiedBy>
  <cp:revision>28</cp:revision>
  <dcterms:created xsi:type="dcterms:W3CDTF">2019-11-11T23:20:34Z</dcterms:created>
  <dcterms:modified xsi:type="dcterms:W3CDTF">2019-11-21T18:41:28Z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0x010100C96126517997334D91E53431C65E4D6B</vt:lpwstr>
  </property>
</Properties>
</file>