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4"/>
  </p:sldMasterIdLst>
  <p:notesMasterIdLst>
    <p:notesMasterId r:id="rId18"/>
  </p:notesMasterIdLst>
  <p:handoutMasterIdLst>
    <p:handoutMasterId r:id="rId19"/>
  </p:handoutMasterIdLst>
  <p:sldIdLst>
    <p:sldId id="257" r:id="rId5"/>
    <p:sldId id="429" r:id="rId6"/>
    <p:sldId id="445" r:id="rId7"/>
    <p:sldId id="430" r:id="rId8"/>
    <p:sldId id="432" r:id="rId9"/>
    <p:sldId id="441" r:id="rId10"/>
    <p:sldId id="439" r:id="rId11"/>
    <p:sldId id="433" r:id="rId12"/>
    <p:sldId id="444" r:id="rId13"/>
    <p:sldId id="434" r:id="rId14"/>
    <p:sldId id="436" r:id="rId15"/>
    <p:sldId id="442" r:id="rId16"/>
    <p:sldId id="372"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252"/>
    <a:srgbClr val="142B3C"/>
    <a:srgbClr val="D525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7CF206-E3C8-0543-A5DC-AB33C5403093}" v="6" dt="2019-11-14T11:19:40.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89273"/>
  </p:normalViewPr>
  <p:slideViewPr>
    <p:cSldViewPr snapToGrid="0">
      <p:cViewPr>
        <p:scale>
          <a:sx n="87" d="100"/>
          <a:sy n="87" d="100"/>
        </p:scale>
        <p:origin x="-438" y="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Ferguson" userId="96b78f77-581e-432f-a37e-85338aa7145a" providerId="ADAL" clId="{0B905B85-92D4-B748-92B2-7C1AB723FBEF}"/>
    <pc:docChg chg="undo custSel addSld delSld modSld">
      <pc:chgData name="Martin Ferguson" userId="96b78f77-581e-432f-a37e-85338aa7145a" providerId="ADAL" clId="{0B905B85-92D4-B748-92B2-7C1AB723FBEF}" dt="2019-11-13T13:05:54.132" v="1225" actId="20577"/>
      <pc:docMkLst>
        <pc:docMk/>
      </pc:docMkLst>
      <pc:sldChg chg="modNotesTx">
        <pc:chgData name="Martin Ferguson" userId="96b78f77-581e-432f-a37e-85338aa7145a" providerId="ADAL" clId="{0B905B85-92D4-B748-92B2-7C1AB723FBEF}" dt="2019-11-13T12:39:38.835" v="1006" actId="20577"/>
        <pc:sldMkLst>
          <pc:docMk/>
          <pc:sldMk cId="1786712748" sldId="372"/>
        </pc:sldMkLst>
      </pc:sldChg>
      <pc:sldChg chg="modNotesTx">
        <pc:chgData name="Martin Ferguson" userId="96b78f77-581e-432f-a37e-85338aa7145a" providerId="ADAL" clId="{0B905B85-92D4-B748-92B2-7C1AB723FBEF}" dt="2019-11-13T13:03:54.521" v="1099" actId="20577"/>
        <pc:sldMkLst>
          <pc:docMk/>
          <pc:sldMk cId="3208562958" sldId="429"/>
        </pc:sldMkLst>
      </pc:sldChg>
      <pc:sldChg chg="modNotesTx">
        <pc:chgData name="Martin Ferguson" userId="96b78f77-581e-432f-a37e-85338aa7145a" providerId="ADAL" clId="{0B905B85-92D4-B748-92B2-7C1AB723FBEF}" dt="2019-11-13T13:05:54.132" v="1225" actId="20577"/>
        <pc:sldMkLst>
          <pc:docMk/>
          <pc:sldMk cId="2169629707" sldId="430"/>
        </pc:sldMkLst>
      </pc:sldChg>
      <pc:sldChg chg="modNotesTx">
        <pc:chgData name="Martin Ferguson" userId="96b78f77-581e-432f-a37e-85338aa7145a" providerId="ADAL" clId="{0B905B85-92D4-B748-92B2-7C1AB723FBEF}" dt="2019-11-13T12:19:32.067" v="278" actId="20577"/>
        <pc:sldMkLst>
          <pc:docMk/>
          <pc:sldMk cId="1250006326" sldId="432"/>
        </pc:sldMkLst>
      </pc:sldChg>
      <pc:sldChg chg="delSp modNotesTx">
        <pc:chgData name="Martin Ferguson" userId="96b78f77-581e-432f-a37e-85338aa7145a" providerId="ADAL" clId="{0B905B85-92D4-B748-92B2-7C1AB723FBEF}" dt="2019-11-13T12:12:32.356" v="97" actId="20577"/>
        <pc:sldMkLst>
          <pc:docMk/>
          <pc:sldMk cId="3872379656" sldId="433"/>
        </pc:sldMkLst>
        <pc:spChg chg="del">
          <ac:chgData name="Martin Ferguson" userId="96b78f77-581e-432f-a37e-85338aa7145a" providerId="ADAL" clId="{0B905B85-92D4-B748-92B2-7C1AB723FBEF}" dt="2019-11-13T12:10:00.333" v="69" actId="478"/>
          <ac:spMkLst>
            <pc:docMk/>
            <pc:sldMk cId="3872379656" sldId="433"/>
            <ac:spMk id="4" creationId="{D1ABDD79-72B4-41F5-905D-B74B775E1ED5}"/>
          </ac:spMkLst>
        </pc:spChg>
      </pc:sldChg>
      <pc:sldChg chg="delSp modNotesTx">
        <pc:chgData name="Martin Ferguson" userId="96b78f77-581e-432f-a37e-85338aa7145a" providerId="ADAL" clId="{0B905B85-92D4-B748-92B2-7C1AB723FBEF}" dt="2019-11-13T12:28:32.897" v="304" actId="20577"/>
        <pc:sldMkLst>
          <pc:docMk/>
          <pc:sldMk cId="3802044945" sldId="434"/>
        </pc:sldMkLst>
        <pc:spChg chg="del">
          <ac:chgData name="Martin Ferguson" userId="96b78f77-581e-432f-a37e-85338aa7145a" providerId="ADAL" clId="{0B905B85-92D4-B748-92B2-7C1AB723FBEF}" dt="2019-11-13T12:09:17.526" v="67" actId="478"/>
          <ac:spMkLst>
            <pc:docMk/>
            <pc:sldMk cId="3802044945" sldId="434"/>
            <ac:spMk id="3" creationId="{406A28B2-FC43-46C7-BD4B-4E6B5BC4D641}"/>
          </ac:spMkLst>
        </pc:spChg>
      </pc:sldChg>
      <pc:sldChg chg="modNotesTx">
        <pc:chgData name="Martin Ferguson" userId="96b78f77-581e-432f-a37e-85338aa7145a" providerId="ADAL" clId="{0B905B85-92D4-B748-92B2-7C1AB723FBEF}" dt="2019-11-13T12:28:14.504" v="280" actId="20577"/>
        <pc:sldMkLst>
          <pc:docMk/>
          <pc:sldMk cId="3180378781" sldId="436"/>
        </pc:sldMkLst>
      </pc:sldChg>
      <pc:sldChg chg="modNotesTx">
        <pc:chgData name="Martin Ferguson" userId="96b78f77-581e-432f-a37e-85338aa7145a" providerId="ADAL" clId="{0B905B85-92D4-B748-92B2-7C1AB723FBEF}" dt="2019-11-13T12:25:09.492" v="279" actId="20577"/>
        <pc:sldMkLst>
          <pc:docMk/>
          <pc:sldMk cId="1867913980" sldId="439"/>
        </pc:sldMkLst>
      </pc:sldChg>
      <pc:sldChg chg="delSp">
        <pc:chgData name="Martin Ferguson" userId="96b78f77-581e-432f-a37e-85338aa7145a" providerId="ADAL" clId="{0B905B85-92D4-B748-92B2-7C1AB723FBEF}" dt="2019-11-13T12:09:47.629" v="68" actId="478"/>
        <pc:sldMkLst>
          <pc:docMk/>
          <pc:sldMk cId="2714079529" sldId="441"/>
        </pc:sldMkLst>
        <pc:spChg chg="del">
          <ac:chgData name="Martin Ferguson" userId="96b78f77-581e-432f-a37e-85338aa7145a" providerId="ADAL" clId="{0B905B85-92D4-B748-92B2-7C1AB723FBEF}" dt="2019-11-13T12:09:47.629" v="68" actId="478"/>
          <ac:spMkLst>
            <pc:docMk/>
            <pc:sldMk cId="2714079529" sldId="441"/>
            <ac:spMk id="5" creationId="{F52C3867-DF9D-4E9D-8704-D2721722A5A4}"/>
          </ac:spMkLst>
        </pc:spChg>
      </pc:sldChg>
      <pc:sldChg chg="delSp modNotesTx">
        <pc:chgData name="Martin Ferguson" userId="96b78f77-581e-432f-a37e-85338aa7145a" providerId="ADAL" clId="{0B905B85-92D4-B748-92B2-7C1AB723FBEF}" dt="2019-11-13T12:14:42.937" v="229" actId="20577"/>
        <pc:sldMkLst>
          <pc:docMk/>
          <pc:sldMk cId="52005031" sldId="442"/>
        </pc:sldMkLst>
        <pc:spChg chg="del">
          <ac:chgData name="Martin Ferguson" userId="96b78f77-581e-432f-a37e-85338aa7145a" providerId="ADAL" clId="{0B905B85-92D4-B748-92B2-7C1AB723FBEF}" dt="2019-11-13T12:10:09.276" v="70" actId="478"/>
          <ac:spMkLst>
            <pc:docMk/>
            <pc:sldMk cId="52005031" sldId="442"/>
            <ac:spMk id="5" creationId="{C592F02B-D473-4800-968F-606CAE75495A}"/>
          </ac:spMkLst>
        </pc:spChg>
      </pc:sldChg>
      <pc:sldChg chg="del">
        <pc:chgData name="Martin Ferguson" userId="96b78f77-581e-432f-a37e-85338aa7145a" providerId="ADAL" clId="{0B905B85-92D4-B748-92B2-7C1AB723FBEF}" dt="2019-11-13T09:50:52.239" v="66" actId="2696"/>
        <pc:sldMkLst>
          <pc:docMk/>
          <pc:sldMk cId="662242093" sldId="443"/>
        </pc:sldMkLst>
      </pc:sldChg>
      <pc:sldChg chg="modNotesTx">
        <pc:chgData name="Martin Ferguson" userId="96b78f77-581e-432f-a37e-85338aa7145a" providerId="ADAL" clId="{0B905B85-92D4-B748-92B2-7C1AB723FBEF}" dt="2019-11-13T12:13:10.981" v="98" actId="20577"/>
        <pc:sldMkLst>
          <pc:docMk/>
          <pc:sldMk cId="3059692019" sldId="444"/>
        </pc:sldMkLst>
      </pc:sldChg>
      <pc:sldChg chg="addSp delSp modSp add">
        <pc:chgData name="Martin Ferguson" userId="96b78f77-581e-432f-a37e-85338aa7145a" providerId="ADAL" clId="{0B905B85-92D4-B748-92B2-7C1AB723FBEF}" dt="2019-11-13T09:50:50.174" v="65" actId="255"/>
        <pc:sldMkLst>
          <pc:docMk/>
          <pc:sldMk cId="20070154" sldId="445"/>
        </pc:sldMkLst>
        <pc:spChg chg="add mod">
          <ac:chgData name="Martin Ferguson" userId="96b78f77-581e-432f-a37e-85338aa7145a" providerId="ADAL" clId="{0B905B85-92D4-B748-92B2-7C1AB723FBEF}" dt="2019-11-13T09:50:50.174" v="65" actId="255"/>
          <ac:spMkLst>
            <pc:docMk/>
            <pc:sldMk cId="20070154" sldId="445"/>
            <ac:spMk id="5" creationId="{8CD9102F-9D95-2447-8F18-0BF4EDE0E9A6}"/>
          </ac:spMkLst>
        </pc:spChg>
        <pc:spChg chg="mod">
          <ac:chgData name="Martin Ferguson" userId="96b78f77-581e-432f-a37e-85338aa7145a" providerId="ADAL" clId="{0B905B85-92D4-B748-92B2-7C1AB723FBEF}" dt="2019-11-13T09:48:31.540" v="56" actId="14100"/>
          <ac:spMkLst>
            <pc:docMk/>
            <pc:sldMk cId="20070154" sldId="445"/>
            <ac:spMk id="7" creationId="{DE8092DE-25C3-415F-9723-8210327B2DCB}"/>
          </ac:spMkLst>
        </pc:spChg>
        <pc:picChg chg="del">
          <ac:chgData name="Martin Ferguson" userId="96b78f77-581e-432f-a37e-85338aa7145a" providerId="ADAL" clId="{0B905B85-92D4-B748-92B2-7C1AB723FBEF}" dt="2019-11-13T09:47:27.399" v="2" actId="478"/>
          <ac:picMkLst>
            <pc:docMk/>
            <pc:sldMk cId="20070154" sldId="445"/>
            <ac:picMk id="4" creationId="{8B8C2CE0-7068-3943-81DB-48AE0DA81892}"/>
          </ac:picMkLst>
        </pc:picChg>
        <pc:picChg chg="del">
          <ac:chgData name="Martin Ferguson" userId="96b78f77-581e-432f-a37e-85338aa7145a" providerId="ADAL" clId="{0B905B85-92D4-B748-92B2-7C1AB723FBEF}" dt="2019-11-13T09:47:26.028" v="1" actId="478"/>
          <ac:picMkLst>
            <pc:docMk/>
            <pc:sldMk cId="20070154" sldId="445"/>
            <ac:picMk id="6" creationId="{918D820C-0175-0241-AFC8-C9449C349563}"/>
          </ac:picMkLst>
        </pc:picChg>
      </pc:sldChg>
    </pc:docChg>
  </pc:docChgLst>
  <pc:docChgLst>
    <pc:chgData name="Magdalena Werner" userId="6c2a071a-ce8d-4a5b-8660-67b4a41d673b" providerId="ADAL" clId="{A53D43C7-4549-4515-BF5A-9B978B7C0B8F}"/>
    <pc:docChg chg="custSel modSld">
      <pc:chgData name="Magdalena Werner" userId="6c2a071a-ce8d-4a5b-8660-67b4a41d673b" providerId="ADAL" clId="{A53D43C7-4549-4515-BF5A-9B978B7C0B8F}" dt="2019-11-13T08:48:46.156" v="0" actId="478"/>
      <pc:docMkLst>
        <pc:docMk/>
      </pc:docMkLst>
      <pc:sldChg chg="delSp">
        <pc:chgData name="Magdalena Werner" userId="6c2a071a-ce8d-4a5b-8660-67b4a41d673b" providerId="ADAL" clId="{A53D43C7-4549-4515-BF5A-9B978B7C0B8F}" dt="2019-11-13T08:48:46.156" v="0" actId="478"/>
        <pc:sldMkLst>
          <pc:docMk/>
          <pc:sldMk cId="3208562958" sldId="429"/>
        </pc:sldMkLst>
        <pc:spChg chg="del">
          <ac:chgData name="Magdalena Werner" userId="6c2a071a-ce8d-4a5b-8660-67b4a41d673b" providerId="ADAL" clId="{A53D43C7-4549-4515-BF5A-9B978B7C0B8F}" dt="2019-11-13T08:48:46.156" v="0" actId="478"/>
          <ac:spMkLst>
            <pc:docMk/>
            <pc:sldMk cId="3208562958" sldId="429"/>
            <ac:spMk id="10" creationId="{6DB91435-0BDE-432C-8A2A-7A9E41CE7C64}"/>
          </ac:spMkLst>
        </pc:spChg>
      </pc:sldChg>
    </pc:docChg>
  </pc:docChgLst>
  <pc:docChgLst>
    <pc:chgData name="Martin Ferguson" userId="96b78f77-581e-432f-a37e-85338aa7145a" providerId="ADAL" clId="{8D7CF206-E3C8-0543-A5DC-AB33C5403093}"/>
    <pc:docChg chg="modSld">
      <pc:chgData name="Martin Ferguson" userId="96b78f77-581e-432f-a37e-85338aa7145a" providerId="ADAL" clId="{8D7CF206-E3C8-0543-A5DC-AB33C5403093}" dt="2019-11-14T11:22:14.265" v="22" actId="6549"/>
      <pc:docMkLst>
        <pc:docMk/>
      </pc:docMkLst>
      <pc:sldChg chg="modNotesTx">
        <pc:chgData name="Martin Ferguson" userId="96b78f77-581e-432f-a37e-85338aa7145a" providerId="ADAL" clId="{8D7CF206-E3C8-0543-A5DC-AB33C5403093}" dt="2019-11-14T11:22:14.265" v="22" actId="6549"/>
        <pc:sldMkLst>
          <pc:docMk/>
          <pc:sldMk cId="3802044945" sldId="43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02F51C-F7D2-471B-B621-743228D7C635}" type="datetimeFigureOut">
              <a:rPr lang="en-GB" smtClean="0"/>
              <a:t>18/11/2019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C7C67F-BEFD-4185-BB55-6E3C45A19C71}" type="slidenum">
              <a:rPr lang="en-GB" smtClean="0"/>
              <a:t>‹Nr.›</a:t>
            </a:fld>
            <a:endParaRPr lang="en-GB"/>
          </a:p>
        </p:txBody>
      </p:sp>
    </p:spTree>
    <p:extLst>
      <p:ext uri="{BB962C8B-B14F-4D97-AF65-F5344CB8AC3E}">
        <p14:creationId xmlns:p14="http://schemas.microsoft.com/office/powerpoint/2010/main" val="2465145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22463102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4739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2"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000" dirty="0"/>
              <a:t>Co-creating ecosystems and solutions</a:t>
            </a:r>
          </a:p>
          <a:p>
            <a:pPr marL="457200" marR="0" lvl="2"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000" dirty="0"/>
              <a:t>Enabling networks</a:t>
            </a:r>
          </a:p>
          <a:p>
            <a:pPr marL="457200" lvl="2" indent="-457200">
              <a:buFont typeface="+mj-lt"/>
              <a:buAutoNum type="arabicPeriod"/>
            </a:pPr>
            <a:r>
              <a:rPr lang="en-GB" sz="2000"/>
              <a:t>Harnessing mindset </a:t>
            </a:r>
            <a:r>
              <a:rPr lang="en-GB" sz="2000" dirty="0"/>
              <a:t>and skillset</a:t>
            </a:r>
          </a:p>
          <a:p>
            <a:pPr marL="457200" lvl="2" indent="-457200">
              <a:buFont typeface="+mj-lt"/>
              <a:buAutoNum type="arabicPeriod"/>
            </a:pPr>
            <a:r>
              <a:rPr lang="en-GB" sz="2000" dirty="0"/>
              <a:t>‘Agile’ working</a:t>
            </a:r>
          </a:p>
          <a:p>
            <a:pPr marL="457200" marR="0" lvl="2"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000" dirty="0"/>
              <a:t>Embedding design</a:t>
            </a:r>
          </a:p>
          <a:p>
            <a:pPr marL="457200" lvl="2" indent="-457200">
              <a:buFont typeface="+mj-lt"/>
              <a:buAutoNum type="arabicPeriod"/>
            </a:pPr>
            <a:r>
              <a:rPr lang="en-GB" sz="2000" dirty="0"/>
              <a:t>Digital skills for all</a:t>
            </a:r>
          </a:p>
          <a:p>
            <a:pPr marL="457200" lvl="2" indent="-457200">
              <a:buFont typeface="+mj-lt"/>
              <a:buAutoNum type="arabicPeriod"/>
            </a:pPr>
            <a:r>
              <a:rPr lang="en-GB" sz="2000" dirty="0"/>
              <a:t>Leveraging data</a:t>
            </a:r>
          </a:p>
        </p:txBody>
      </p:sp>
    </p:spTree>
    <p:extLst>
      <p:ext uri="{BB962C8B-B14F-4D97-AF65-F5344CB8AC3E}">
        <p14:creationId xmlns:p14="http://schemas.microsoft.com/office/powerpoint/2010/main" val="2801330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kern="1200" dirty="0">
                <a:solidFill>
                  <a:schemeClr val="tx1"/>
                </a:solidFill>
                <a:effectLst/>
                <a:latin typeface="+mn-lt"/>
                <a:ea typeface="+mn-ea"/>
                <a:cs typeface="+mn-cs"/>
              </a:rPr>
              <a:t>Social </a:t>
            </a:r>
            <a:r>
              <a:rPr lang="en-GB" sz="1100" kern="1200" dirty="0" err="1">
                <a:solidFill>
                  <a:schemeClr val="tx1"/>
                </a:solidFill>
                <a:effectLst/>
                <a:latin typeface="+mn-lt"/>
                <a:ea typeface="+mn-ea"/>
                <a:cs typeface="+mn-cs"/>
              </a:rPr>
              <a:t>Progess</a:t>
            </a:r>
            <a:r>
              <a:rPr lang="en-GB" sz="1100" kern="1200" dirty="0">
                <a:solidFill>
                  <a:schemeClr val="tx1"/>
                </a:solidFill>
                <a:effectLst/>
                <a:latin typeface="+mn-lt"/>
                <a:ea typeface="+mn-ea"/>
                <a:cs typeface="+mn-cs"/>
              </a:rPr>
              <a:t> Index</a:t>
            </a:r>
          </a:p>
          <a:p>
            <a:r>
              <a:rPr lang="en-GB" sz="1100" kern="1200" dirty="0">
                <a:solidFill>
                  <a:schemeClr val="tx1"/>
                </a:solidFill>
                <a:effectLst/>
                <a:latin typeface="+mn-lt"/>
                <a:ea typeface="+mn-ea"/>
                <a:cs typeface="+mn-cs"/>
              </a:rPr>
              <a:t>More than a century after Booth’s work, still in East London.</a:t>
            </a:r>
          </a:p>
          <a:p>
            <a:r>
              <a:rPr lang="en-GB" sz="1100" kern="1200" dirty="0">
                <a:solidFill>
                  <a:schemeClr val="tx1"/>
                </a:solidFill>
                <a:effectLst/>
                <a:latin typeface="+mn-lt"/>
                <a:ea typeface="+mn-ea"/>
                <a:cs typeface="+mn-cs"/>
              </a:rPr>
              <a:t>The first ward-level index that focuses on the social progress of our residents.</a:t>
            </a:r>
          </a:p>
          <a:p>
            <a:r>
              <a:rPr lang="en-GB" sz="1100" kern="1200" dirty="0">
                <a:solidFill>
                  <a:schemeClr val="tx1"/>
                </a:solidFill>
                <a:effectLst/>
                <a:latin typeface="+mn-lt"/>
                <a:ea typeface="+mn-ea"/>
                <a:cs typeface="+mn-cs"/>
              </a:rPr>
              <a:t>Aim is to improve our community through intelligent, evidence-based action.</a:t>
            </a:r>
          </a:p>
          <a:p>
            <a:r>
              <a:rPr lang="en-GB" sz="1100" kern="1200" dirty="0">
                <a:solidFill>
                  <a:schemeClr val="tx1"/>
                </a:solidFill>
                <a:effectLst/>
                <a:latin typeface="+mn-lt"/>
                <a:ea typeface="+mn-ea"/>
                <a:cs typeface="+mn-cs"/>
              </a:rPr>
              <a:t>Today - availability of data and tech - metrics, including health, wellbeing, noise and air pollution, rates of exercise and obesity, recycling and domestic violence.</a:t>
            </a:r>
          </a:p>
          <a:p>
            <a:r>
              <a:rPr lang="en-GB" sz="1100" kern="1200" dirty="0">
                <a:solidFill>
                  <a:schemeClr val="tx1"/>
                </a:solidFill>
                <a:effectLst/>
                <a:latin typeface="+mn-lt"/>
                <a:ea typeface="+mn-ea"/>
                <a:cs typeface="+mn-cs"/>
              </a:rPr>
              <a:t>On a street-by-street, house-by-house basis.</a:t>
            </a:r>
          </a:p>
          <a:p>
            <a:r>
              <a:rPr lang="en-GB" sz="1100" kern="1200" dirty="0">
                <a:solidFill>
                  <a:schemeClr val="tx1"/>
                </a:solidFill>
                <a:effectLst/>
                <a:latin typeface="+mn-lt"/>
                <a:ea typeface="+mn-ea"/>
                <a:cs typeface="+mn-cs"/>
              </a:rPr>
              <a:t>The Social Progress Index has told us where we need to locate our assets, our services and our people, based on the needs of our citizens, rather than the historic accident of land ownership and building leases.</a:t>
            </a:r>
          </a:p>
          <a:p>
            <a:r>
              <a:rPr lang="en-GB" sz="1100" kern="1200" dirty="0">
                <a:solidFill>
                  <a:schemeClr val="tx1"/>
                </a:solidFill>
                <a:effectLst/>
                <a:latin typeface="+mn-lt"/>
                <a:ea typeface="+mn-ea"/>
                <a:cs typeface="+mn-cs"/>
              </a:rPr>
              <a:t>Able to measure how the needs of our citizens are changing over time.</a:t>
            </a:r>
          </a:p>
          <a:p>
            <a:r>
              <a:rPr lang="en-GB" sz="1100" kern="1200" dirty="0">
                <a:solidFill>
                  <a:schemeClr val="tx1"/>
                </a:solidFill>
                <a:effectLst/>
                <a:latin typeface="+mn-lt"/>
                <a:ea typeface="+mn-ea"/>
                <a:cs typeface="+mn-cs"/>
              </a:rPr>
              <a:t>Measuring outcomes, not inputs or outputs, provides the basis for collaboration and participation. These metrics tie us all together, hold us accountable and it is easy to see where we need to improve. Importantly, it is accessible by everyone.</a:t>
            </a:r>
          </a:p>
        </p:txBody>
      </p:sp>
    </p:spTree>
    <p:extLst>
      <p:ext uri="{BB962C8B-B14F-4D97-AF65-F5344CB8AC3E}">
        <p14:creationId xmlns:p14="http://schemas.microsoft.com/office/powerpoint/2010/main" val="3791398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Co-creating solutions as a by product of what people are already doing – mapping behaviours in their immediate environment</a:t>
            </a:r>
          </a:p>
        </p:txBody>
      </p:sp>
    </p:spTree>
    <p:extLst>
      <p:ext uri="{BB962C8B-B14F-4D97-AF65-F5344CB8AC3E}">
        <p14:creationId xmlns:p14="http://schemas.microsoft.com/office/powerpoint/2010/main" val="1072741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kern="1200" dirty="0">
                <a:solidFill>
                  <a:schemeClr val="tx1"/>
                </a:solidFill>
                <a:effectLst/>
                <a:latin typeface="+mn-lt"/>
                <a:ea typeface="+mn-ea"/>
                <a:cs typeface="+mn-cs"/>
              </a:rPr>
              <a:t>Balancing enabling:</a:t>
            </a:r>
          </a:p>
          <a:p>
            <a:r>
              <a:rPr lang="en-GB" sz="1100" kern="1200" dirty="0">
                <a:solidFill>
                  <a:schemeClr val="tx1"/>
                </a:solidFill>
                <a:effectLst/>
                <a:latin typeface="+mn-lt"/>
                <a:ea typeface="+mn-ea"/>
                <a:cs typeface="+mn-cs"/>
              </a:rPr>
              <a:t>-  Indirect oversight </a:t>
            </a:r>
          </a:p>
          <a:p>
            <a:r>
              <a:rPr lang="en-GB" sz="1100" kern="1200" dirty="0">
                <a:solidFill>
                  <a:schemeClr val="tx1"/>
                </a:solidFill>
                <a:effectLst/>
                <a:latin typeface="+mn-lt"/>
                <a:ea typeface="+mn-ea"/>
                <a:cs typeface="+mn-cs"/>
              </a:rPr>
              <a:t>-  Connect </a:t>
            </a:r>
          </a:p>
          <a:p>
            <a:r>
              <a:rPr lang="en-GB" sz="1100" kern="1200" dirty="0">
                <a:solidFill>
                  <a:schemeClr val="tx1"/>
                </a:solidFill>
                <a:effectLst/>
                <a:latin typeface="+mn-lt"/>
                <a:ea typeface="+mn-ea"/>
                <a:cs typeface="+mn-cs"/>
              </a:rPr>
              <a:t>-  Coordinate </a:t>
            </a:r>
          </a:p>
          <a:p>
            <a:r>
              <a:rPr lang="en-GB" sz="1100" kern="1200" dirty="0">
                <a:solidFill>
                  <a:schemeClr val="tx1"/>
                </a:solidFill>
                <a:effectLst/>
                <a:latin typeface="+mn-lt"/>
                <a:ea typeface="+mn-ea"/>
                <a:cs typeface="+mn-cs"/>
              </a:rPr>
              <a:t>-  Encourage </a:t>
            </a:r>
          </a:p>
          <a:p>
            <a:r>
              <a:rPr lang="en-GB" sz="1100" kern="1200" dirty="0">
                <a:solidFill>
                  <a:schemeClr val="tx1"/>
                </a:solidFill>
                <a:effectLst/>
                <a:latin typeface="+mn-lt"/>
                <a:ea typeface="+mn-ea"/>
                <a:cs typeface="+mn-cs"/>
              </a:rPr>
              <a:t>-  Provide access to funding </a:t>
            </a:r>
          </a:p>
          <a:p>
            <a:r>
              <a:rPr lang="en-GB" sz="1100" kern="1200" dirty="0">
                <a:solidFill>
                  <a:schemeClr val="tx1"/>
                </a:solidFill>
                <a:effectLst/>
                <a:latin typeface="+mn-lt"/>
                <a:ea typeface="+mn-ea"/>
                <a:cs typeface="+mn-cs"/>
              </a:rPr>
              <a:t>-  Promote </a:t>
            </a:r>
          </a:p>
          <a:p>
            <a:r>
              <a:rPr lang="en-GB" sz="1100" kern="1200" dirty="0">
                <a:solidFill>
                  <a:schemeClr val="tx1"/>
                </a:solidFill>
                <a:effectLst/>
                <a:latin typeface="+mn-lt"/>
                <a:ea typeface="+mn-ea"/>
                <a:cs typeface="+mn-cs"/>
              </a:rPr>
              <a:t>-  Champion </a:t>
            </a:r>
          </a:p>
          <a:p>
            <a:r>
              <a:rPr lang="en-GB" sz="1100" kern="1200" dirty="0">
                <a:solidFill>
                  <a:schemeClr val="tx1"/>
                </a:solidFill>
                <a:effectLst/>
                <a:latin typeface="+mn-lt"/>
                <a:ea typeface="+mn-ea"/>
                <a:cs typeface="+mn-cs"/>
              </a:rPr>
              <a:t>with delivering:</a:t>
            </a:r>
          </a:p>
          <a:p>
            <a:r>
              <a:rPr lang="en-GB" sz="1100" kern="1200" dirty="0">
                <a:solidFill>
                  <a:schemeClr val="tx1"/>
                </a:solidFill>
                <a:effectLst/>
                <a:latin typeface="+mn-lt"/>
                <a:ea typeface="+mn-ea"/>
                <a:cs typeface="+mn-cs"/>
              </a:rPr>
              <a:t>-  Direct oversight </a:t>
            </a:r>
          </a:p>
          <a:p>
            <a:r>
              <a:rPr lang="en-GB" sz="1100" kern="1200" dirty="0">
                <a:solidFill>
                  <a:schemeClr val="tx1"/>
                </a:solidFill>
                <a:effectLst/>
                <a:latin typeface="+mn-lt"/>
                <a:ea typeface="+mn-ea"/>
                <a:cs typeface="+mn-cs"/>
              </a:rPr>
              <a:t>-  Specific projects or programmes </a:t>
            </a:r>
          </a:p>
          <a:p>
            <a:r>
              <a:rPr lang="en-GB" sz="1100" kern="1200" dirty="0">
                <a:solidFill>
                  <a:schemeClr val="tx1"/>
                </a:solidFill>
                <a:effectLst/>
                <a:latin typeface="+mn-lt"/>
                <a:ea typeface="+mn-ea"/>
                <a:cs typeface="+mn-cs"/>
              </a:rPr>
              <a:t>-  Formal governance routes </a:t>
            </a:r>
          </a:p>
          <a:p>
            <a:r>
              <a:rPr lang="en-GB" sz="1100" kern="1200" dirty="0">
                <a:solidFill>
                  <a:schemeClr val="tx1"/>
                </a:solidFill>
                <a:effectLst/>
                <a:latin typeface="+mn-lt"/>
                <a:ea typeface="+mn-ea"/>
                <a:cs typeface="+mn-cs"/>
              </a:rPr>
              <a:t>-  Direct funding and resourcing </a:t>
            </a:r>
          </a:p>
          <a:p>
            <a:r>
              <a:rPr lang="en-GB" sz="1100" kern="1200" dirty="0">
                <a:solidFill>
                  <a:schemeClr val="tx1"/>
                </a:solidFill>
                <a:effectLst/>
                <a:latin typeface="+mn-lt"/>
                <a:ea typeface="+mn-ea"/>
                <a:cs typeface="+mn-cs"/>
              </a:rPr>
              <a:t>Last year - Charles Handy at this Forum – talked about the gulf between the ownership and the management of private companies and corporations  - exhorted us to take care that our humanity is not swamped by the digital revolution.</a:t>
            </a:r>
          </a:p>
          <a:p>
            <a:r>
              <a:rPr lang="en-GB" sz="1100" kern="1200" dirty="0">
                <a:solidFill>
                  <a:schemeClr val="tx1"/>
                </a:solidFill>
                <a:effectLst/>
                <a:latin typeface="+mn-lt"/>
                <a:ea typeface="+mn-ea"/>
                <a:cs typeface="+mn-cs"/>
              </a:rPr>
              <a:t>So, my question is: Does social ecology offer us the opportunity to break the public policy impasse handed to us by the industrial age?</a:t>
            </a:r>
          </a:p>
          <a:p>
            <a:r>
              <a:rPr lang="en-GB" sz="1100" kern="1200" dirty="0">
                <a:solidFill>
                  <a:schemeClr val="tx1"/>
                </a:solidFill>
                <a:effectLst/>
                <a:latin typeface="+mn-lt"/>
                <a:ea typeface="+mn-ea"/>
                <a:cs typeface="+mn-cs"/>
              </a:rPr>
              <a:t>Can we replace it with a new paradigm where we harness data and technology in ways that are ethical and that keep human values intact in the way that our communities are led and governed?</a:t>
            </a:r>
            <a:endParaRPr lang="en-US" dirty="0"/>
          </a:p>
        </p:txBody>
      </p:sp>
    </p:spTree>
    <p:extLst>
      <p:ext uri="{BB962C8B-B14F-4D97-AF65-F5344CB8AC3E}">
        <p14:creationId xmlns:p14="http://schemas.microsoft.com/office/powerpoint/2010/main" val="4221392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Early example of social ecology in action.</a:t>
            </a:r>
          </a:p>
          <a:p>
            <a:r>
              <a:rPr lang="en-US" dirty="0"/>
              <a:t>Charles James Booth (30 March 1840 – 23 November 1916) - an English social researcher and reformer known for his innovative work in surveying and documenting working-class life in London at the end of the 19th century.</a:t>
            </a:r>
          </a:p>
        </p:txBody>
      </p:sp>
    </p:spTree>
    <p:extLst>
      <p:ext uri="{BB962C8B-B14F-4D97-AF65-F5344CB8AC3E}">
        <p14:creationId xmlns:p14="http://schemas.microsoft.com/office/powerpoint/2010/main" val="2435366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31445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effectLst/>
                <a:latin typeface="+mn-lt"/>
                <a:ea typeface="+mn-ea"/>
                <a:cs typeface="+mn-cs"/>
              </a:rPr>
              <a:t>Cities are perfect ecosystems to produce innovation in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effectLst/>
                <a:latin typeface="+mn-lt"/>
                <a:ea typeface="+mn-ea"/>
                <a:cs typeface="+mn-cs"/>
              </a:rPr>
              <a:t>Take a brief look at two cities in the UK.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effectLst/>
                <a:latin typeface="+mn-lt"/>
                <a:ea typeface="+mn-ea"/>
                <a:cs typeface="+mn-cs"/>
              </a:rPr>
              <a:t>Resurgence of social ecology – can it help us </a:t>
            </a:r>
            <a:r>
              <a:rPr lang="en-GB" sz="1100" kern="1200" dirty="0">
                <a:solidFill>
                  <a:schemeClr val="tx1"/>
                </a:solidFill>
                <a:effectLst/>
                <a:latin typeface="+mn-lt"/>
                <a:ea typeface="+mn-ea"/>
                <a:cs typeface="+mn-cs"/>
              </a:rPr>
              <a:t>break the public policy impasse and </a:t>
            </a:r>
            <a:r>
              <a:rPr lang="en-GB" sz="1100" b="0" kern="1200" dirty="0">
                <a:solidFill>
                  <a:schemeClr val="tx1"/>
                </a:solidFill>
                <a:effectLst/>
                <a:latin typeface="+mn-lt"/>
                <a:ea typeface="+mn-ea"/>
                <a:cs typeface="+mn-cs"/>
              </a:rPr>
              <a:t>shape a better future?</a:t>
            </a:r>
          </a:p>
          <a:p>
            <a:endParaRPr lang="en-US" dirty="0"/>
          </a:p>
        </p:txBody>
      </p:sp>
    </p:spTree>
    <p:extLst>
      <p:ext uri="{BB962C8B-B14F-4D97-AF65-F5344CB8AC3E}">
        <p14:creationId xmlns:p14="http://schemas.microsoft.com/office/powerpoint/2010/main" val="2544516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Post-industrial urban environments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Manchester – Birthplace of Ind Rev, Peterloo Massacre 1819 (class struggle), Coop Movement: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mn-cs"/>
              </a:rPr>
              <a:t>2.8 million residents 127,700 hectares</a:t>
            </a:r>
            <a:br>
              <a:rPr lang="en-GB" sz="1100" kern="1200" dirty="0">
                <a:solidFill>
                  <a:schemeClr val="tx1"/>
                </a:solidFill>
                <a:effectLst/>
                <a:latin typeface="+mn-lt"/>
                <a:ea typeface="+mn-ea"/>
                <a:cs typeface="+mn-cs"/>
              </a:rPr>
            </a:br>
            <a:r>
              <a:rPr lang="en-GB" sz="1100" kern="1200" dirty="0">
                <a:solidFill>
                  <a:schemeClr val="tx1"/>
                </a:solidFill>
                <a:effectLst/>
                <a:latin typeface="+mn-lt"/>
                <a:ea typeface="+mn-ea"/>
                <a:cs typeface="+mn-cs"/>
              </a:rPr>
              <a:t>10 local authorities (+1 CA) 10 local health bodies</a:t>
            </a:r>
            <a:br>
              <a:rPr lang="en-GB" sz="1100" kern="1200" dirty="0">
                <a:solidFill>
                  <a:schemeClr val="tx1"/>
                </a:solidFill>
                <a:effectLst/>
                <a:latin typeface="+mn-lt"/>
                <a:ea typeface="+mn-ea"/>
                <a:cs typeface="+mn-cs"/>
              </a:rPr>
            </a:br>
            <a:r>
              <a:rPr lang="en-GB" sz="1100" kern="1200" dirty="0">
                <a:solidFill>
                  <a:schemeClr val="tx1"/>
                </a:solidFill>
                <a:effectLst/>
                <a:latin typeface="+mn-lt"/>
                <a:ea typeface="+mn-ea"/>
                <a:cs typeface="+mn-cs"/>
              </a:rPr>
              <a:t>1 Police Force</a:t>
            </a:r>
            <a:br>
              <a:rPr lang="en-GB" sz="1100" kern="1200" dirty="0">
                <a:solidFill>
                  <a:schemeClr val="tx1"/>
                </a:solidFill>
                <a:effectLst/>
                <a:latin typeface="+mn-lt"/>
                <a:ea typeface="+mn-ea"/>
                <a:cs typeface="+mn-cs"/>
              </a:rPr>
            </a:br>
            <a:r>
              <a:rPr lang="en-GB" sz="1100" kern="1200" dirty="0">
                <a:solidFill>
                  <a:schemeClr val="tx1"/>
                </a:solidFill>
                <a:effectLst/>
                <a:latin typeface="+mn-lt"/>
                <a:ea typeface="+mn-ea"/>
                <a:cs typeface="+mn-cs"/>
              </a:rPr>
              <a:t>1 Fire and Rescue Service</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Barking &amp; Dagenham - Docks, Ford, changing demographics – just 15kms from the richest square mile in the world – City of London, realisation that Gov was not going to help</a:t>
            </a:r>
          </a:p>
          <a:p>
            <a:r>
              <a:rPr lang="en-GB" sz="1100" kern="1200" dirty="0">
                <a:solidFill>
                  <a:schemeClr val="tx1"/>
                </a:solidFill>
                <a:effectLst/>
                <a:latin typeface="+mn-lt"/>
                <a:ea typeface="+mn-ea"/>
                <a:cs typeface="+mn-cs"/>
              </a:rPr>
              <a:t>Literally post-Fordist!</a:t>
            </a:r>
          </a:p>
          <a:p>
            <a:r>
              <a:rPr lang="en-GB" sz="1100" kern="1200" dirty="0">
                <a:solidFill>
                  <a:schemeClr val="tx1"/>
                </a:solidFill>
                <a:effectLst/>
                <a:latin typeface="+mn-lt"/>
                <a:ea typeface="+mn-ea"/>
                <a:cs typeface="+mn-cs"/>
              </a:rPr>
              <a:t>Stable, semi-skilled, mainly (white) male jobs have disappeared</a:t>
            </a:r>
          </a:p>
          <a:p>
            <a:r>
              <a:rPr lang="en-GB" sz="1100" kern="1200" dirty="0">
                <a:solidFill>
                  <a:schemeClr val="tx1"/>
                </a:solidFill>
                <a:effectLst/>
                <a:latin typeface="+mn-lt"/>
                <a:ea typeface="+mn-ea"/>
                <a:cs typeface="+mn-cs"/>
              </a:rPr>
              <a:t>Over the past two decades seismic demographic change. In 2001, 89% of our population was white British; by 2011 this was less than half.</a:t>
            </a:r>
          </a:p>
          <a:p>
            <a:r>
              <a:rPr lang="en-GB" sz="1100" kern="1200" dirty="0">
                <a:solidFill>
                  <a:schemeClr val="tx1"/>
                </a:solidFill>
                <a:effectLst/>
                <a:latin typeface="+mn-lt"/>
                <a:ea typeface="+mn-ea"/>
                <a:cs typeface="+mn-cs"/>
              </a:rPr>
              <a:t>Some neighbourhoods where fewer than 9% of people associated with an address in 2011 were still living there in 2018.</a:t>
            </a:r>
          </a:p>
          <a:p>
            <a:r>
              <a:rPr lang="en-GB" sz="1100" kern="1200" dirty="0">
                <a:solidFill>
                  <a:schemeClr val="tx1"/>
                </a:solidFill>
                <a:effectLst/>
                <a:latin typeface="+mn-lt"/>
                <a:ea typeface="+mn-ea"/>
                <a:cs typeface="+mn-cs"/>
              </a:rPr>
              <a:t>B&amp;D has the youngest population in the UK.</a:t>
            </a:r>
            <a:endParaRPr lang="en-GB" dirty="0"/>
          </a:p>
          <a:p>
            <a:endParaRPr lang="en-GB" dirty="0"/>
          </a:p>
        </p:txBody>
      </p:sp>
    </p:spTree>
    <p:extLst>
      <p:ext uri="{BB962C8B-B14F-4D97-AF65-F5344CB8AC3E}">
        <p14:creationId xmlns:p14="http://schemas.microsoft.com/office/powerpoint/2010/main" val="922222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21657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kern="1200" dirty="0">
                <a:solidFill>
                  <a:schemeClr val="tx1"/>
                </a:solidFill>
                <a:effectLst/>
                <a:latin typeface="+mn-lt"/>
                <a:ea typeface="+mn-ea"/>
                <a:cs typeface="+mn-cs"/>
              </a:rPr>
              <a:t>We, in the collective sense (over 3,000 citizens contributed their thoughts), made a commitment to leaving ‘no-one behind’.</a:t>
            </a:r>
          </a:p>
          <a:p>
            <a:r>
              <a:rPr lang="en-GB" sz="1100" kern="1200" dirty="0">
                <a:solidFill>
                  <a:schemeClr val="tx1"/>
                </a:solidFill>
                <a:effectLst/>
                <a:latin typeface="+mn-lt"/>
                <a:ea typeface="+mn-ea"/>
                <a:cs typeface="+mn-cs"/>
              </a:rPr>
              <a:t>We needed a strategy we could measure. However, strategy cannot simply be guesswork, nor is it a function of professional prowess. We needed three things: to know, to focus, and to tell if what we are doing is working.</a:t>
            </a:r>
          </a:p>
          <a:p>
            <a:r>
              <a:rPr lang="en-GB" sz="1100" kern="1200" dirty="0">
                <a:solidFill>
                  <a:schemeClr val="tx1"/>
                </a:solidFill>
                <a:effectLst/>
                <a:latin typeface="+mn-lt"/>
                <a:ea typeface="+mn-ea"/>
                <a:cs typeface="+mn-cs"/>
              </a:rPr>
              <a:t>That does not just apply to us in the council. It applies to our partners, the third sector and civil society.</a:t>
            </a:r>
          </a:p>
          <a:p>
            <a:r>
              <a:rPr lang="en-GB" sz="1100" kern="1200" dirty="0">
                <a:solidFill>
                  <a:schemeClr val="tx1"/>
                </a:solidFill>
                <a:effectLst/>
                <a:latin typeface="+mn-lt"/>
                <a:ea typeface="+mn-ea"/>
                <a:cs typeface="+mn-cs"/>
              </a:rPr>
              <a:t>We are launching our own energy company to provide better tariffs for local people. But there is a difference this time. We know exactly where fuel poverty exists the most in our borough so we can target our intervention in the right place.</a:t>
            </a:r>
          </a:p>
          <a:p>
            <a:r>
              <a:rPr lang="en-GB" sz="1100" kern="1200" dirty="0">
                <a:solidFill>
                  <a:schemeClr val="tx1"/>
                </a:solidFill>
                <a:effectLst/>
                <a:latin typeface="+mn-lt"/>
                <a:ea typeface="+mn-ea"/>
                <a:cs typeface="+mn-cs"/>
              </a:rPr>
              <a:t>We have launched Community Solutions, our integrated people-based service focused on helping our residents get the best out of life.</a:t>
            </a:r>
          </a:p>
        </p:txBody>
      </p:sp>
    </p:spTree>
    <p:extLst>
      <p:ext uri="{BB962C8B-B14F-4D97-AF65-F5344CB8AC3E}">
        <p14:creationId xmlns:p14="http://schemas.microsoft.com/office/powerpoint/2010/main" val="3190205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lvl="2" indent="-457200">
              <a:buFont typeface="+mj-lt"/>
              <a:buAutoNum type="arabicPeriod"/>
            </a:pPr>
            <a:r>
              <a:rPr lang="en-GB" sz="2000" dirty="0"/>
              <a:t>Collaborative, servant leadership</a:t>
            </a:r>
          </a:p>
          <a:p>
            <a:pPr marL="457200" lvl="2" indent="-457200">
              <a:buFont typeface="+mj-lt"/>
              <a:buAutoNum type="arabicPeriod"/>
            </a:pPr>
            <a:r>
              <a:rPr lang="en-GB" sz="2000" dirty="0"/>
              <a:t>Place-based</a:t>
            </a:r>
          </a:p>
          <a:p>
            <a:pPr marL="457200" lvl="2" indent="-457200">
              <a:buFont typeface="+mj-lt"/>
              <a:buAutoNum type="arabicPeriod"/>
            </a:pPr>
            <a:r>
              <a:rPr lang="en-GB" sz="2000" dirty="0"/>
              <a:t>Outcomes focused</a:t>
            </a:r>
          </a:p>
          <a:p>
            <a:pPr marL="457200" lvl="2" indent="-457200">
              <a:buFont typeface="+mj-lt"/>
              <a:buAutoNum type="arabicPeriod"/>
            </a:pPr>
            <a:r>
              <a:rPr lang="en-GB" sz="2000" dirty="0"/>
              <a:t>Devolved</a:t>
            </a:r>
          </a:p>
          <a:p>
            <a:pPr marL="457200" lvl="2" indent="-457200">
              <a:buFont typeface="+mj-lt"/>
              <a:buAutoNum type="arabicPeriod"/>
            </a:pPr>
            <a:r>
              <a:rPr lang="en-GB" sz="2000" dirty="0"/>
              <a:t>Understanding the deficits</a:t>
            </a:r>
          </a:p>
          <a:p>
            <a:pPr marL="457200" lvl="2" indent="-457200">
              <a:buFont typeface="+mj-lt"/>
              <a:buAutoNum type="arabicPeriod"/>
            </a:pPr>
            <a:r>
              <a:rPr lang="en-GB" sz="2000" dirty="0"/>
              <a:t>New institutions – GMCA, B&amp;D Be First Growth, Regeneration and Development Company; Commission on Domestic Abuse</a:t>
            </a:r>
          </a:p>
          <a:p>
            <a:pPr marL="457200" lvl="2" indent="-457200">
              <a:buFont typeface="+mj-lt"/>
              <a:buAutoNum type="arabicPeriod"/>
            </a:pPr>
            <a:r>
              <a:rPr lang="en-GB" sz="2000" dirty="0"/>
              <a:t>Generating solutions organically</a:t>
            </a:r>
          </a:p>
          <a:p>
            <a:endParaRPr lang="en-GB" dirty="0"/>
          </a:p>
        </p:txBody>
      </p:sp>
    </p:spTree>
    <p:extLst>
      <p:ext uri="{BB962C8B-B14F-4D97-AF65-F5344CB8AC3E}">
        <p14:creationId xmlns:p14="http://schemas.microsoft.com/office/powerpoint/2010/main" val="511840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lvl="2" indent="-457200">
              <a:buFont typeface="+mj-lt"/>
              <a:buAutoNum type="arabicPeriod"/>
            </a:pPr>
            <a:r>
              <a:rPr lang="en-GB" sz="2000" dirty="0"/>
              <a:t>Collaborative, servant leadership</a:t>
            </a:r>
          </a:p>
          <a:p>
            <a:pPr marL="457200" lvl="2" indent="-457200">
              <a:buFont typeface="+mj-lt"/>
              <a:buAutoNum type="arabicPeriod"/>
            </a:pPr>
            <a:r>
              <a:rPr lang="en-GB" sz="2000" dirty="0"/>
              <a:t>Place-based</a:t>
            </a:r>
          </a:p>
          <a:p>
            <a:pPr marL="457200" lvl="2" indent="-457200">
              <a:buFont typeface="+mj-lt"/>
              <a:buAutoNum type="arabicPeriod"/>
            </a:pPr>
            <a:r>
              <a:rPr lang="en-GB" sz="2000" dirty="0"/>
              <a:t>Outcomes focused</a:t>
            </a:r>
          </a:p>
          <a:p>
            <a:pPr marL="457200" lvl="2" indent="-457200">
              <a:buFont typeface="+mj-lt"/>
              <a:buAutoNum type="arabicPeriod"/>
            </a:pPr>
            <a:r>
              <a:rPr lang="en-GB" sz="2000" dirty="0"/>
              <a:t>Devolved</a:t>
            </a:r>
          </a:p>
          <a:p>
            <a:pPr marL="457200" lvl="2" indent="-457200">
              <a:buFont typeface="+mj-lt"/>
              <a:buAutoNum type="arabicPeriod"/>
            </a:pPr>
            <a:r>
              <a:rPr lang="en-GB" sz="2000" dirty="0"/>
              <a:t>Understanding the deficits</a:t>
            </a:r>
          </a:p>
          <a:p>
            <a:pPr marL="457200" lvl="2" indent="-457200">
              <a:buFont typeface="+mj-lt"/>
              <a:buAutoNum type="arabicPeriod"/>
            </a:pPr>
            <a:r>
              <a:rPr lang="en-GB" sz="2000" dirty="0"/>
              <a:t>New institutions – GMCA, B&amp;D Be First Growth, Regeneration and Development Company; Commission on Domestic Abuse</a:t>
            </a:r>
          </a:p>
          <a:p>
            <a:pPr marL="457200" lvl="2" indent="-457200">
              <a:buFont typeface="+mj-lt"/>
              <a:buAutoNum type="arabicPeriod"/>
            </a:pPr>
            <a:r>
              <a:rPr lang="en-GB" sz="2000" dirty="0"/>
              <a:t>Generating solutions organically</a:t>
            </a:r>
          </a:p>
          <a:p>
            <a:endParaRPr lang="en-GB" dirty="0"/>
          </a:p>
        </p:txBody>
      </p:sp>
    </p:spTree>
    <p:extLst>
      <p:ext uri="{BB962C8B-B14F-4D97-AF65-F5344CB8AC3E}">
        <p14:creationId xmlns:p14="http://schemas.microsoft.com/office/powerpoint/2010/main" val="763458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Ref idx="1001">
        <a:schemeClr val="bg2"/>
      </p:bgRef>
    </p:bg>
    <p:spTree>
      <p:nvGrpSpPr>
        <p:cNvPr id="1" name="Shape 9"/>
        <p:cNvGrpSpPr/>
        <p:nvPr/>
      </p:nvGrpSpPr>
      <p:grpSpPr>
        <a:xfrm>
          <a:off x="0" y="0"/>
          <a:ext cx="0" cy="0"/>
          <a:chOff x="0" y="0"/>
          <a:chExt cx="0" cy="0"/>
        </a:xfrm>
      </p:grpSpPr>
      <p:sp>
        <p:nvSpPr>
          <p:cNvPr id="13" name="Rectangle 12">
            <a:extLst>
              <a:ext uri="{FF2B5EF4-FFF2-40B4-BE49-F238E27FC236}">
                <a16:creationId xmlns:a16="http://schemas.microsoft.com/office/drawing/2014/main" xmlns="" id="{6735C36F-CB89-44C5-9967-6FB25A3DB186}"/>
              </a:ext>
            </a:extLst>
          </p:cNvPr>
          <p:cNvSpPr/>
          <p:nvPr userDrawn="1"/>
        </p:nvSpPr>
        <p:spPr>
          <a:xfrm>
            <a:off x="0" y="418314"/>
            <a:ext cx="1955800" cy="5364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hape 12"/>
          <p:cNvSpPr txBox="1">
            <a:spLocks noGrp="1"/>
          </p:cNvSpPr>
          <p:nvPr>
            <p:ph type="title" hasCustomPrompt="1"/>
          </p:nvPr>
        </p:nvSpPr>
        <p:spPr>
          <a:xfrm>
            <a:off x="539750" y="1276351"/>
            <a:ext cx="6371590" cy="1295400"/>
          </a:xfrm>
          <a:prstGeom prst="rect">
            <a:avLst/>
          </a:prstGeom>
        </p:spPr>
        <p:txBody>
          <a:bodyPr lIns="0" tIns="0" rIns="0" bIns="0" anchor="b" anchorCtr="0">
            <a:noAutofit/>
          </a:bodyPr>
          <a:lstStyle>
            <a:lvl1pPr lvl="0" algn="l">
              <a:lnSpc>
                <a:spcPct val="100000"/>
              </a:lnSpc>
              <a:spcBef>
                <a:spcPts val="0"/>
              </a:spcBef>
              <a:buNone/>
              <a:defRPr sz="4400" b="1" baseline="0">
                <a:solidFill>
                  <a:schemeClr val="tx1"/>
                </a:solidFill>
                <a:latin typeface="+mn-lt"/>
                <a:ea typeface="Open Sans" panose="020B0606030504020204" pitchFamily="34" charset="0"/>
                <a:cs typeface="Open Sans" panose="020B0606030504020204" pitchFamily="34" charset="0"/>
                <a:sym typeface="Open Sans"/>
              </a:defRPr>
            </a:lvl1pPr>
            <a:lvl2pPr lvl="1">
              <a:spcBef>
                <a:spcPts val="0"/>
              </a:spcBef>
              <a:buNone/>
              <a:defRPr sz="3000">
                <a:solidFill>
                  <a:srgbClr val="000000"/>
                </a:solidFill>
                <a:latin typeface="Open Sans"/>
                <a:ea typeface="Open Sans"/>
                <a:cs typeface="Open Sans"/>
                <a:sym typeface="Open Sans"/>
              </a:defRPr>
            </a:lvl2pPr>
            <a:lvl3pPr lvl="2">
              <a:spcBef>
                <a:spcPts val="0"/>
              </a:spcBef>
              <a:buNone/>
              <a:defRPr sz="3000">
                <a:solidFill>
                  <a:srgbClr val="000000"/>
                </a:solidFill>
                <a:latin typeface="Open Sans"/>
                <a:ea typeface="Open Sans"/>
                <a:cs typeface="Open Sans"/>
                <a:sym typeface="Open Sans"/>
              </a:defRPr>
            </a:lvl3pPr>
            <a:lvl4pPr lvl="3">
              <a:spcBef>
                <a:spcPts val="0"/>
              </a:spcBef>
              <a:buNone/>
              <a:defRPr sz="3000">
                <a:solidFill>
                  <a:srgbClr val="000000"/>
                </a:solidFill>
                <a:latin typeface="Open Sans"/>
                <a:ea typeface="Open Sans"/>
                <a:cs typeface="Open Sans"/>
                <a:sym typeface="Open Sans"/>
              </a:defRPr>
            </a:lvl4pPr>
            <a:lvl5pPr lvl="4">
              <a:spcBef>
                <a:spcPts val="0"/>
              </a:spcBef>
              <a:buNone/>
              <a:defRPr sz="3000">
                <a:solidFill>
                  <a:srgbClr val="000000"/>
                </a:solidFill>
                <a:latin typeface="Open Sans"/>
                <a:ea typeface="Open Sans"/>
                <a:cs typeface="Open Sans"/>
                <a:sym typeface="Open Sans"/>
              </a:defRPr>
            </a:lvl5pPr>
            <a:lvl6pPr lvl="5">
              <a:spcBef>
                <a:spcPts val="0"/>
              </a:spcBef>
              <a:buNone/>
              <a:defRPr sz="3000">
                <a:solidFill>
                  <a:srgbClr val="000000"/>
                </a:solidFill>
                <a:latin typeface="Open Sans"/>
                <a:ea typeface="Open Sans"/>
                <a:cs typeface="Open Sans"/>
                <a:sym typeface="Open Sans"/>
              </a:defRPr>
            </a:lvl6pPr>
            <a:lvl7pPr lvl="6">
              <a:spcBef>
                <a:spcPts val="0"/>
              </a:spcBef>
              <a:buNone/>
              <a:defRPr sz="3000">
                <a:solidFill>
                  <a:srgbClr val="000000"/>
                </a:solidFill>
                <a:latin typeface="Open Sans"/>
                <a:ea typeface="Open Sans"/>
                <a:cs typeface="Open Sans"/>
                <a:sym typeface="Open Sans"/>
              </a:defRPr>
            </a:lvl7pPr>
            <a:lvl8pPr lvl="7">
              <a:spcBef>
                <a:spcPts val="0"/>
              </a:spcBef>
              <a:buNone/>
              <a:defRPr sz="3000">
                <a:solidFill>
                  <a:srgbClr val="000000"/>
                </a:solidFill>
                <a:latin typeface="Open Sans"/>
                <a:ea typeface="Open Sans"/>
                <a:cs typeface="Open Sans"/>
                <a:sym typeface="Open Sans"/>
              </a:defRPr>
            </a:lvl8pPr>
            <a:lvl9pPr lvl="8">
              <a:spcBef>
                <a:spcPts val="0"/>
              </a:spcBef>
              <a:buNone/>
              <a:defRPr sz="3000">
                <a:solidFill>
                  <a:srgbClr val="000000"/>
                </a:solidFill>
                <a:latin typeface="Open Sans"/>
                <a:ea typeface="Open Sans"/>
                <a:cs typeface="Open Sans"/>
                <a:sym typeface="Open Sans"/>
              </a:defRPr>
            </a:lvl9pPr>
          </a:lstStyle>
          <a:p>
            <a:r>
              <a:rPr lang="en-GB"/>
              <a:t>Your presentation title</a:t>
            </a:r>
            <a:br>
              <a:rPr lang="en-GB"/>
            </a:br>
            <a:r>
              <a:rPr lang="en-GB"/>
              <a:t>goes here</a:t>
            </a:r>
            <a:endParaRPr/>
          </a:p>
        </p:txBody>
      </p:sp>
      <p:grpSp>
        <p:nvGrpSpPr>
          <p:cNvPr id="8" name="Group 7">
            <a:extLst>
              <a:ext uri="{FF2B5EF4-FFF2-40B4-BE49-F238E27FC236}">
                <a16:creationId xmlns:a16="http://schemas.microsoft.com/office/drawing/2014/main" xmlns="" id="{E174C64C-81BF-4B2E-9CFF-1C1CD8450D81}"/>
              </a:ext>
            </a:extLst>
          </p:cNvPr>
          <p:cNvGrpSpPr/>
          <p:nvPr userDrawn="1"/>
        </p:nvGrpSpPr>
        <p:grpSpPr>
          <a:xfrm>
            <a:off x="539750" y="4608320"/>
            <a:ext cx="2713990" cy="207519"/>
            <a:chOff x="539750" y="4631180"/>
            <a:chExt cx="2713990" cy="207519"/>
          </a:xfrm>
        </p:grpSpPr>
        <p:sp>
          <p:nvSpPr>
            <p:cNvPr id="17" name="Shape 17"/>
            <p:cNvSpPr txBox="1"/>
            <p:nvPr/>
          </p:nvSpPr>
          <p:spPr>
            <a:xfrm>
              <a:off x="734334" y="4631180"/>
              <a:ext cx="2519406" cy="207519"/>
            </a:xfrm>
            <a:prstGeom prst="rect">
              <a:avLst/>
            </a:prstGeom>
            <a:noFill/>
            <a:ln>
              <a:noFill/>
            </a:ln>
          </p:spPr>
          <p:txBody>
            <a:bodyPr lIns="0" tIns="0" rIns="0" bIns="0" anchor="ctr" anchorCtr="0">
              <a:noAutofit/>
            </a:bodyPr>
            <a:lstStyle/>
            <a:p>
              <a:pPr lvl="0" rtl="0">
                <a:spcBef>
                  <a:spcPts val="0"/>
                </a:spcBef>
                <a:buNone/>
              </a:pPr>
              <a:r>
                <a:rPr lang="en-GB" sz="1200" b="1">
                  <a:solidFill>
                    <a:schemeClr val="accent5"/>
                  </a:solidFill>
                  <a:latin typeface="+mn-lt"/>
                  <a:ea typeface="Open Sans"/>
                  <a:cs typeface="Open Sans"/>
                  <a:sym typeface="Open Sans"/>
                </a:rPr>
                <a:t>@Socitm  </a:t>
              </a:r>
              <a:r>
                <a:rPr lang="en-GB" sz="1200" b="1">
                  <a:solidFill>
                    <a:schemeClr val="tx1"/>
                  </a:solidFill>
                  <a:latin typeface="+mn-lt"/>
                  <a:ea typeface="Open Sans"/>
                  <a:cs typeface="Open Sans"/>
                  <a:sym typeface="Open Sans"/>
                </a:rPr>
                <a:t>|</a:t>
              </a:r>
              <a:r>
                <a:rPr lang="en-GB" sz="1200" b="1">
                  <a:solidFill>
                    <a:schemeClr val="accent2"/>
                  </a:solidFill>
                  <a:latin typeface="+mn-lt"/>
                  <a:ea typeface="Open Sans"/>
                  <a:cs typeface="Open Sans"/>
                  <a:sym typeface="Open Sans"/>
                </a:rPr>
                <a:t>  www.socitm.net</a:t>
              </a:r>
            </a:p>
          </p:txBody>
        </p:sp>
        <p:sp>
          <p:nvSpPr>
            <p:cNvPr id="21" name="Freeform 6"/>
            <p:cNvSpPr>
              <a:spLocks/>
            </p:cNvSpPr>
            <p:nvPr userDrawn="1"/>
          </p:nvSpPr>
          <p:spPr bwMode="auto">
            <a:xfrm>
              <a:off x="539750" y="4679663"/>
              <a:ext cx="135530" cy="110553"/>
            </a:xfrm>
            <a:custGeom>
              <a:avLst/>
              <a:gdLst>
                <a:gd name="T0" fmla="*/ 1247 w 1324"/>
                <a:gd name="T1" fmla="*/ 41 h 1080"/>
                <a:gd name="T2" fmla="*/ 1161 w 1324"/>
                <a:gd name="T3" fmla="*/ 74 h 1080"/>
                <a:gd name="T4" fmla="*/ 1096 w 1324"/>
                <a:gd name="T5" fmla="*/ 68 h 1080"/>
                <a:gd name="T6" fmla="*/ 1001 w 1324"/>
                <a:gd name="T7" fmla="*/ 14 h 1080"/>
                <a:gd name="T8" fmla="*/ 918 w 1324"/>
                <a:gd name="T9" fmla="*/ 0 h 1080"/>
                <a:gd name="T10" fmla="*/ 812 w 1324"/>
                <a:gd name="T11" fmla="*/ 22 h 1080"/>
                <a:gd name="T12" fmla="*/ 725 w 1324"/>
                <a:gd name="T13" fmla="*/ 80 h 1080"/>
                <a:gd name="T14" fmla="*/ 666 w 1324"/>
                <a:gd name="T15" fmla="*/ 167 h 1080"/>
                <a:gd name="T16" fmla="*/ 646 w 1324"/>
                <a:gd name="T17" fmla="*/ 273 h 1080"/>
                <a:gd name="T18" fmla="*/ 650 w 1324"/>
                <a:gd name="T19" fmla="*/ 320 h 1080"/>
                <a:gd name="T20" fmla="*/ 569 w 1324"/>
                <a:gd name="T21" fmla="*/ 326 h 1080"/>
                <a:gd name="T22" fmla="*/ 411 w 1324"/>
                <a:gd name="T23" fmla="*/ 282 h 1080"/>
                <a:gd name="T24" fmla="*/ 270 w 1324"/>
                <a:gd name="T25" fmla="*/ 209 h 1080"/>
                <a:gd name="T26" fmla="*/ 146 w 1324"/>
                <a:gd name="T27" fmla="*/ 109 h 1080"/>
                <a:gd name="T28" fmla="*/ 84 w 1324"/>
                <a:gd name="T29" fmla="*/ 65 h 1080"/>
                <a:gd name="T30" fmla="*/ 61 w 1324"/>
                <a:gd name="T31" fmla="*/ 132 h 1080"/>
                <a:gd name="T32" fmla="*/ 55 w 1324"/>
                <a:gd name="T33" fmla="*/ 187 h 1080"/>
                <a:gd name="T34" fmla="*/ 65 w 1324"/>
                <a:gd name="T35" fmla="*/ 255 h 1080"/>
                <a:gd name="T36" fmla="*/ 88 w 1324"/>
                <a:gd name="T37" fmla="*/ 317 h 1080"/>
                <a:gd name="T38" fmla="*/ 127 w 1324"/>
                <a:gd name="T39" fmla="*/ 371 h 1080"/>
                <a:gd name="T40" fmla="*/ 176 w 1324"/>
                <a:gd name="T41" fmla="*/ 413 h 1080"/>
                <a:gd name="T42" fmla="*/ 128 w 1324"/>
                <a:gd name="T43" fmla="*/ 408 h 1080"/>
                <a:gd name="T44" fmla="*/ 68 w 1324"/>
                <a:gd name="T45" fmla="*/ 387 h 1080"/>
                <a:gd name="T46" fmla="*/ 54 w 1324"/>
                <a:gd name="T47" fmla="*/ 383 h 1080"/>
                <a:gd name="T48" fmla="*/ 70 w 1324"/>
                <a:gd name="T49" fmla="*/ 477 h 1080"/>
                <a:gd name="T50" fmla="*/ 116 w 1324"/>
                <a:gd name="T51" fmla="*/ 557 h 1080"/>
                <a:gd name="T52" fmla="*/ 184 w 1324"/>
                <a:gd name="T53" fmla="*/ 617 h 1080"/>
                <a:gd name="T54" fmla="*/ 271 w 1324"/>
                <a:gd name="T55" fmla="*/ 650 h 1080"/>
                <a:gd name="T56" fmla="*/ 219 w 1324"/>
                <a:gd name="T57" fmla="*/ 660 h 1080"/>
                <a:gd name="T58" fmla="*/ 149 w 1324"/>
                <a:gd name="T59" fmla="*/ 656 h 1080"/>
                <a:gd name="T60" fmla="*/ 175 w 1324"/>
                <a:gd name="T61" fmla="*/ 712 h 1080"/>
                <a:gd name="T62" fmla="*/ 228 w 1324"/>
                <a:gd name="T63" fmla="*/ 777 h 1080"/>
                <a:gd name="T64" fmla="*/ 298 w 1324"/>
                <a:gd name="T65" fmla="*/ 821 h 1080"/>
                <a:gd name="T66" fmla="*/ 381 w 1324"/>
                <a:gd name="T67" fmla="*/ 843 h 1080"/>
                <a:gd name="T68" fmla="*/ 367 w 1324"/>
                <a:gd name="T69" fmla="*/ 871 h 1080"/>
                <a:gd name="T70" fmla="*/ 289 w 1324"/>
                <a:gd name="T71" fmla="*/ 913 h 1080"/>
                <a:gd name="T72" fmla="*/ 204 w 1324"/>
                <a:gd name="T73" fmla="*/ 944 h 1080"/>
                <a:gd name="T74" fmla="*/ 113 w 1324"/>
                <a:gd name="T75" fmla="*/ 959 h 1080"/>
                <a:gd name="T76" fmla="*/ 32 w 1324"/>
                <a:gd name="T77" fmla="*/ 960 h 1080"/>
                <a:gd name="T78" fmla="*/ 47 w 1324"/>
                <a:gd name="T79" fmla="*/ 985 h 1080"/>
                <a:gd name="T80" fmla="*/ 145 w 1324"/>
                <a:gd name="T81" fmla="*/ 1030 h 1080"/>
                <a:gd name="T82" fmla="*/ 249 w 1324"/>
                <a:gd name="T83" fmla="*/ 1061 h 1080"/>
                <a:gd name="T84" fmla="*/ 360 w 1324"/>
                <a:gd name="T85" fmla="*/ 1077 h 1080"/>
                <a:gd name="T86" fmla="*/ 463 w 1324"/>
                <a:gd name="T87" fmla="*/ 1079 h 1080"/>
                <a:gd name="T88" fmla="*/ 635 w 1324"/>
                <a:gd name="T89" fmla="*/ 1051 h 1080"/>
                <a:gd name="T90" fmla="*/ 783 w 1324"/>
                <a:gd name="T91" fmla="*/ 992 h 1080"/>
                <a:gd name="T92" fmla="*/ 911 w 1324"/>
                <a:gd name="T93" fmla="*/ 905 h 1080"/>
                <a:gd name="T94" fmla="*/ 1015 w 1324"/>
                <a:gd name="T95" fmla="*/ 799 h 1080"/>
                <a:gd name="T96" fmla="*/ 1095 w 1324"/>
                <a:gd name="T97" fmla="*/ 676 h 1080"/>
                <a:gd name="T98" fmla="*/ 1151 w 1324"/>
                <a:gd name="T99" fmla="*/ 544 h 1080"/>
                <a:gd name="T100" fmla="*/ 1183 w 1324"/>
                <a:gd name="T101" fmla="*/ 406 h 1080"/>
                <a:gd name="T102" fmla="*/ 1189 w 1324"/>
                <a:gd name="T103" fmla="*/ 304 h 1080"/>
                <a:gd name="T104" fmla="*/ 1228 w 1324"/>
                <a:gd name="T105" fmla="*/ 238 h 1080"/>
                <a:gd name="T106" fmla="*/ 1295 w 1324"/>
                <a:gd name="T107" fmla="*/ 168 h 1080"/>
                <a:gd name="T108" fmla="*/ 1287 w 1324"/>
                <a:gd name="T109" fmla="*/ 143 h 1080"/>
                <a:gd name="T110" fmla="*/ 1169 w 1324"/>
                <a:gd name="T111" fmla="*/ 171 h 1080"/>
                <a:gd name="T112" fmla="*/ 1242 w 1324"/>
                <a:gd name="T113" fmla="*/ 106 h 1080"/>
                <a:gd name="T114" fmla="*/ 1288 w 1324"/>
                <a:gd name="T115" fmla="*/ 19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4" h="1080">
                  <a:moveTo>
                    <a:pt x="1288" y="19"/>
                  </a:moveTo>
                  <a:lnTo>
                    <a:pt x="1288" y="19"/>
                  </a:lnTo>
                  <a:lnTo>
                    <a:pt x="1268" y="32"/>
                  </a:lnTo>
                  <a:lnTo>
                    <a:pt x="1247" y="41"/>
                  </a:lnTo>
                  <a:lnTo>
                    <a:pt x="1227" y="51"/>
                  </a:lnTo>
                  <a:lnTo>
                    <a:pt x="1206" y="61"/>
                  </a:lnTo>
                  <a:lnTo>
                    <a:pt x="1184" y="68"/>
                  </a:lnTo>
                  <a:lnTo>
                    <a:pt x="1161" y="74"/>
                  </a:lnTo>
                  <a:lnTo>
                    <a:pt x="1139" y="81"/>
                  </a:lnTo>
                  <a:lnTo>
                    <a:pt x="1115" y="85"/>
                  </a:lnTo>
                  <a:lnTo>
                    <a:pt x="1115" y="85"/>
                  </a:lnTo>
                  <a:lnTo>
                    <a:pt x="1096" y="68"/>
                  </a:lnTo>
                  <a:lnTo>
                    <a:pt x="1074" y="50"/>
                  </a:lnTo>
                  <a:lnTo>
                    <a:pt x="1052" y="36"/>
                  </a:lnTo>
                  <a:lnTo>
                    <a:pt x="1027" y="23"/>
                  </a:lnTo>
                  <a:lnTo>
                    <a:pt x="1001" y="14"/>
                  </a:lnTo>
                  <a:lnTo>
                    <a:pt x="974" y="6"/>
                  </a:lnTo>
                  <a:lnTo>
                    <a:pt x="946" y="1"/>
                  </a:lnTo>
                  <a:lnTo>
                    <a:pt x="918" y="0"/>
                  </a:lnTo>
                  <a:lnTo>
                    <a:pt x="918" y="0"/>
                  </a:lnTo>
                  <a:lnTo>
                    <a:pt x="889" y="1"/>
                  </a:lnTo>
                  <a:lnTo>
                    <a:pt x="863" y="6"/>
                  </a:lnTo>
                  <a:lnTo>
                    <a:pt x="837" y="12"/>
                  </a:lnTo>
                  <a:lnTo>
                    <a:pt x="812" y="22"/>
                  </a:lnTo>
                  <a:lnTo>
                    <a:pt x="787" y="33"/>
                  </a:lnTo>
                  <a:lnTo>
                    <a:pt x="765" y="47"/>
                  </a:lnTo>
                  <a:lnTo>
                    <a:pt x="745" y="62"/>
                  </a:lnTo>
                  <a:lnTo>
                    <a:pt x="725" y="80"/>
                  </a:lnTo>
                  <a:lnTo>
                    <a:pt x="708" y="99"/>
                  </a:lnTo>
                  <a:lnTo>
                    <a:pt x="692" y="120"/>
                  </a:lnTo>
                  <a:lnTo>
                    <a:pt x="679" y="143"/>
                  </a:lnTo>
                  <a:lnTo>
                    <a:pt x="666" y="167"/>
                  </a:lnTo>
                  <a:lnTo>
                    <a:pt x="658" y="191"/>
                  </a:lnTo>
                  <a:lnTo>
                    <a:pt x="651" y="218"/>
                  </a:lnTo>
                  <a:lnTo>
                    <a:pt x="647" y="245"/>
                  </a:lnTo>
                  <a:lnTo>
                    <a:pt x="646" y="273"/>
                  </a:lnTo>
                  <a:lnTo>
                    <a:pt x="646" y="273"/>
                  </a:lnTo>
                  <a:lnTo>
                    <a:pt x="646" y="288"/>
                  </a:lnTo>
                  <a:lnTo>
                    <a:pt x="647" y="304"/>
                  </a:lnTo>
                  <a:lnTo>
                    <a:pt x="650" y="320"/>
                  </a:lnTo>
                  <a:lnTo>
                    <a:pt x="653" y="335"/>
                  </a:lnTo>
                  <a:lnTo>
                    <a:pt x="653" y="335"/>
                  </a:lnTo>
                  <a:lnTo>
                    <a:pt x="610" y="332"/>
                  </a:lnTo>
                  <a:lnTo>
                    <a:pt x="569" y="326"/>
                  </a:lnTo>
                  <a:lnTo>
                    <a:pt x="529" y="318"/>
                  </a:lnTo>
                  <a:lnTo>
                    <a:pt x="489" y="309"/>
                  </a:lnTo>
                  <a:lnTo>
                    <a:pt x="449" y="296"/>
                  </a:lnTo>
                  <a:lnTo>
                    <a:pt x="411" y="282"/>
                  </a:lnTo>
                  <a:lnTo>
                    <a:pt x="374" y="267"/>
                  </a:lnTo>
                  <a:lnTo>
                    <a:pt x="338" y="249"/>
                  </a:lnTo>
                  <a:lnTo>
                    <a:pt x="302" y="230"/>
                  </a:lnTo>
                  <a:lnTo>
                    <a:pt x="270" y="209"/>
                  </a:lnTo>
                  <a:lnTo>
                    <a:pt x="237" y="187"/>
                  </a:lnTo>
                  <a:lnTo>
                    <a:pt x="205" y="163"/>
                  </a:lnTo>
                  <a:lnTo>
                    <a:pt x="175" y="136"/>
                  </a:lnTo>
                  <a:lnTo>
                    <a:pt x="146" y="109"/>
                  </a:lnTo>
                  <a:lnTo>
                    <a:pt x="118" y="80"/>
                  </a:lnTo>
                  <a:lnTo>
                    <a:pt x="92" y="50"/>
                  </a:lnTo>
                  <a:lnTo>
                    <a:pt x="92" y="50"/>
                  </a:lnTo>
                  <a:lnTo>
                    <a:pt x="84" y="65"/>
                  </a:lnTo>
                  <a:lnTo>
                    <a:pt x="77" y="81"/>
                  </a:lnTo>
                  <a:lnTo>
                    <a:pt x="70" y="98"/>
                  </a:lnTo>
                  <a:lnTo>
                    <a:pt x="65" y="114"/>
                  </a:lnTo>
                  <a:lnTo>
                    <a:pt x="61" y="132"/>
                  </a:lnTo>
                  <a:lnTo>
                    <a:pt x="58" y="150"/>
                  </a:lnTo>
                  <a:lnTo>
                    <a:pt x="57" y="168"/>
                  </a:lnTo>
                  <a:lnTo>
                    <a:pt x="55" y="187"/>
                  </a:lnTo>
                  <a:lnTo>
                    <a:pt x="55" y="187"/>
                  </a:lnTo>
                  <a:lnTo>
                    <a:pt x="57" y="204"/>
                  </a:lnTo>
                  <a:lnTo>
                    <a:pt x="58" y="222"/>
                  </a:lnTo>
                  <a:lnTo>
                    <a:pt x="61" y="238"/>
                  </a:lnTo>
                  <a:lnTo>
                    <a:pt x="65" y="255"/>
                  </a:lnTo>
                  <a:lnTo>
                    <a:pt x="69" y="271"/>
                  </a:lnTo>
                  <a:lnTo>
                    <a:pt x="75" y="288"/>
                  </a:lnTo>
                  <a:lnTo>
                    <a:pt x="81" y="303"/>
                  </a:lnTo>
                  <a:lnTo>
                    <a:pt x="88" y="317"/>
                  </a:lnTo>
                  <a:lnTo>
                    <a:pt x="98" y="332"/>
                  </a:lnTo>
                  <a:lnTo>
                    <a:pt x="106" y="346"/>
                  </a:lnTo>
                  <a:lnTo>
                    <a:pt x="116" y="358"/>
                  </a:lnTo>
                  <a:lnTo>
                    <a:pt x="127" y="371"/>
                  </a:lnTo>
                  <a:lnTo>
                    <a:pt x="139" y="383"/>
                  </a:lnTo>
                  <a:lnTo>
                    <a:pt x="150" y="394"/>
                  </a:lnTo>
                  <a:lnTo>
                    <a:pt x="164" y="404"/>
                  </a:lnTo>
                  <a:lnTo>
                    <a:pt x="176" y="413"/>
                  </a:lnTo>
                  <a:lnTo>
                    <a:pt x="176" y="413"/>
                  </a:lnTo>
                  <a:lnTo>
                    <a:pt x="160" y="413"/>
                  </a:lnTo>
                  <a:lnTo>
                    <a:pt x="143" y="411"/>
                  </a:lnTo>
                  <a:lnTo>
                    <a:pt x="128" y="408"/>
                  </a:lnTo>
                  <a:lnTo>
                    <a:pt x="112" y="404"/>
                  </a:lnTo>
                  <a:lnTo>
                    <a:pt x="97" y="399"/>
                  </a:lnTo>
                  <a:lnTo>
                    <a:pt x="81" y="394"/>
                  </a:lnTo>
                  <a:lnTo>
                    <a:pt x="68" y="387"/>
                  </a:lnTo>
                  <a:lnTo>
                    <a:pt x="54" y="380"/>
                  </a:lnTo>
                  <a:lnTo>
                    <a:pt x="54" y="380"/>
                  </a:lnTo>
                  <a:lnTo>
                    <a:pt x="54" y="383"/>
                  </a:lnTo>
                  <a:lnTo>
                    <a:pt x="54" y="383"/>
                  </a:lnTo>
                  <a:lnTo>
                    <a:pt x="54" y="408"/>
                  </a:lnTo>
                  <a:lnTo>
                    <a:pt x="58" y="431"/>
                  </a:lnTo>
                  <a:lnTo>
                    <a:pt x="64" y="455"/>
                  </a:lnTo>
                  <a:lnTo>
                    <a:pt x="70" y="477"/>
                  </a:lnTo>
                  <a:lnTo>
                    <a:pt x="79" y="499"/>
                  </a:lnTo>
                  <a:lnTo>
                    <a:pt x="90" y="519"/>
                  </a:lnTo>
                  <a:lnTo>
                    <a:pt x="102" y="539"/>
                  </a:lnTo>
                  <a:lnTo>
                    <a:pt x="116" y="557"/>
                  </a:lnTo>
                  <a:lnTo>
                    <a:pt x="131" y="574"/>
                  </a:lnTo>
                  <a:lnTo>
                    <a:pt x="147" y="590"/>
                  </a:lnTo>
                  <a:lnTo>
                    <a:pt x="167" y="603"/>
                  </a:lnTo>
                  <a:lnTo>
                    <a:pt x="184" y="617"/>
                  </a:lnTo>
                  <a:lnTo>
                    <a:pt x="205" y="628"/>
                  </a:lnTo>
                  <a:lnTo>
                    <a:pt x="227" y="636"/>
                  </a:lnTo>
                  <a:lnTo>
                    <a:pt x="249" y="645"/>
                  </a:lnTo>
                  <a:lnTo>
                    <a:pt x="271" y="650"/>
                  </a:lnTo>
                  <a:lnTo>
                    <a:pt x="271" y="650"/>
                  </a:lnTo>
                  <a:lnTo>
                    <a:pt x="254" y="654"/>
                  </a:lnTo>
                  <a:lnTo>
                    <a:pt x="237" y="657"/>
                  </a:lnTo>
                  <a:lnTo>
                    <a:pt x="219" y="660"/>
                  </a:lnTo>
                  <a:lnTo>
                    <a:pt x="199" y="660"/>
                  </a:lnTo>
                  <a:lnTo>
                    <a:pt x="199" y="660"/>
                  </a:lnTo>
                  <a:lnTo>
                    <a:pt x="173" y="658"/>
                  </a:lnTo>
                  <a:lnTo>
                    <a:pt x="149" y="656"/>
                  </a:lnTo>
                  <a:lnTo>
                    <a:pt x="149" y="656"/>
                  </a:lnTo>
                  <a:lnTo>
                    <a:pt x="156" y="675"/>
                  </a:lnTo>
                  <a:lnTo>
                    <a:pt x="165" y="694"/>
                  </a:lnTo>
                  <a:lnTo>
                    <a:pt x="175" y="712"/>
                  </a:lnTo>
                  <a:lnTo>
                    <a:pt x="186" y="730"/>
                  </a:lnTo>
                  <a:lnTo>
                    <a:pt x="199" y="747"/>
                  </a:lnTo>
                  <a:lnTo>
                    <a:pt x="213" y="762"/>
                  </a:lnTo>
                  <a:lnTo>
                    <a:pt x="228" y="777"/>
                  </a:lnTo>
                  <a:lnTo>
                    <a:pt x="243" y="789"/>
                  </a:lnTo>
                  <a:lnTo>
                    <a:pt x="261" y="802"/>
                  </a:lnTo>
                  <a:lnTo>
                    <a:pt x="279" y="811"/>
                  </a:lnTo>
                  <a:lnTo>
                    <a:pt x="298" y="821"/>
                  </a:lnTo>
                  <a:lnTo>
                    <a:pt x="318" y="829"/>
                  </a:lnTo>
                  <a:lnTo>
                    <a:pt x="338" y="835"/>
                  </a:lnTo>
                  <a:lnTo>
                    <a:pt x="359" y="840"/>
                  </a:lnTo>
                  <a:lnTo>
                    <a:pt x="381" y="843"/>
                  </a:lnTo>
                  <a:lnTo>
                    <a:pt x="403" y="844"/>
                  </a:lnTo>
                  <a:lnTo>
                    <a:pt x="403" y="844"/>
                  </a:lnTo>
                  <a:lnTo>
                    <a:pt x="385" y="858"/>
                  </a:lnTo>
                  <a:lnTo>
                    <a:pt x="367" y="871"/>
                  </a:lnTo>
                  <a:lnTo>
                    <a:pt x="348" y="882"/>
                  </a:lnTo>
                  <a:lnTo>
                    <a:pt x="329" y="894"/>
                  </a:lnTo>
                  <a:lnTo>
                    <a:pt x="309" y="904"/>
                  </a:lnTo>
                  <a:lnTo>
                    <a:pt x="289" y="913"/>
                  </a:lnTo>
                  <a:lnTo>
                    <a:pt x="268" y="922"/>
                  </a:lnTo>
                  <a:lnTo>
                    <a:pt x="246" y="930"/>
                  </a:lnTo>
                  <a:lnTo>
                    <a:pt x="226" y="937"/>
                  </a:lnTo>
                  <a:lnTo>
                    <a:pt x="204" y="944"/>
                  </a:lnTo>
                  <a:lnTo>
                    <a:pt x="182" y="949"/>
                  </a:lnTo>
                  <a:lnTo>
                    <a:pt x="158" y="953"/>
                  </a:lnTo>
                  <a:lnTo>
                    <a:pt x="135" y="956"/>
                  </a:lnTo>
                  <a:lnTo>
                    <a:pt x="113" y="959"/>
                  </a:lnTo>
                  <a:lnTo>
                    <a:pt x="88" y="960"/>
                  </a:lnTo>
                  <a:lnTo>
                    <a:pt x="65" y="962"/>
                  </a:lnTo>
                  <a:lnTo>
                    <a:pt x="65" y="962"/>
                  </a:lnTo>
                  <a:lnTo>
                    <a:pt x="32" y="960"/>
                  </a:lnTo>
                  <a:lnTo>
                    <a:pt x="0" y="957"/>
                  </a:lnTo>
                  <a:lnTo>
                    <a:pt x="0" y="957"/>
                  </a:lnTo>
                  <a:lnTo>
                    <a:pt x="24" y="971"/>
                  </a:lnTo>
                  <a:lnTo>
                    <a:pt x="47" y="985"/>
                  </a:lnTo>
                  <a:lnTo>
                    <a:pt x="70" y="997"/>
                  </a:lnTo>
                  <a:lnTo>
                    <a:pt x="95" y="1008"/>
                  </a:lnTo>
                  <a:lnTo>
                    <a:pt x="120" y="1019"/>
                  </a:lnTo>
                  <a:lnTo>
                    <a:pt x="145" y="1030"/>
                  </a:lnTo>
                  <a:lnTo>
                    <a:pt x="171" y="1039"/>
                  </a:lnTo>
                  <a:lnTo>
                    <a:pt x="197" y="1047"/>
                  </a:lnTo>
                  <a:lnTo>
                    <a:pt x="223" y="1055"/>
                  </a:lnTo>
                  <a:lnTo>
                    <a:pt x="249" y="1061"/>
                  </a:lnTo>
                  <a:lnTo>
                    <a:pt x="276" y="1066"/>
                  </a:lnTo>
                  <a:lnTo>
                    <a:pt x="304" y="1072"/>
                  </a:lnTo>
                  <a:lnTo>
                    <a:pt x="331" y="1074"/>
                  </a:lnTo>
                  <a:lnTo>
                    <a:pt x="360" y="1077"/>
                  </a:lnTo>
                  <a:lnTo>
                    <a:pt x="388" y="1079"/>
                  </a:lnTo>
                  <a:lnTo>
                    <a:pt x="416" y="1080"/>
                  </a:lnTo>
                  <a:lnTo>
                    <a:pt x="416" y="1080"/>
                  </a:lnTo>
                  <a:lnTo>
                    <a:pt x="463" y="1079"/>
                  </a:lnTo>
                  <a:lnTo>
                    <a:pt x="508" y="1074"/>
                  </a:lnTo>
                  <a:lnTo>
                    <a:pt x="551" y="1069"/>
                  </a:lnTo>
                  <a:lnTo>
                    <a:pt x="594" y="1061"/>
                  </a:lnTo>
                  <a:lnTo>
                    <a:pt x="635" y="1051"/>
                  </a:lnTo>
                  <a:lnTo>
                    <a:pt x="673" y="1039"/>
                  </a:lnTo>
                  <a:lnTo>
                    <a:pt x="712" y="1025"/>
                  </a:lnTo>
                  <a:lnTo>
                    <a:pt x="749" y="1010"/>
                  </a:lnTo>
                  <a:lnTo>
                    <a:pt x="783" y="992"/>
                  </a:lnTo>
                  <a:lnTo>
                    <a:pt x="817" y="973"/>
                  </a:lnTo>
                  <a:lnTo>
                    <a:pt x="850" y="952"/>
                  </a:lnTo>
                  <a:lnTo>
                    <a:pt x="881" y="930"/>
                  </a:lnTo>
                  <a:lnTo>
                    <a:pt x="911" y="905"/>
                  </a:lnTo>
                  <a:lnTo>
                    <a:pt x="938" y="880"/>
                  </a:lnTo>
                  <a:lnTo>
                    <a:pt x="966" y="854"/>
                  </a:lnTo>
                  <a:lnTo>
                    <a:pt x="990" y="827"/>
                  </a:lnTo>
                  <a:lnTo>
                    <a:pt x="1015" y="799"/>
                  </a:lnTo>
                  <a:lnTo>
                    <a:pt x="1037" y="769"/>
                  </a:lnTo>
                  <a:lnTo>
                    <a:pt x="1058" y="738"/>
                  </a:lnTo>
                  <a:lnTo>
                    <a:pt x="1077" y="708"/>
                  </a:lnTo>
                  <a:lnTo>
                    <a:pt x="1095" y="676"/>
                  </a:lnTo>
                  <a:lnTo>
                    <a:pt x="1111" y="643"/>
                  </a:lnTo>
                  <a:lnTo>
                    <a:pt x="1126" y="610"/>
                  </a:lnTo>
                  <a:lnTo>
                    <a:pt x="1139" y="577"/>
                  </a:lnTo>
                  <a:lnTo>
                    <a:pt x="1151" y="544"/>
                  </a:lnTo>
                  <a:lnTo>
                    <a:pt x="1162" y="510"/>
                  </a:lnTo>
                  <a:lnTo>
                    <a:pt x="1170" y="475"/>
                  </a:lnTo>
                  <a:lnTo>
                    <a:pt x="1177" y="441"/>
                  </a:lnTo>
                  <a:lnTo>
                    <a:pt x="1183" y="406"/>
                  </a:lnTo>
                  <a:lnTo>
                    <a:pt x="1187" y="372"/>
                  </a:lnTo>
                  <a:lnTo>
                    <a:pt x="1189" y="338"/>
                  </a:lnTo>
                  <a:lnTo>
                    <a:pt x="1189" y="304"/>
                  </a:lnTo>
                  <a:lnTo>
                    <a:pt x="1189" y="304"/>
                  </a:lnTo>
                  <a:lnTo>
                    <a:pt x="1189" y="269"/>
                  </a:lnTo>
                  <a:lnTo>
                    <a:pt x="1189" y="269"/>
                  </a:lnTo>
                  <a:lnTo>
                    <a:pt x="1209" y="253"/>
                  </a:lnTo>
                  <a:lnTo>
                    <a:pt x="1228" y="238"/>
                  </a:lnTo>
                  <a:lnTo>
                    <a:pt x="1246" y="222"/>
                  </a:lnTo>
                  <a:lnTo>
                    <a:pt x="1264" y="204"/>
                  </a:lnTo>
                  <a:lnTo>
                    <a:pt x="1280" y="186"/>
                  </a:lnTo>
                  <a:lnTo>
                    <a:pt x="1295" y="168"/>
                  </a:lnTo>
                  <a:lnTo>
                    <a:pt x="1310" y="147"/>
                  </a:lnTo>
                  <a:lnTo>
                    <a:pt x="1324" y="128"/>
                  </a:lnTo>
                  <a:lnTo>
                    <a:pt x="1324" y="128"/>
                  </a:lnTo>
                  <a:lnTo>
                    <a:pt x="1287" y="143"/>
                  </a:lnTo>
                  <a:lnTo>
                    <a:pt x="1248" y="154"/>
                  </a:lnTo>
                  <a:lnTo>
                    <a:pt x="1209" y="164"/>
                  </a:lnTo>
                  <a:lnTo>
                    <a:pt x="1169" y="171"/>
                  </a:lnTo>
                  <a:lnTo>
                    <a:pt x="1169" y="171"/>
                  </a:lnTo>
                  <a:lnTo>
                    <a:pt x="1189" y="157"/>
                  </a:lnTo>
                  <a:lnTo>
                    <a:pt x="1209" y="142"/>
                  </a:lnTo>
                  <a:lnTo>
                    <a:pt x="1225" y="125"/>
                  </a:lnTo>
                  <a:lnTo>
                    <a:pt x="1242" y="106"/>
                  </a:lnTo>
                  <a:lnTo>
                    <a:pt x="1257" y="87"/>
                  </a:lnTo>
                  <a:lnTo>
                    <a:pt x="1269" y="66"/>
                  </a:lnTo>
                  <a:lnTo>
                    <a:pt x="1280" y="43"/>
                  </a:lnTo>
                  <a:lnTo>
                    <a:pt x="1288" y="19"/>
                  </a:lnTo>
                  <a:lnTo>
                    <a:pt x="1288" y="1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mn-lt"/>
              </a:endParaRPr>
            </a:p>
          </p:txBody>
        </p:sp>
      </p:grpSp>
      <p:pic>
        <p:nvPicPr>
          <p:cNvPr id="5" name="Picture 4">
            <a:extLst>
              <a:ext uri="{FF2B5EF4-FFF2-40B4-BE49-F238E27FC236}">
                <a16:creationId xmlns:a16="http://schemas.microsoft.com/office/drawing/2014/main" xmlns="" id="{89800CD8-F658-45A2-B051-D4167C9F96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567" y="418314"/>
            <a:ext cx="1784047" cy="536473"/>
          </a:xfrm>
          <a:prstGeom prst="rect">
            <a:avLst/>
          </a:prstGeom>
        </p:spPr>
      </p:pic>
      <p:pic>
        <p:nvPicPr>
          <p:cNvPr id="3" name="Picture 2" descr="A close up of a green screen&#10;&#10;Description automatically generated">
            <a:extLst>
              <a:ext uri="{FF2B5EF4-FFF2-40B4-BE49-F238E27FC236}">
                <a16:creationId xmlns:a16="http://schemas.microsoft.com/office/drawing/2014/main" xmlns="" id="{0996B8C7-B799-4D1B-9F5A-AEBF6FC64F9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677151" y="2457825"/>
            <a:ext cx="1850308" cy="3205556"/>
          </a:xfrm>
          <a:prstGeom prst="rect">
            <a:avLst/>
          </a:prstGeom>
        </p:spPr>
      </p:pic>
      <p:sp>
        <p:nvSpPr>
          <p:cNvPr id="4" name="Text Placeholder 3">
            <a:extLst>
              <a:ext uri="{FF2B5EF4-FFF2-40B4-BE49-F238E27FC236}">
                <a16:creationId xmlns:a16="http://schemas.microsoft.com/office/drawing/2014/main" xmlns="" id="{0B26A751-8DB3-426D-B71B-A812922BF3A8}"/>
              </a:ext>
            </a:extLst>
          </p:cNvPr>
          <p:cNvSpPr>
            <a:spLocks noGrp="1"/>
          </p:cNvSpPr>
          <p:nvPr>
            <p:ph type="body" sz="quarter" idx="10" hasCustomPrompt="1"/>
          </p:nvPr>
        </p:nvSpPr>
        <p:spPr>
          <a:xfrm>
            <a:off x="539750" y="2827338"/>
            <a:ext cx="5594350" cy="449262"/>
          </a:xfrm>
        </p:spPr>
        <p:txBody>
          <a:bodyPr/>
          <a:lstStyle>
            <a:lvl1pPr>
              <a:defRPr sz="2400"/>
            </a:lvl1pPr>
          </a:lstStyle>
          <a:p>
            <a:pPr lvl="0"/>
            <a:r>
              <a:rPr lang="en-US"/>
              <a:t>Subtitle (e.g. your name)</a:t>
            </a:r>
            <a:endParaRPr lang="en-GB"/>
          </a:p>
        </p:txBody>
      </p:sp>
      <p:sp>
        <p:nvSpPr>
          <p:cNvPr id="7" name="Text Placeholder 6">
            <a:extLst>
              <a:ext uri="{FF2B5EF4-FFF2-40B4-BE49-F238E27FC236}">
                <a16:creationId xmlns:a16="http://schemas.microsoft.com/office/drawing/2014/main" xmlns="" id="{B4B14F2D-0588-4422-81BF-A8ADC6367527}"/>
              </a:ext>
            </a:extLst>
          </p:cNvPr>
          <p:cNvSpPr>
            <a:spLocks noGrp="1"/>
          </p:cNvSpPr>
          <p:nvPr>
            <p:ph type="body" sz="quarter" idx="11" hasCustomPrompt="1"/>
          </p:nvPr>
        </p:nvSpPr>
        <p:spPr>
          <a:xfrm>
            <a:off x="539750" y="3482975"/>
            <a:ext cx="3300413" cy="288925"/>
          </a:xfrm>
        </p:spPr>
        <p:txBody>
          <a:bodyPr/>
          <a:lstStyle>
            <a:lvl1pPr>
              <a:defRPr sz="1400"/>
            </a:lvl1pPr>
          </a:lstStyle>
          <a:p>
            <a:pPr lvl="0"/>
            <a:r>
              <a:rPr lang="en-US"/>
              <a:t>Date</a:t>
            </a:r>
            <a:endParaRPr lang="en-GB"/>
          </a:p>
        </p:txBody>
      </p:sp>
    </p:spTree>
    <p:extLst>
      <p:ext uri="{BB962C8B-B14F-4D97-AF65-F5344CB8AC3E}">
        <p14:creationId xmlns:p14="http://schemas.microsoft.com/office/powerpoint/2010/main" val="17664431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xmlns="">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asic 1">
    <p:spTree>
      <p:nvGrpSpPr>
        <p:cNvPr id="1" name="Shape 36"/>
        <p:cNvGrpSpPr/>
        <p:nvPr/>
      </p:nvGrpSpPr>
      <p:grpSpPr>
        <a:xfrm>
          <a:off x="0" y="0"/>
          <a:ext cx="0" cy="0"/>
          <a:chOff x="0" y="0"/>
          <a:chExt cx="0" cy="0"/>
        </a:xfrm>
      </p:grpSpPr>
      <p:sp>
        <p:nvSpPr>
          <p:cNvPr id="38" name="Shape 38"/>
          <p:cNvSpPr txBox="1">
            <a:spLocks noGrp="1"/>
          </p:cNvSpPr>
          <p:nvPr>
            <p:ph type="title" hasCustomPrompt="1"/>
          </p:nvPr>
        </p:nvSpPr>
        <p:spPr>
          <a:xfrm>
            <a:off x="-1" y="525780"/>
            <a:ext cx="3000375" cy="3983996"/>
          </a:xfrm>
          <a:prstGeom prst="rect">
            <a:avLst/>
          </a:prstGeom>
          <a:noFill/>
        </p:spPr>
        <p:txBody>
          <a:bodyPr wrap="square" lIns="540000" tIns="216000" rIns="108000" bIns="216000" anchor="ctr" anchorCtr="0">
            <a:normAutofit/>
          </a:bodyPr>
          <a:lstStyle>
            <a:lvl1pPr lvl="0" rtl="0">
              <a:lnSpc>
                <a:spcPct val="100000"/>
              </a:lnSpc>
              <a:spcBef>
                <a:spcPts val="0"/>
              </a:spcBef>
              <a:buClr>
                <a:srgbClr val="444444"/>
              </a:buClr>
              <a:buSzPct val="100000"/>
              <a:buFont typeface="Open Sans"/>
              <a:defRPr sz="3600" b="1">
                <a:solidFill>
                  <a:schemeClr val="bg1"/>
                </a:solidFill>
                <a:latin typeface="+mn-lt"/>
                <a:ea typeface="Open Sans" panose="020B0606030504020204" pitchFamily="34" charset="0"/>
                <a:cs typeface="Open Sans" panose="020B0606030504020204" pitchFamily="34" charset="0"/>
                <a:sym typeface="Open Sans"/>
              </a:defRPr>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r>
              <a:rPr lang="en-GB"/>
              <a:t>Slide title goes here</a:t>
            </a:r>
            <a:endParaRPr/>
          </a:p>
        </p:txBody>
      </p:sp>
      <p:sp>
        <p:nvSpPr>
          <p:cNvPr id="4" name="Content Placeholder 3">
            <a:extLst>
              <a:ext uri="{FF2B5EF4-FFF2-40B4-BE49-F238E27FC236}">
                <a16:creationId xmlns:a16="http://schemas.microsoft.com/office/drawing/2014/main" xmlns="" id="{803CD848-F240-4A33-849E-EA79B7792052}"/>
              </a:ext>
            </a:extLst>
          </p:cNvPr>
          <p:cNvSpPr>
            <a:spLocks noGrp="1"/>
          </p:cNvSpPr>
          <p:nvPr>
            <p:ph sz="quarter" idx="10"/>
          </p:nvPr>
        </p:nvSpPr>
        <p:spPr>
          <a:xfrm>
            <a:off x="3324225" y="519113"/>
            <a:ext cx="5280025" cy="39973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36925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asic 1">
    <p:spTree>
      <p:nvGrpSpPr>
        <p:cNvPr id="1" name="Shape 36"/>
        <p:cNvGrpSpPr/>
        <p:nvPr/>
      </p:nvGrpSpPr>
      <p:grpSpPr>
        <a:xfrm>
          <a:off x="0" y="0"/>
          <a:ext cx="0" cy="0"/>
          <a:chOff x="0" y="0"/>
          <a:chExt cx="0" cy="0"/>
        </a:xfrm>
      </p:grpSpPr>
      <p:sp>
        <p:nvSpPr>
          <p:cNvPr id="5" name="Content Placeholder 3">
            <a:extLst>
              <a:ext uri="{FF2B5EF4-FFF2-40B4-BE49-F238E27FC236}">
                <a16:creationId xmlns:a16="http://schemas.microsoft.com/office/drawing/2014/main" xmlns="" id="{C5E0FC21-4C21-4F4B-A159-F4EF5AED8199}"/>
              </a:ext>
            </a:extLst>
          </p:cNvPr>
          <p:cNvSpPr>
            <a:spLocks noGrp="1"/>
          </p:cNvSpPr>
          <p:nvPr>
            <p:ph sz="quarter" idx="11"/>
          </p:nvPr>
        </p:nvSpPr>
        <p:spPr>
          <a:xfrm>
            <a:off x="3324225" y="519113"/>
            <a:ext cx="5280025" cy="1164907"/>
          </a:xfrm>
          <a:ln>
            <a:solidFill>
              <a:schemeClr val="bg1">
                <a:lumMod val="75000"/>
              </a:schemeClr>
            </a:solidFill>
          </a:ln>
        </p:spPr>
        <p:txBody>
          <a:bodyPr lIns="72000" tIns="468000" anchor="t"/>
          <a:lstStyle/>
          <a:p>
            <a:pPr lvl="0"/>
            <a:r>
              <a:rPr lang="en-US"/>
              <a:t>Click to edit Master text styles</a:t>
            </a:r>
          </a:p>
        </p:txBody>
      </p:sp>
      <p:sp>
        <p:nvSpPr>
          <p:cNvPr id="38" name="Shape 38"/>
          <p:cNvSpPr txBox="1">
            <a:spLocks noGrp="1"/>
          </p:cNvSpPr>
          <p:nvPr>
            <p:ph type="title" hasCustomPrompt="1"/>
          </p:nvPr>
        </p:nvSpPr>
        <p:spPr>
          <a:xfrm>
            <a:off x="-1" y="518160"/>
            <a:ext cx="3000375" cy="3999236"/>
          </a:xfrm>
          <a:prstGeom prst="rect">
            <a:avLst/>
          </a:prstGeom>
          <a:noFill/>
        </p:spPr>
        <p:txBody>
          <a:bodyPr wrap="square" lIns="540000" tIns="216000" rIns="108000" bIns="216000" anchor="ctr" anchorCtr="0">
            <a:normAutofit/>
          </a:bodyPr>
          <a:lstStyle>
            <a:lvl1pPr lvl="0" rtl="0">
              <a:lnSpc>
                <a:spcPct val="100000"/>
              </a:lnSpc>
              <a:spcBef>
                <a:spcPts val="0"/>
              </a:spcBef>
              <a:buClr>
                <a:srgbClr val="444444"/>
              </a:buClr>
              <a:buSzPct val="100000"/>
              <a:buFont typeface="Open Sans"/>
              <a:defRPr sz="3600" b="1">
                <a:solidFill>
                  <a:schemeClr val="bg1"/>
                </a:solidFill>
                <a:latin typeface="+mn-lt"/>
                <a:ea typeface="Open Sans" panose="020B0606030504020204" pitchFamily="34" charset="0"/>
                <a:cs typeface="Open Sans" panose="020B0606030504020204" pitchFamily="34" charset="0"/>
                <a:sym typeface="Open Sans"/>
              </a:defRPr>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r>
              <a:rPr lang="en-GB"/>
              <a:t>Slide title goes here</a:t>
            </a:r>
            <a:endParaRPr/>
          </a:p>
        </p:txBody>
      </p:sp>
      <p:sp>
        <p:nvSpPr>
          <p:cNvPr id="4" name="Content Placeholder 3">
            <a:extLst>
              <a:ext uri="{FF2B5EF4-FFF2-40B4-BE49-F238E27FC236}">
                <a16:creationId xmlns:a16="http://schemas.microsoft.com/office/drawing/2014/main" xmlns="" id="{803CD848-F240-4A33-849E-EA79B7792052}"/>
              </a:ext>
            </a:extLst>
          </p:cNvPr>
          <p:cNvSpPr>
            <a:spLocks noGrp="1"/>
          </p:cNvSpPr>
          <p:nvPr>
            <p:ph sz="quarter" idx="10" hasCustomPrompt="1"/>
          </p:nvPr>
        </p:nvSpPr>
        <p:spPr>
          <a:xfrm>
            <a:off x="3324225" y="519113"/>
            <a:ext cx="5280025" cy="334327"/>
          </a:xfrm>
          <a:solidFill>
            <a:schemeClr val="bg1">
              <a:lumMod val="85000"/>
            </a:schemeClr>
          </a:solidFill>
        </p:spPr>
        <p:txBody>
          <a:bodyPr lIns="72000" anchor="ctr"/>
          <a:lstStyle>
            <a:lvl1pPr>
              <a:defRPr/>
            </a:lvl1pPr>
          </a:lstStyle>
          <a:p>
            <a:pPr lvl="1"/>
            <a:r>
              <a:rPr lang="en-US"/>
              <a:t>Title</a:t>
            </a:r>
            <a:endParaRPr lang="en-GB"/>
          </a:p>
        </p:txBody>
      </p:sp>
      <p:sp>
        <p:nvSpPr>
          <p:cNvPr id="8" name="Content Placeholder 3">
            <a:extLst>
              <a:ext uri="{FF2B5EF4-FFF2-40B4-BE49-F238E27FC236}">
                <a16:creationId xmlns:a16="http://schemas.microsoft.com/office/drawing/2014/main" xmlns="" id="{60BDE8B5-56A6-4339-A1AB-6DA5FD2A890B}"/>
              </a:ext>
            </a:extLst>
          </p:cNvPr>
          <p:cNvSpPr>
            <a:spLocks noGrp="1"/>
          </p:cNvSpPr>
          <p:nvPr>
            <p:ph sz="quarter" idx="12"/>
          </p:nvPr>
        </p:nvSpPr>
        <p:spPr>
          <a:xfrm>
            <a:off x="3324225" y="1936433"/>
            <a:ext cx="5280025" cy="1164907"/>
          </a:xfrm>
          <a:ln>
            <a:solidFill>
              <a:schemeClr val="bg1">
                <a:lumMod val="75000"/>
              </a:schemeClr>
            </a:solidFill>
          </a:ln>
        </p:spPr>
        <p:txBody>
          <a:bodyPr lIns="72000" tIns="468000" anchor="t"/>
          <a:lstStyle/>
          <a:p>
            <a:pPr lvl="0"/>
            <a:r>
              <a:rPr lang="en-US"/>
              <a:t>Click to edit Master text styles</a:t>
            </a:r>
          </a:p>
        </p:txBody>
      </p:sp>
      <p:sp>
        <p:nvSpPr>
          <p:cNvPr id="9" name="Content Placeholder 3">
            <a:extLst>
              <a:ext uri="{FF2B5EF4-FFF2-40B4-BE49-F238E27FC236}">
                <a16:creationId xmlns:a16="http://schemas.microsoft.com/office/drawing/2014/main" xmlns="" id="{D38F46EC-3B6D-4C46-86E3-7FA97097E483}"/>
              </a:ext>
            </a:extLst>
          </p:cNvPr>
          <p:cNvSpPr>
            <a:spLocks noGrp="1"/>
          </p:cNvSpPr>
          <p:nvPr>
            <p:ph sz="quarter" idx="13" hasCustomPrompt="1"/>
          </p:nvPr>
        </p:nvSpPr>
        <p:spPr>
          <a:xfrm>
            <a:off x="3324225" y="1936433"/>
            <a:ext cx="5280025" cy="334327"/>
          </a:xfrm>
          <a:solidFill>
            <a:schemeClr val="bg1">
              <a:lumMod val="85000"/>
            </a:schemeClr>
          </a:solidFill>
        </p:spPr>
        <p:txBody>
          <a:bodyPr lIns="72000" anchor="ctr"/>
          <a:lstStyle>
            <a:lvl1pPr>
              <a:defRPr/>
            </a:lvl1pPr>
          </a:lstStyle>
          <a:p>
            <a:pPr lvl="1"/>
            <a:r>
              <a:rPr lang="en-US"/>
              <a:t>Title</a:t>
            </a:r>
            <a:endParaRPr lang="en-GB"/>
          </a:p>
        </p:txBody>
      </p:sp>
      <p:sp>
        <p:nvSpPr>
          <p:cNvPr id="10" name="Content Placeholder 3">
            <a:extLst>
              <a:ext uri="{FF2B5EF4-FFF2-40B4-BE49-F238E27FC236}">
                <a16:creationId xmlns:a16="http://schemas.microsoft.com/office/drawing/2014/main" xmlns="" id="{DAC4DAFE-20DF-4A13-83DF-D6A63D101120}"/>
              </a:ext>
            </a:extLst>
          </p:cNvPr>
          <p:cNvSpPr>
            <a:spLocks noGrp="1"/>
          </p:cNvSpPr>
          <p:nvPr>
            <p:ph sz="quarter" idx="14"/>
          </p:nvPr>
        </p:nvSpPr>
        <p:spPr>
          <a:xfrm>
            <a:off x="3324225" y="3353753"/>
            <a:ext cx="5280025" cy="1164907"/>
          </a:xfrm>
          <a:ln>
            <a:solidFill>
              <a:schemeClr val="bg1">
                <a:lumMod val="75000"/>
              </a:schemeClr>
            </a:solidFill>
          </a:ln>
        </p:spPr>
        <p:txBody>
          <a:bodyPr lIns="72000" tIns="468000" anchor="t"/>
          <a:lstStyle/>
          <a:p>
            <a:pPr lvl="0"/>
            <a:r>
              <a:rPr lang="en-US"/>
              <a:t>Click to edit Master text styles</a:t>
            </a:r>
          </a:p>
        </p:txBody>
      </p:sp>
      <p:sp>
        <p:nvSpPr>
          <p:cNvPr id="11" name="Content Placeholder 3">
            <a:extLst>
              <a:ext uri="{FF2B5EF4-FFF2-40B4-BE49-F238E27FC236}">
                <a16:creationId xmlns:a16="http://schemas.microsoft.com/office/drawing/2014/main" xmlns="" id="{EAD58E02-0A33-4F82-AF2F-FCFE618A4658}"/>
              </a:ext>
            </a:extLst>
          </p:cNvPr>
          <p:cNvSpPr>
            <a:spLocks noGrp="1"/>
          </p:cNvSpPr>
          <p:nvPr>
            <p:ph sz="quarter" idx="15" hasCustomPrompt="1"/>
          </p:nvPr>
        </p:nvSpPr>
        <p:spPr>
          <a:xfrm>
            <a:off x="3324225" y="3353753"/>
            <a:ext cx="5280025" cy="334327"/>
          </a:xfrm>
          <a:solidFill>
            <a:schemeClr val="bg1">
              <a:lumMod val="85000"/>
            </a:schemeClr>
          </a:solidFill>
        </p:spPr>
        <p:txBody>
          <a:bodyPr lIns="72000" anchor="ctr"/>
          <a:lstStyle>
            <a:lvl1pPr>
              <a:defRPr/>
            </a:lvl1pPr>
          </a:lstStyle>
          <a:p>
            <a:pPr lvl="1"/>
            <a:r>
              <a:rPr lang="en-US"/>
              <a:t>Title</a:t>
            </a:r>
            <a:endParaRPr lang="en-GB"/>
          </a:p>
        </p:txBody>
      </p:sp>
    </p:spTree>
    <p:extLst>
      <p:ext uri="{BB962C8B-B14F-4D97-AF65-F5344CB8AC3E}">
        <p14:creationId xmlns:p14="http://schemas.microsoft.com/office/powerpoint/2010/main" val="2118846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Basic 1">
    <p:spTree>
      <p:nvGrpSpPr>
        <p:cNvPr id="1" name="Shape 36"/>
        <p:cNvGrpSpPr/>
        <p:nvPr/>
      </p:nvGrpSpPr>
      <p:grpSpPr>
        <a:xfrm>
          <a:off x="0" y="0"/>
          <a:ext cx="0" cy="0"/>
          <a:chOff x="0" y="0"/>
          <a:chExt cx="0" cy="0"/>
        </a:xfrm>
      </p:grpSpPr>
      <p:sp>
        <p:nvSpPr>
          <p:cNvPr id="5" name="Content Placeholder 3">
            <a:extLst>
              <a:ext uri="{FF2B5EF4-FFF2-40B4-BE49-F238E27FC236}">
                <a16:creationId xmlns:a16="http://schemas.microsoft.com/office/drawing/2014/main" xmlns="" id="{C5E0FC21-4C21-4F4B-A159-F4EF5AED8199}"/>
              </a:ext>
            </a:extLst>
          </p:cNvPr>
          <p:cNvSpPr>
            <a:spLocks noGrp="1"/>
          </p:cNvSpPr>
          <p:nvPr>
            <p:ph sz="quarter" idx="11"/>
          </p:nvPr>
        </p:nvSpPr>
        <p:spPr>
          <a:xfrm>
            <a:off x="3324225" y="519113"/>
            <a:ext cx="1644015" cy="3997325"/>
          </a:xfrm>
          <a:ln>
            <a:solidFill>
              <a:schemeClr val="bg1">
                <a:lumMod val="75000"/>
              </a:schemeClr>
            </a:solidFill>
          </a:ln>
        </p:spPr>
        <p:txBody>
          <a:bodyPr lIns="72000" tIns="540000" rIns="72000" anchor="t"/>
          <a:lstStyle/>
          <a:p>
            <a:pPr lvl="0"/>
            <a:r>
              <a:rPr lang="en-US"/>
              <a:t>Click to edit Master text styles</a:t>
            </a:r>
          </a:p>
        </p:txBody>
      </p:sp>
      <p:sp>
        <p:nvSpPr>
          <p:cNvPr id="38" name="Shape 38"/>
          <p:cNvSpPr txBox="1">
            <a:spLocks noGrp="1"/>
          </p:cNvSpPr>
          <p:nvPr>
            <p:ph type="title" hasCustomPrompt="1"/>
          </p:nvPr>
        </p:nvSpPr>
        <p:spPr>
          <a:xfrm>
            <a:off x="-1" y="510540"/>
            <a:ext cx="3000375" cy="4014476"/>
          </a:xfrm>
          <a:prstGeom prst="rect">
            <a:avLst/>
          </a:prstGeom>
          <a:noFill/>
        </p:spPr>
        <p:txBody>
          <a:bodyPr wrap="square" lIns="540000" tIns="216000" rIns="108000" bIns="216000" anchor="ctr" anchorCtr="0">
            <a:normAutofit/>
          </a:bodyPr>
          <a:lstStyle>
            <a:lvl1pPr lvl="0" rtl="0">
              <a:lnSpc>
                <a:spcPct val="100000"/>
              </a:lnSpc>
              <a:spcBef>
                <a:spcPts val="0"/>
              </a:spcBef>
              <a:buClr>
                <a:srgbClr val="444444"/>
              </a:buClr>
              <a:buSzPct val="100000"/>
              <a:buFont typeface="Open Sans"/>
              <a:defRPr sz="3600" b="1">
                <a:solidFill>
                  <a:schemeClr val="bg1"/>
                </a:solidFill>
                <a:latin typeface="+mn-lt"/>
                <a:ea typeface="Open Sans" panose="020B0606030504020204" pitchFamily="34" charset="0"/>
                <a:cs typeface="Open Sans" panose="020B0606030504020204" pitchFamily="34" charset="0"/>
                <a:sym typeface="Open Sans"/>
              </a:defRPr>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r>
              <a:rPr lang="en-GB"/>
              <a:t>Slide title goes here</a:t>
            </a:r>
            <a:endParaRPr/>
          </a:p>
        </p:txBody>
      </p:sp>
      <p:sp>
        <p:nvSpPr>
          <p:cNvPr id="4" name="Content Placeholder 3">
            <a:extLst>
              <a:ext uri="{FF2B5EF4-FFF2-40B4-BE49-F238E27FC236}">
                <a16:creationId xmlns:a16="http://schemas.microsoft.com/office/drawing/2014/main" xmlns="" id="{803CD848-F240-4A33-849E-EA79B7792052}"/>
              </a:ext>
            </a:extLst>
          </p:cNvPr>
          <p:cNvSpPr>
            <a:spLocks noGrp="1"/>
          </p:cNvSpPr>
          <p:nvPr>
            <p:ph sz="quarter" idx="10" hasCustomPrompt="1"/>
          </p:nvPr>
        </p:nvSpPr>
        <p:spPr>
          <a:xfrm>
            <a:off x="3324225" y="519113"/>
            <a:ext cx="1644015" cy="425767"/>
          </a:xfrm>
          <a:solidFill>
            <a:schemeClr val="bg1">
              <a:lumMod val="85000"/>
            </a:schemeClr>
          </a:solidFill>
        </p:spPr>
        <p:txBody>
          <a:bodyPr lIns="72000" rIns="72000" anchor="ctr"/>
          <a:lstStyle>
            <a:lvl1pPr>
              <a:defRPr/>
            </a:lvl1pPr>
          </a:lstStyle>
          <a:p>
            <a:pPr lvl="1"/>
            <a:r>
              <a:rPr lang="en-US"/>
              <a:t>Title</a:t>
            </a:r>
            <a:endParaRPr lang="en-GB"/>
          </a:p>
        </p:txBody>
      </p:sp>
      <p:sp>
        <p:nvSpPr>
          <p:cNvPr id="22" name="Content Placeholder 3">
            <a:extLst>
              <a:ext uri="{FF2B5EF4-FFF2-40B4-BE49-F238E27FC236}">
                <a16:creationId xmlns:a16="http://schemas.microsoft.com/office/drawing/2014/main" xmlns="" id="{4F3E05E4-EA86-4793-8CBE-31A257395C50}"/>
              </a:ext>
            </a:extLst>
          </p:cNvPr>
          <p:cNvSpPr>
            <a:spLocks noGrp="1"/>
          </p:cNvSpPr>
          <p:nvPr>
            <p:ph sz="quarter" idx="12"/>
          </p:nvPr>
        </p:nvSpPr>
        <p:spPr>
          <a:xfrm>
            <a:off x="5137785" y="519113"/>
            <a:ext cx="1644015" cy="3997325"/>
          </a:xfrm>
          <a:ln>
            <a:solidFill>
              <a:schemeClr val="bg1">
                <a:lumMod val="75000"/>
              </a:schemeClr>
            </a:solidFill>
          </a:ln>
        </p:spPr>
        <p:txBody>
          <a:bodyPr lIns="72000" tIns="540000" rIns="72000" anchor="t"/>
          <a:lstStyle/>
          <a:p>
            <a:pPr lvl="0"/>
            <a:r>
              <a:rPr lang="en-US"/>
              <a:t>Click to edit Master text styles</a:t>
            </a:r>
          </a:p>
        </p:txBody>
      </p:sp>
      <p:sp>
        <p:nvSpPr>
          <p:cNvPr id="23" name="Content Placeholder 3">
            <a:extLst>
              <a:ext uri="{FF2B5EF4-FFF2-40B4-BE49-F238E27FC236}">
                <a16:creationId xmlns:a16="http://schemas.microsoft.com/office/drawing/2014/main" xmlns="" id="{8E85B47D-ED11-4C7A-8127-2DC23767F62D}"/>
              </a:ext>
            </a:extLst>
          </p:cNvPr>
          <p:cNvSpPr>
            <a:spLocks noGrp="1"/>
          </p:cNvSpPr>
          <p:nvPr>
            <p:ph sz="quarter" idx="13" hasCustomPrompt="1"/>
          </p:nvPr>
        </p:nvSpPr>
        <p:spPr>
          <a:xfrm>
            <a:off x="5137785" y="519113"/>
            <a:ext cx="1644015" cy="425767"/>
          </a:xfrm>
          <a:solidFill>
            <a:schemeClr val="bg1">
              <a:lumMod val="85000"/>
            </a:schemeClr>
          </a:solidFill>
        </p:spPr>
        <p:txBody>
          <a:bodyPr lIns="72000" rIns="72000" anchor="ctr"/>
          <a:lstStyle>
            <a:lvl1pPr>
              <a:defRPr/>
            </a:lvl1pPr>
          </a:lstStyle>
          <a:p>
            <a:pPr lvl="1"/>
            <a:r>
              <a:rPr lang="en-US"/>
              <a:t>Title</a:t>
            </a:r>
            <a:endParaRPr lang="en-GB"/>
          </a:p>
        </p:txBody>
      </p:sp>
      <p:sp>
        <p:nvSpPr>
          <p:cNvPr id="24" name="Content Placeholder 3">
            <a:extLst>
              <a:ext uri="{FF2B5EF4-FFF2-40B4-BE49-F238E27FC236}">
                <a16:creationId xmlns:a16="http://schemas.microsoft.com/office/drawing/2014/main" xmlns="" id="{FCC452CD-0CC2-48AA-B84A-B49D3E569591}"/>
              </a:ext>
            </a:extLst>
          </p:cNvPr>
          <p:cNvSpPr>
            <a:spLocks noGrp="1"/>
          </p:cNvSpPr>
          <p:nvPr>
            <p:ph sz="quarter" idx="14"/>
          </p:nvPr>
        </p:nvSpPr>
        <p:spPr>
          <a:xfrm>
            <a:off x="6951345" y="519113"/>
            <a:ext cx="1644015" cy="3997325"/>
          </a:xfrm>
          <a:ln>
            <a:solidFill>
              <a:schemeClr val="bg1">
                <a:lumMod val="75000"/>
              </a:schemeClr>
            </a:solidFill>
          </a:ln>
        </p:spPr>
        <p:txBody>
          <a:bodyPr lIns="72000" tIns="540000" rIns="72000" anchor="t"/>
          <a:lstStyle/>
          <a:p>
            <a:pPr lvl="0"/>
            <a:r>
              <a:rPr lang="en-US"/>
              <a:t>Click to edit Master text styles</a:t>
            </a:r>
          </a:p>
        </p:txBody>
      </p:sp>
      <p:sp>
        <p:nvSpPr>
          <p:cNvPr id="25" name="Content Placeholder 3">
            <a:extLst>
              <a:ext uri="{FF2B5EF4-FFF2-40B4-BE49-F238E27FC236}">
                <a16:creationId xmlns:a16="http://schemas.microsoft.com/office/drawing/2014/main" xmlns="" id="{1EE6DEF1-BE4F-4CC8-A877-975EE12ECA64}"/>
              </a:ext>
            </a:extLst>
          </p:cNvPr>
          <p:cNvSpPr>
            <a:spLocks noGrp="1"/>
          </p:cNvSpPr>
          <p:nvPr>
            <p:ph sz="quarter" idx="15" hasCustomPrompt="1"/>
          </p:nvPr>
        </p:nvSpPr>
        <p:spPr>
          <a:xfrm>
            <a:off x="6951345" y="519113"/>
            <a:ext cx="1644015" cy="425767"/>
          </a:xfrm>
          <a:solidFill>
            <a:schemeClr val="bg1">
              <a:lumMod val="85000"/>
            </a:schemeClr>
          </a:solidFill>
        </p:spPr>
        <p:txBody>
          <a:bodyPr lIns="72000" rIns="72000" anchor="ctr"/>
          <a:lstStyle>
            <a:lvl1pPr>
              <a:defRPr/>
            </a:lvl1pPr>
          </a:lstStyle>
          <a:p>
            <a:pPr lvl="1"/>
            <a:r>
              <a:rPr lang="en-US"/>
              <a:t>Title</a:t>
            </a:r>
            <a:endParaRPr lang="en-GB"/>
          </a:p>
        </p:txBody>
      </p:sp>
    </p:spTree>
    <p:extLst>
      <p:ext uri="{BB962C8B-B14F-4D97-AF65-F5344CB8AC3E}">
        <p14:creationId xmlns:p14="http://schemas.microsoft.com/office/powerpoint/2010/main" val="1968609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Basic 1">
    <p:spTree>
      <p:nvGrpSpPr>
        <p:cNvPr id="1" name="Shape 36"/>
        <p:cNvGrpSpPr/>
        <p:nvPr/>
      </p:nvGrpSpPr>
      <p:grpSpPr>
        <a:xfrm>
          <a:off x="0" y="0"/>
          <a:ext cx="0" cy="0"/>
          <a:chOff x="0" y="0"/>
          <a:chExt cx="0" cy="0"/>
        </a:xfrm>
      </p:grpSpPr>
      <p:sp>
        <p:nvSpPr>
          <p:cNvPr id="5" name="Content Placeholder 3">
            <a:extLst>
              <a:ext uri="{FF2B5EF4-FFF2-40B4-BE49-F238E27FC236}">
                <a16:creationId xmlns:a16="http://schemas.microsoft.com/office/drawing/2014/main" xmlns="" id="{C5E0FC21-4C21-4F4B-A159-F4EF5AED8199}"/>
              </a:ext>
            </a:extLst>
          </p:cNvPr>
          <p:cNvSpPr>
            <a:spLocks noGrp="1"/>
          </p:cNvSpPr>
          <p:nvPr>
            <p:ph sz="quarter" idx="11"/>
          </p:nvPr>
        </p:nvSpPr>
        <p:spPr>
          <a:xfrm>
            <a:off x="3324225" y="519113"/>
            <a:ext cx="2488565" cy="3997325"/>
          </a:xfrm>
          <a:ln>
            <a:solidFill>
              <a:schemeClr val="bg1">
                <a:lumMod val="75000"/>
              </a:schemeClr>
            </a:solidFill>
          </a:ln>
        </p:spPr>
        <p:txBody>
          <a:bodyPr lIns="72000" tIns="540000" rIns="72000" anchor="t"/>
          <a:lstStyle/>
          <a:p>
            <a:pPr lvl="0"/>
            <a:r>
              <a:rPr lang="en-US"/>
              <a:t>Click to edit Master text styles</a:t>
            </a:r>
          </a:p>
        </p:txBody>
      </p:sp>
      <p:sp>
        <p:nvSpPr>
          <p:cNvPr id="38" name="Shape 38"/>
          <p:cNvSpPr txBox="1">
            <a:spLocks noGrp="1"/>
          </p:cNvSpPr>
          <p:nvPr>
            <p:ph type="title" hasCustomPrompt="1"/>
          </p:nvPr>
        </p:nvSpPr>
        <p:spPr>
          <a:xfrm>
            <a:off x="-1" y="533400"/>
            <a:ext cx="3000375" cy="3968756"/>
          </a:xfrm>
          <a:prstGeom prst="rect">
            <a:avLst/>
          </a:prstGeom>
          <a:noFill/>
        </p:spPr>
        <p:txBody>
          <a:bodyPr wrap="square" lIns="540000" tIns="216000" rIns="108000" bIns="216000" anchor="ctr" anchorCtr="0">
            <a:normAutofit/>
          </a:bodyPr>
          <a:lstStyle>
            <a:lvl1pPr lvl="0" rtl="0">
              <a:lnSpc>
                <a:spcPct val="100000"/>
              </a:lnSpc>
              <a:spcBef>
                <a:spcPts val="0"/>
              </a:spcBef>
              <a:buClr>
                <a:srgbClr val="444444"/>
              </a:buClr>
              <a:buSzPct val="100000"/>
              <a:buFont typeface="Open Sans"/>
              <a:defRPr sz="3600" b="1">
                <a:solidFill>
                  <a:schemeClr val="bg1"/>
                </a:solidFill>
                <a:latin typeface="+mn-lt"/>
                <a:ea typeface="Open Sans" panose="020B0606030504020204" pitchFamily="34" charset="0"/>
                <a:cs typeface="Open Sans" panose="020B0606030504020204" pitchFamily="34" charset="0"/>
                <a:sym typeface="Open Sans"/>
              </a:defRPr>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r>
              <a:rPr lang="en-GB"/>
              <a:t>Slide title goes here</a:t>
            </a:r>
            <a:endParaRPr/>
          </a:p>
        </p:txBody>
      </p:sp>
      <p:sp>
        <p:nvSpPr>
          <p:cNvPr id="4" name="Content Placeholder 3">
            <a:extLst>
              <a:ext uri="{FF2B5EF4-FFF2-40B4-BE49-F238E27FC236}">
                <a16:creationId xmlns:a16="http://schemas.microsoft.com/office/drawing/2014/main" xmlns="" id="{803CD848-F240-4A33-849E-EA79B7792052}"/>
              </a:ext>
            </a:extLst>
          </p:cNvPr>
          <p:cNvSpPr>
            <a:spLocks noGrp="1"/>
          </p:cNvSpPr>
          <p:nvPr>
            <p:ph sz="quarter" idx="10" hasCustomPrompt="1"/>
          </p:nvPr>
        </p:nvSpPr>
        <p:spPr>
          <a:xfrm>
            <a:off x="3324225" y="519113"/>
            <a:ext cx="2488565" cy="425767"/>
          </a:xfrm>
          <a:solidFill>
            <a:schemeClr val="bg1">
              <a:lumMod val="85000"/>
            </a:schemeClr>
          </a:solidFill>
        </p:spPr>
        <p:txBody>
          <a:bodyPr lIns="72000" rIns="72000" anchor="ctr"/>
          <a:lstStyle>
            <a:lvl1pPr>
              <a:defRPr/>
            </a:lvl1pPr>
          </a:lstStyle>
          <a:p>
            <a:pPr lvl="1"/>
            <a:r>
              <a:rPr lang="en-US"/>
              <a:t>Title</a:t>
            </a:r>
            <a:endParaRPr lang="en-GB"/>
          </a:p>
        </p:txBody>
      </p:sp>
      <p:sp>
        <p:nvSpPr>
          <p:cNvPr id="22" name="Content Placeholder 3">
            <a:extLst>
              <a:ext uri="{FF2B5EF4-FFF2-40B4-BE49-F238E27FC236}">
                <a16:creationId xmlns:a16="http://schemas.microsoft.com/office/drawing/2014/main" xmlns="" id="{4F3E05E4-EA86-4793-8CBE-31A257395C50}"/>
              </a:ext>
            </a:extLst>
          </p:cNvPr>
          <p:cNvSpPr>
            <a:spLocks noGrp="1"/>
          </p:cNvSpPr>
          <p:nvPr>
            <p:ph sz="quarter" idx="12"/>
          </p:nvPr>
        </p:nvSpPr>
        <p:spPr>
          <a:xfrm>
            <a:off x="6136641" y="519113"/>
            <a:ext cx="2467609" cy="3997325"/>
          </a:xfrm>
          <a:ln>
            <a:solidFill>
              <a:schemeClr val="bg1">
                <a:lumMod val="75000"/>
              </a:schemeClr>
            </a:solidFill>
          </a:ln>
        </p:spPr>
        <p:txBody>
          <a:bodyPr lIns="72000" tIns="540000" rIns="72000" anchor="t"/>
          <a:lstStyle/>
          <a:p>
            <a:pPr lvl="0"/>
            <a:r>
              <a:rPr lang="en-US"/>
              <a:t>Click to edit Master text styles</a:t>
            </a:r>
          </a:p>
        </p:txBody>
      </p:sp>
      <p:sp>
        <p:nvSpPr>
          <p:cNvPr id="23" name="Content Placeholder 3">
            <a:extLst>
              <a:ext uri="{FF2B5EF4-FFF2-40B4-BE49-F238E27FC236}">
                <a16:creationId xmlns:a16="http://schemas.microsoft.com/office/drawing/2014/main" xmlns="" id="{8E85B47D-ED11-4C7A-8127-2DC23767F62D}"/>
              </a:ext>
            </a:extLst>
          </p:cNvPr>
          <p:cNvSpPr>
            <a:spLocks noGrp="1"/>
          </p:cNvSpPr>
          <p:nvPr>
            <p:ph sz="quarter" idx="13" hasCustomPrompt="1"/>
          </p:nvPr>
        </p:nvSpPr>
        <p:spPr>
          <a:xfrm>
            <a:off x="6136641" y="519113"/>
            <a:ext cx="2467609" cy="425767"/>
          </a:xfrm>
          <a:solidFill>
            <a:schemeClr val="bg1">
              <a:lumMod val="85000"/>
            </a:schemeClr>
          </a:solidFill>
        </p:spPr>
        <p:txBody>
          <a:bodyPr lIns="72000" rIns="72000" anchor="ctr"/>
          <a:lstStyle>
            <a:lvl1pPr>
              <a:defRPr/>
            </a:lvl1pPr>
          </a:lstStyle>
          <a:p>
            <a:pPr lvl="1"/>
            <a:r>
              <a:rPr lang="en-US"/>
              <a:t>Title</a:t>
            </a:r>
            <a:endParaRPr lang="en-GB"/>
          </a:p>
        </p:txBody>
      </p:sp>
    </p:spTree>
    <p:extLst>
      <p:ext uri="{BB962C8B-B14F-4D97-AF65-F5344CB8AC3E}">
        <p14:creationId xmlns:p14="http://schemas.microsoft.com/office/powerpoint/2010/main" val="1941192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Picture Placeholder 13"/>
          <p:cNvSpPr>
            <a:spLocks noGrp="1"/>
          </p:cNvSpPr>
          <p:nvPr>
            <p:ph type="pic" sz="quarter" idx="14"/>
          </p:nvPr>
        </p:nvSpPr>
        <p:spPr>
          <a:xfrm>
            <a:off x="771843" y="1114425"/>
            <a:ext cx="1609725" cy="1609725"/>
          </a:xfrm>
          <a:prstGeom prst="ellipse">
            <a:avLst/>
          </a:prstGeom>
          <a:solidFill>
            <a:schemeClr val="bg1"/>
          </a:solidFill>
          <a:ln w="19050">
            <a:solidFill>
              <a:schemeClr val="accent2"/>
            </a:solidFill>
          </a:ln>
        </p:spPr>
        <p:txBody>
          <a:bodyPr anchor="ctr"/>
          <a:lstStyle>
            <a:lvl1pPr algn="ctr">
              <a:defRPr/>
            </a:lvl1pPr>
          </a:lstStyle>
          <a:p>
            <a:r>
              <a:rPr lang="en-US"/>
              <a:t>Click icon to add picture</a:t>
            </a:r>
            <a:endParaRPr lang="en-GB"/>
          </a:p>
        </p:txBody>
      </p:sp>
      <p:sp>
        <p:nvSpPr>
          <p:cNvPr id="3" name="Date Placeholder 2"/>
          <p:cNvSpPr>
            <a:spLocks noGrp="1"/>
          </p:cNvSpPr>
          <p:nvPr>
            <p:ph type="dt" sz="half" idx="10"/>
          </p:nvPr>
        </p:nvSpPr>
        <p:spPr/>
        <p:txBody>
          <a:bodyPr/>
          <a:lstStyle/>
          <a:p>
            <a:fld id="{75CBD546-3857-47BE-920D-E91E79A5C7BF}" type="datetimeFigureOut">
              <a:rPr lang="en-GB" smtClean="0"/>
              <a:t>18/11/2019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766605-4BEA-43C1-A54F-64B534A40631}" type="slidenum">
              <a:rPr lang="en-GB" smtClean="0"/>
              <a:t>‹Nr.›</a:t>
            </a:fld>
            <a:endParaRPr lang="en-GB"/>
          </a:p>
        </p:txBody>
      </p:sp>
      <p:sp>
        <p:nvSpPr>
          <p:cNvPr id="9" name="Title 1"/>
          <p:cNvSpPr>
            <a:spLocks noGrp="1"/>
          </p:cNvSpPr>
          <p:nvPr>
            <p:ph type="title" hasCustomPrompt="1"/>
          </p:nvPr>
        </p:nvSpPr>
        <p:spPr>
          <a:xfrm>
            <a:off x="665480" y="2906865"/>
            <a:ext cx="1822450" cy="662469"/>
          </a:xfrm>
        </p:spPr>
        <p:txBody>
          <a:bodyPr>
            <a:noAutofit/>
          </a:bodyPr>
          <a:lstStyle>
            <a:lvl1pPr algn="ctr">
              <a:defRPr sz="2000">
                <a:solidFill>
                  <a:schemeClr val="accent1"/>
                </a:solidFill>
              </a:defRPr>
            </a:lvl1pPr>
          </a:lstStyle>
          <a:p>
            <a:r>
              <a:rPr lang="en-US"/>
              <a:t>Name Surname</a:t>
            </a:r>
            <a:endParaRPr lang="en-GB"/>
          </a:p>
        </p:txBody>
      </p:sp>
      <p:sp>
        <p:nvSpPr>
          <p:cNvPr id="11" name="Text Placeholder 10"/>
          <p:cNvSpPr>
            <a:spLocks noGrp="1"/>
          </p:cNvSpPr>
          <p:nvPr>
            <p:ph type="body" sz="quarter" idx="13" hasCustomPrompt="1"/>
          </p:nvPr>
        </p:nvSpPr>
        <p:spPr>
          <a:xfrm>
            <a:off x="671958" y="3569334"/>
            <a:ext cx="1809495" cy="282256"/>
          </a:xfrm>
        </p:spPr>
        <p:txBody>
          <a:bodyPr/>
          <a:lstStyle>
            <a:lvl1pPr algn="ctr">
              <a:defRPr i="1">
                <a:solidFill>
                  <a:schemeClr val="bg1"/>
                </a:solidFill>
              </a:defRPr>
            </a:lvl1pPr>
          </a:lstStyle>
          <a:p>
            <a:pPr lvl="0"/>
            <a:r>
              <a:rPr lang="en-US" err="1"/>
              <a:t>Tite</a:t>
            </a:r>
            <a:endParaRPr lang="en-GB"/>
          </a:p>
        </p:txBody>
      </p:sp>
      <p:sp>
        <p:nvSpPr>
          <p:cNvPr id="15" name="Text Placeholder 2"/>
          <p:cNvSpPr>
            <a:spLocks noGrp="1"/>
          </p:cNvSpPr>
          <p:nvPr>
            <p:ph type="body" sz="quarter" idx="15"/>
          </p:nvPr>
        </p:nvSpPr>
        <p:spPr>
          <a:xfrm>
            <a:off x="3324225" y="519113"/>
            <a:ext cx="5270501" cy="39973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59686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divide">
    <p:bg>
      <p:bgPr>
        <a:solidFill>
          <a:schemeClr val="accent2"/>
        </a:solidFill>
        <a:effectLst/>
      </p:bgPr>
    </p:bg>
    <p:spTree>
      <p:nvGrpSpPr>
        <p:cNvPr id="1" name="Shape 20"/>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B5645055-9294-4292-BDA3-0A768862D052}"/>
              </a:ext>
            </a:extLst>
          </p:cNvPr>
          <p:cNvSpPr>
            <a:spLocks noGrp="1"/>
          </p:cNvSpPr>
          <p:nvPr>
            <p:ph type="body" sz="quarter" idx="10" hasCustomPrompt="1"/>
          </p:nvPr>
        </p:nvSpPr>
        <p:spPr>
          <a:xfrm>
            <a:off x="539750" y="519113"/>
            <a:ext cx="8064500" cy="3997325"/>
          </a:xfrm>
        </p:spPr>
        <p:txBody>
          <a:bodyPr anchor="ctr"/>
          <a:lstStyle>
            <a:lvl1pPr algn="ctr">
              <a:defRPr sz="2000"/>
            </a:lvl1pPr>
            <a:lvl2pPr algn="ctr">
              <a:defRPr sz="3600"/>
            </a:lvl2pPr>
            <a:lvl3pPr algn="ctr">
              <a:buClr>
                <a:schemeClr val="tx2"/>
              </a:buClr>
              <a:defRPr sz="2000"/>
            </a:lvl3pPr>
            <a:lvl4pPr algn="ctr">
              <a:defRPr sz="2000"/>
            </a:lvl4pPr>
            <a:lvl5pPr algn="ctr">
              <a:defRPr sz="2000"/>
            </a:lvl5pPr>
          </a:lstStyle>
          <a:p>
            <a:pPr lvl="0"/>
            <a:r>
              <a:rPr lang="en-US"/>
              <a:t>Normal text</a:t>
            </a:r>
          </a:p>
          <a:p>
            <a:pPr lvl="1"/>
            <a:r>
              <a:rPr lang="en-US"/>
              <a:t>Title/quote/statement</a:t>
            </a:r>
          </a:p>
          <a:p>
            <a:pPr lvl="2"/>
            <a:r>
              <a:rPr lang="en-US"/>
              <a:t>Bullets</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xmlns="" id="{3A81CDD0-F801-4B77-979C-8A5C573FD669}"/>
              </a:ext>
            </a:extLst>
          </p:cNvPr>
          <p:cNvSpPr/>
          <p:nvPr userDrawn="1"/>
        </p:nvSpPr>
        <p:spPr>
          <a:xfrm>
            <a:off x="8246425" y="4781708"/>
            <a:ext cx="365128" cy="4793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lose up of a logo&#10;&#10;Description generated with very high confidence">
            <a:extLst>
              <a:ext uri="{FF2B5EF4-FFF2-40B4-BE49-F238E27FC236}">
                <a16:creationId xmlns:a16="http://schemas.microsoft.com/office/drawing/2014/main" xmlns="" id="{761AC996-07A4-4727-9DC2-22C2F8B4EB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71450" y="4762632"/>
            <a:ext cx="315078" cy="313241"/>
          </a:xfrm>
          <a:prstGeom prst="rect">
            <a:avLst/>
          </a:prstGeom>
        </p:spPr>
      </p:pic>
      <p:pic>
        <p:nvPicPr>
          <p:cNvPr id="10" name="Picture 9" descr="A picture containing building&#10;&#10;Description automatically generated">
            <a:extLst>
              <a:ext uri="{FF2B5EF4-FFF2-40B4-BE49-F238E27FC236}">
                <a16:creationId xmlns:a16="http://schemas.microsoft.com/office/drawing/2014/main" xmlns="" id="{73CF6923-39DB-4AA2-AE3F-15ED4F6B5CB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24465" y="-235974"/>
            <a:ext cx="1824651" cy="624594"/>
          </a:xfrm>
          <a:prstGeom prst="rect">
            <a:avLst/>
          </a:prstGeom>
        </p:spPr>
      </p:pic>
    </p:spTree>
    <p:extLst>
      <p:ext uri="{BB962C8B-B14F-4D97-AF65-F5344CB8AC3E}">
        <p14:creationId xmlns:p14="http://schemas.microsoft.com/office/powerpoint/2010/main" val="1506664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Section divide">
    <p:bg>
      <p:bgPr>
        <a:solidFill>
          <a:schemeClr val="accent1"/>
        </a:solidFill>
        <a:effectLst/>
      </p:bgPr>
    </p:bg>
    <p:spTree>
      <p:nvGrpSpPr>
        <p:cNvPr id="1" name="Shape 20"/>
        <p:cNvGrpSpPr/>
        <p:nvPr/>
      </p:nvGrpSpPr>
      <p:grpSpPr>
        <a:xfrm>
          <a:off x="0" y="0"/>
          <a:ext cx="0" cy="0"/>
          <a:chOff x="0" y="0"/>
          <a:chExt cx="0" cy="0"/>
        </a:xfrm>
      </p:grpSpPr>
      <p:sp>
        <p:nvSpPr>
          <p:cNvPr id="8" name="Text Placeholder 3">
            <a:extLst>
              <a:ext uri="{FF2B5EF4-FFF2-40B4-BE49-F238E27FC236}">
                <a16:creationId xmlns:a16="http://schemas.microsoft.com/office/drawing/2014/main" xmlns="" id="{A83013A6-0881-435C-B05B-C0CAAF2F300D}"/>
              </a:ext>
            </a:extLst>
          </p:cNvPr>
          <p:cNvSpPr>
            <a:spLocks noGrp="1"/>
          </p:cNvSpPr>
          <p:nvPr>
            <p:ph type="body" sz="quarter" idx="10" hasCustomPrompt="1"/>
          </p:nvPr>
        </p:nvSpPr>
        <p:spPr>
          <a:xfrm>
            <a:off x="539750" y="519113"/>
            <a:ext cx="8064500" cy="3997325"/>
          </a:xfrm>
        </p:spPr>
        <p:txBody>
          <a:bodyPr anchor="ctr"/>
          <a:lstStyle>
            <a:lvl1pPr algn="ctr">
              <a:defRPr sz="2000"/>
            </a:lvl1pPr>
            <a:lvl2pPr algn="ctr">
              <a:defRPr sz="3600"/>
            </a:lvl2pPr>
            <a:lvl3pPr algn="ctr">
              <a:buClr>
                <a:schemeClr val="tx2"/>
              </a:buClr>
              <a:defRPr sz="2000"/>
            </a:lvl3pPr>
            <a:lvl4pPr algn="ctr">
              <a:defRPr sz="2000"/>
            </a:lvl4pPr>
            <a:lvl5pPr algn="ctr">
              <a:defRPr sz="2000"/>
            </a:lvl5pPr>
          </a:lstStyle>
          <a:p>
            <a:pPr lvl="0"/>
            <a:r>
              <a:rPr lang="en-US"/>
              <a:t>Normal text</a:t>
            </a:r>
          </a:p>
          <a:p>
            <a:pPr lvl="1"/>
            <a:r>
              <a:rPr lang="en-US"/>
              <a:t>Title/quote/statement</a:t>
            </a:r>
          </a:p>
          <a:p>
            <a:pPr lvl="2"/>
            <a:r>
              <a:rPr lang="en-US"/>
              <a:t>Bullets</a:t>
            </a:r>
          </a:p>
          <a:p>
            <a:pPr lvl="3"/>
            <a:r>
              <a:rPr lang="en-US"/>
              <a:t>Fourth level</a:t>
            </a:r>
          </a:p>
          <a:p>
            <a:pPr lvl="4"/>
            <a:r>
              <a:rPr lang="en-US"/>
              <a:t>Fifth level</a:t>
            </a:r>
            <a:endParaRPr lang="en-GB"/>
          </a:p>
        </p:txBody>
      </p:sp>
      <p:sp>
        <p:nvSpPr>
          <p:cNvPr id="10" name="Rectangle 9">
            <a:extLst>
              <a:ext uri="{FF2B5EF4-FFF2-40B4-BE49-F238E27FC236}">
                <a16:creationId xmlns:a16="http://schemas.microsoft.com/office/drawing/2014/main" xmlns="" id="{CCB41865-F6E1-4DF3-8BDB-CB939CD04A9C}"/>
              </a:ext>
            </a:extLst>
          </p:cNvPr>
          <p:cNvSpPr/>
          <p:nvPr userDrawn="1"/>
        </p:nvSpPr>
        <p:spPr>
          <a:xfrm>
            <a:off x="8246425" y="4781708"/>
            <a:ext cx="365128" cy="4793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close up of a logo&#10;&#10;Description generated with very high confidence">
            <a:extLst>
              <a:ext uri="{FF2B5EF4-FFF2-40B4-BE49-F238E27FC236}">
                <a16:creationId xmlns:a16="http://schemas.microsoft.com/office/drawing/2014/main" xmlns="" id="{0FD79E96-EBE6-4B9A-883B-48888FD2EF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71450" y="4762632"/>
            <a:ext cx="315078" cy="313241"/>
          </a:xfrm>
          <a:prstGeom prst="rect">
            <a:avLst/>
          </a:prstGeom>
        </p:spPr>
      </p:pic>
      <p:pic>
        <p:nvPicPr>
          <p:cNvPr id="7" name="Picture 6" descr="A picture containing building&#10;&#10;Description automatically generated">
            <a:extLst>
              <a:ext uri="{FF2B5EF4-FFF2-40B4-BE49-F238E27FC236}">
                <a16:creationId xmlns:a16="http://schemas.microsoft.com/office/drawing/2014/main" xmlns="" id="{E91D3E17-D4C9-4259-B957-E55E8979234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24465" y="-235974"/>
            <a:ext cx="1824651" cy="624594"/>
          </a:xfrm>
          <a:prstGeom prst="rect">
            <a:avLst/>
          </a:prstGeom>
        </p:spPr>
      </p:pic>
    </p:spTree>
    <p:extLst>
      <p:ext uri="{BB962C8B-B14F-4D97-AF65-F5344CB8AC3E}">
        <p14:creationId xmlns:p14="http://schemas.microsoft.com/office/powerpoint/2010/main" val="31834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Section divide">
    <p:bg>
      <p:bgPr>
        <a:solidFill>
          <a:schemeClr val="accent3"/>
        </a:solidFill>
        <a:effectLst/>
      </p:bgPr>
    </p:bg>
    <p:spTree>
      <p:nvGrpSpPr>
        <p:cNvPr id="1" name="Shape 20"/>
        <p:cNvGrpSpPr/>
        <p:nvPr/>
      </p:nvGrpSpPr>
      <p:grpSpPr>
        <a:xfrm>
          <a:off x="0" y="0"/>
          <a:ext cx="0" cy="0"/>
          <a:chOff x="0" y="0"/>
          <a:chExt cx="0" cy="0"/>
        </a:xfrm>
      </p:grpSpPr>
      <p:sp>
        <p:nvSpPr>
          <p:cNvPr id="9" name="Text Placeholder 3">
            <a:extLst>
              <a:ext uri="{FF2B5EF4-FFF2-40B4-BE49-F238E27FC236}">
                <a16:creationId xmlns:a16="http://schemas.microsoft.com/office/drawing/2014/main" xmlns="" id="{3DE4592F-5EB5-4855-A9B3-3062B114682F}"/>
              </a:ext>
            </a:extLst>
          </p:cNvPr>
          <p:cNvSpPr>
            <a:spLocks noGrp="1"/>
          </p:cNvSpPr>
          <p:nvPr>
            <p:ph type="body" sz="quarter" idx="10" hasCustomPrompt="1"/>
          </p:nvPr>
        </p:nvSpPr>
        <p:spPr>
          <a:xfrm>
            <a:off x="539750" y="519113"/>
            <a:ext cx="8064500" cy="3997325"/>
          </a:xfrm>
        </p:spPr>
        <p:txBody>
          <a:bodyPr anchor="ctr"/>
          <a:lstStyle>
            <a:lvl1pPr algn="ctr">
              <a:defRPr sz="2000">
                <a:solidFill>
                  <a:schemeClr val="bg2"/>
                </a:solidFill>
              </a:defRPr>
            </a:lvl1pPr>
            <a:lvl2pPr algn="ctr">
              <a:defRPr sz="3600">
                <a:solidFill>
                  <a:schemeClr val="bg2"/>
                </a:solidFill>
              </a:defRPr>
            </a:lvl2pPr>
            <a:lvl3pPr algn="ctr">
              <a:buClr>
                <a:schemeClr val="bg2"/>
              </a:buClr>
              <a:defRPr sz="2000">
                <a:solidFill>
                  <a:schemeClr val="bg2"/>
                </a:solidFill>
              </a:defRPr>
            </a:lvl3pPr>
            <a:lvl4pPr algn="ctr">
              <a:defRPr sz="2000">
                <a:solidFill>
                  <a:schemeClr val="bg2"/>
                </a:solidFill>
              </a:defRPr>
            </a:lvl4pPr>
            <a:lvl5pPr algn="ctr">
              <a:defRPr sz="2000">
                <a:solidFill>
                  <a:schemeClr val="bg2"/>
                </a:solidFill>
              </a:defRPr>
            </a:lvl5pPr>
          </a:lstStyle>
          <a:p>
            <a:pPr lvl="0"/>
            <a:r>
              <a:rPr lang="en-US"/>
              <a:t>Normal text</a:t>
            </a:r>
          </a:p>
          <a:p>
            <a:pPr lvl="1"/>
            <a:r>
              <a:rPr lang="en-US"/>
              <a:t>Title/quote/statement</a:t>
            </a:r>
          </a:p>
          <a:p>
            <a:pPr lvl="2"/>
            <a:r>
              <a:rPr lang="en-US"/>
              <a:t>Bullets</a:t>
            </a:r>
          </a:p>
          <a:p>
            <a:pPr lvl="3"/>
            <a:r>
              <a:rPr lang="en-US"/>
              <a:t>Fourth level</a:t>
            </a:r>
          </a:p>
          <a:p>
            <a:pPr lvl="4"/>
            <a:r>
              <a:rPr lang="en-US"/>
              <a:t>Fifth level</a:t>
            </a:r>
            <a:endParaRPr lang="en-GB"/>
          </a:p>
        </p:txBody>
      </p:sp>
      <p:sp>
        <p:nvSpPr>
          <p:cNvPr id="10" name="Rectangle 9">
            <a:extLst>
              <a:ext uri="{FF2B5EF4-FFF2-40B4-BE49-F238E27FC236}">
                <a16:creationId xmlns:a16="http://schemas.microsoft.com/office/drawing/2014/main" xmlns="" id="{D508405E-B2B6-456F-AF4C-8A079EED9B56}"/>
              </a:ext>
            </a:extLst>
          </p:cNvPr>
          <p:cNvSpPr/>
          <p:nvPr userDrawn="1"/>
        </p:nvSpPr>
        <p:spPr>
          <a:xfrm>
            <a:off x="8246425" y="4781708"/>
            <a:ext cx="365128" cy="4793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close up of a logo&#10;&#10;Description generated with very high confidence">
            <a:extLst>
              <a:ext uri="{FF2B5EF4-FFF2-40B4-BE49-F238E27FC236}">
                <a16:creationId xmlns:a16="http://schemas.microsoft.com/office/drawing/2014/main" xmlns="" id="{F7B258C3-3B8A-4DD9-907E-1226E6FB27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71450" y="4762632"/>
            <a:ext cx="315078" cy="313241"/>
          </a:xfrm>
          <a:prstGeom prst="rect">
            <a:avLst/>
          </a:prstGeom>
        </p:spPr>
      </p:pic>
      <p:pic>
        <p:nvPicPr>
          <p:cNvPr id="7" name="Picture 6" descr="A picture containing building&#10;&#10;Description automatically generated">
            <a:extLst>
              <a:ext uri="{FF2B5EF4-FFF2-40B4-BE49-F238E27FC236}">
                <a16:creationId xmlns:a16="http://schemas.microsoft.com/office/drawing/2014/main" xmlns="" id="{BF775003-92BC-4C75-A51C-A435528630B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24465" y="-235974"/>
            <a:ext cx="1824651" cy="624594"/>
          </a:xfrm>
          <a:prstGeom prst="rect">
            <a:avLst/>
          </a:prstGeom>
        </p:spPr>
      </p:pic>
    </p:spTree>
    <p:extLst>
      <p:ext uri="{BB962C8B-B14F-4D97-AF65-F5344CB8AC3E}">
        <p14:creationId xmlns:p14="http://schemas.microsoft.com/office/powerpoint/2010/main" val="2538110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Section divide">
    <p:bg>
      <p:bgPr>
        <a:solidFill>
          <a:schemeClr val="accent4"/>
        </a:solidFill>
        <a:effectLst/>
      </p:bgPr>
    </p:bg>
    <p:spTree>
      <p:nvGrpSpPr>
        <p:cNvPr id="1" name="Shape 20"/>
        <p:cNvGrpSpPr/>
        <p:nvPr/>
      </p:nvGrpSpPr>
      <p:grpSpPr>
        <a:xfrm>
          <a:off x="0" y="0"/>
          <a:ext cx="0" cy="0"/>
          <a:chOff x="0" y="0"/>
          <a:chExt cx="0" cy="0"/>
        </a:xfrm>
      </p:grpSpPr>
      <p:sp>
        <p:nvSpPr>
          <p:cNvPr id="8" name="Text Placeholder 3">
            <a:extLst>
              <a:ext uri="{FF2B5EF4-FFF2-40B4-BE49-F238E27FC236}">
                <a16:creationId xmlns:a16="http://schemas.microsoft.com/office/drawing/2014/main" xmlns="" id="{D295453C-F11D-4E51-B7F5-7D215983B1C7}"/>
              </a:ext>
            </a:extLst>
          </p:cNvPr>
          <p:cNvSpPr>
            <a:spLocks noGrp="1"/>
          </p:cNvSpPr>
          <p:nvPr>
            <p:ph type="body" sz="quarter" idx="10" hasCustomPrompt="1"/>
          </p:nvPr>
        </p:nvSpPr>
        <p:spPr>
          <a:xfrm>
            <a:off x="539750" y="519113"/>
            <a:ext cx="8064500" cy="3997325"/>
          </a:xfrm>
        </p:spPr>
        <p:txBody>
          <a:bodyPr anchor="ctr"/>
          <a:lstStyle>
            <a:lvl1pPr algn="ctr">
              <a:defRPr sz="2000">
                <a:solidFill>
                  <a:schemeClr val="bg2"/>
                </a:solidFill>
              </a:defRPr>
            </a:lvl1pPr>
            <a:lvl2pPr algn="ctr">
              <a:defRPr sz="3600">
                <a:solidFill>
                  <a:schemeClr val="bg2"/>
                </a:solidFill>
              </a:defRPr>
            </a:lvl2pPr>
            <a:lvl3pPr algn="ctr">
              <a:buClr>
                <a:schemeClr val="bg2"/>
              </a:buClr>
              <a:defRPr sz="2000">
                <a:solidFill>
                  <a:schemeClr val="bg2"/>
                </a:solidFill>
              </a:defRPr>
            </a:lvl3pPr>
            <a:lvl4pPr algn="ctr">
              <a:defRPr sz="2000">
                <a:solidFill>
                  <a:schemeClr val="bg2"/>
                </a:solidFill>
              </a:defRPr>
            </a:lvl4pPr>
            <a:lvl5pPr algn="ctr">
              <a:defRPr sz="2000">
                <a:solidFill>
                  <a:schemeClr val="bg2"/>
                </a:solidFill>
              </a:defRPr>
            </a:lvl5pPr>
          </a:lstStyle>
          <a:p>
            <a:pPr lvl="0"/>
            <a:r>
              <a:rPr lang="en-US"/>
              <a:t>Normal text</a:t>
            </a:r>
          </a:p>
          <a:p>
            <a:pPr lvl="1"/>
            <a:r>
              <a:rPr lang="en-US"/>
              <a:t>Title/quote/statement</a:t>
            </a:r>
          </a:p>
          <a:p>
            <a:pPr lvl="2"/>
            <a:r>
              <a:rPr lang="en-US"/>
              <a:t>Bullets</a:t>
            </a:r>
          </a:p>
          <a:p>
            <a:pPr lvl="3"/>
            <a:r>
              <a:rPr lang="en-US"/>
              <a:t>Fourth level</a:t>
            </a:r>
          </a:p>
          <a:p>
            <a:pPr lvl="4"/>
            <a:r>
              <a:rPr lang="en-US"/>
              <a:t>Fifth level</a:t>
            </a:r>
            <a:endParaRPr lang="en-GB"/>
          </a:p>
        </p:txBody>
      </p:sp>
      <p:sp>
        <p:nvSpPr>
          <p:cNvPr id="10" name="Rectangle 9">
            <a:extLst>
              <a:ext uri="{FF2B5EF4-FFF2-40B4-BE49-F238E27FC236}">
                <a16:creationId xmlns:a16="http://schemas.microsoft.com/office/drawing/2014/main" xmlns="" id="{6B23FB96-DBE0-4B2D-9EE5-078F624856F1}"/>
              </a:ext>
            </a:extLst>
          </p:cNvPr>
          <p:cNvSpPr/>
          <p:nvPr userDrawn="1"/>
        </p:nvSpPr>
        <p:spPr>
          <a:xfrm>
            <a:off x="8246425" y="4781708"/>
            <a:ext cx="365128" cy="4793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close up of a logo&#10;&#10;Description generated with very high confidence">
            <a:extLst>
              <a:ext uri="{FF2B5EF4-FFF2-40B4-BE49-F238E27FC236}">
                <a16:creationId xmlns:a16="http://schemas.microsoft.com/office/drawing/2014/main" xmlns="" id="{54D5084C-72F0-4225-AC7B-8E6161288A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71450" y="4762632"/>
            <a:ext cx="315078" cy="313241"/>
          </a:xfrm>
          <a:prstGeom prst="rect">
            <a:avLst/>
          </a:prstGeom>
        </p:spPr>
      </p:pic>
      <p:pic>
        <p:nvPicPr>
          <p:cNvPr id="7" name="Picture 6" descr="A picture containing building&#10;&#10;Description automatically generated">
            <a:extLst>
              <a:ext uri="{FF2B5EF4-FFF2-40B4-BE49-F238E27FC236}">
                <a16:creationId xmlns:a16="http://schemas.microsoft.com/office/drawing/2014/main" xmlns="" id="{B02B442A-7F57-4493-862F-58F384DA06A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24465" y="-235974"/>
            <a:ext cx="1824651" cy="624594"/>
          </a:xfrm>
          <a:prstGeom prst="rect">
            <a:avLst/>
          </a:prstGeom>
        </p:spPr>
      </p:pic>
    </p:spTree>
    <p:extLst>
      <p:ext uri="{BB962C8B-B14F-4D97-AF65-F5344CB8AC3E}">
        <p14:creationId xmlns:p14="http://schemas.microsoft.com/office/powerpoint/2010/main" val="490000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Section divide">
    <p:bg>
      <p:bgPr>
        <a:solidFill>
          <a:schemeClr val="accent5"/>
        </a:solidFill>
        <a:effectLst/>
      </p:bgPr>
    </p:bg>
    <p:spTree>
      <p:nvGrpSpPr>
        <p:cNvPr id="1" name="Shape 20"/>
        <p:cNvGrpSpPr/>
        <p:nvPr/>
      </p:nvGrpSpPr>
      <p:grpSpPr>
        <a:xfrm>
          <a:off x="0" y="0"/>
          <a:ext cx="0" cy="0"/>
          <a:chOff x="0" y="0"/>
          <a:chExt cx="0" cy="0"/>
        </a:xfrm>
      </p:grpSpPr>
      <p:sp>
        <p:nvSpPr>
          <p:cNvPr id="8" name="Text Placeholder 3">
            <a:extLst>
              <a:ext uri="{FF2B5EF4-FFF2-40B4-BE49-F238E27FC236}">
                <a16:creationId xmlns:a16="http://schemas.microsoft.com/office/drawing/2014/main" xmlns="" id="{AEEC140C-27FB-4A30-95DC-EB663D227054}"/>
              </a:ext>
            </a:extLst>
          </p:cNvPr>
          <p:cNvSpPr>
            <a:spLocks noGrp="1"/>
          </p:cNvSpPr>
          <p:nvPr>
            <p:ph type="body" sz="quarter" idx="10" hasCustomPrompt="1"/>
          </p:nvPr>
        </p:nvSpPr>
        <p:spPr>
          <a:xfrm>
            <a:off x="539750" y="519113"/>
            <a:ext cx="8064500" cy="3997325"/>
          </a:xfrm>
        </p:spPr>
        <p:txBody>
          <a:bodyPr anchor="ctr"/>
          <a:lstStyle>
            <a:lvl1pPr algn="ctr">
              <a:defRPr sz="2000"/>
            </a:lvl1pPr>
            <a:lvl2pPr algn="ctr">
              <a:defRPr sz="3600"/>
            </a:lvl2pPr>
            <a:lvl3pPr algn="ctr">
              <a:buClr>
                <a:schemeClr val="tx2"/>
              </a:buClr>
              <a:defRPr sz="2000"/>
            </a:lvl3pPr>
            <a:lvl4pPr algn="ctr">
              <a:defRPr sz="2000"/>
            </a:lvl4pPr>
            <a:lvl5pPr algn="ctr">
              <a:defRPr sz="2000"/>
            </a:lvl5pPr>
          </a:lstStyle>
          <a:p>
            <a:pPr lvl="0"/>
            <a:r>
              <a:rPr lang="en-US"/>
              <a:t>Normal text</a:t>
            </a:r>
          </a:p>
          <a:p>
            <a:pPr lvl="1"/>
            <a:r>
              <a:rPr lang="en-US"/>
              <a:t>Title/quote/statement</a:t>
            </a:r>
          </a:p>
          <a:p>
            <a:pPr lvl="2"/>
            <a:r>
              <a:rPr lang="en-US"/>
              <a:t>Bullets</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xmlns="" id="{CC32D67A-CC52-4FC8-8211-0E60678C277D}"/>
              </a:ext>
            </a:extLst>
          </p:cNvPr>
          <p:cNvSpPr/>
          <p:nvPr userDrawn="1"/>
        </p:nvSpPr>
        <p:spPr>
          <a:xfrm>
            <a:off x="8246425" y="4781708"/>
            <a:ext cx="365128" cy="4793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close up of a logo&#10;&#10;Description generated with very high confidence">
            <a:extLst>
              <a:ext uri="{FF2B5EF4-FFF2-40B4-BE49-F238E27FC236}">
                <a16:creationId xmlns:a16="http://schemas.microsoft.com/office/drawing/2014/main" xmlns="" id="{5D44C561-7545-49CC-B9A8-4FFD1553E9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71450" y="4762632"/>
            <a:ext cx="315078" cy="313241"/>
          </a:xfrm>
          <a:prstGeom prst="rect">
            <a:avLst/>
          </a:prstGeom>
        </p:spPr>
      </p:pic>
      <p:pic>
        <p:nvPicPr>
          <p:cNvPr id="10" name="Picture 9" descr="A picture containing building&#10;&#10;Description automatically generated">
            <a:extLst>
              <a:ext uri="{FF2B5EF4-FFF2-40B4-BE49-F238E27FC236}">
                <a16:creationId xmlns:a16="http://schemas.microsoft.com/office/drawing/2014/main" xmlns="" id="{0909B411-68A9-40DF-9B11-53075A491BE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24465" y="-235974"/>
            <a:ext cx="1824651" cy="624594"/>
          </a:xfrm>
          <a:prstGeom prst="rect">
            <a:avLst/>
          </a:prstGeom>
        </p:spPr>
      </p:pic>
    </p:spTree>
    <p:extLst>
      <p:ext uri="{BB962C8B-B14F-4D97-AF65-F5344CB8AC3E}">
        <p14:creationId xmlns:p14="http://schemas.microsoft.com/office/powerpoint/2010/main" val="307092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Section divide">
    <p:bg>
      <p:bgPr>
        <a:solidFill>
          <a:schemeClr val="tx2"/>
        </a:solidFill>
        <a:effectLst/>
      </p:bgPr>
    </p:bg>
    <p:spTree>
      <p:nvGrpSpPr>
        <p:cNvPr id="1" name="Shape 20"/>
        <p:cNvGrpSpPr/>
        <p:nvPr/>
      </p:nvGrpSpPr>
      <p:grpSpPr>
        <a:xfrm>
          <a:off x="0" y="0"/>
          <a:ext cx="0" cy="0"/>
          <a:chOff x="0" y="0"/>
          <a:chExt cx="0" cy="0"/>
        </a:xfrm>
      </p:grpSpPr>
      <p:sp>
        <p:nvSpPr>
          <p:cNvPr id="10" name="Text Placeholder 3">
            <a:extLst>
              <a:ext uri="{FF2B5EF4-FFF2-40B4-BE49-F238E27FC236}">
                <a16:creationId xmlns:a16="http://schemas.microsoft.com/office/drawing/2014/main" xmlns="" id="{576E8896-D6A3-4D05-9A19-2C481CD6902B}"/>
              </a:ext>
            </a:extLst>
          </p:cNvPr>
          <p:cNvSpPr>
            <a:spLocks noGrp="1"/>
          </p:cNvSpPr>
          <p:nvPr>
            <p:ph type="body" sz="quarter" idx="10" hasCustomPrompt="1"/>
          </p:nvPr>
        </p:nvSpPr>
        <p:spPr>
          <a:xfrm>
            <a:off x="539750" y="519113"/>
            <a:ext cx="8064500" cy="3997325"/>
          </a:xfrm>
        </p:spPr>
        <p:txBody>
          <a:bodyPr anchor="ctr"/>
          <a:lstStyle>
            <a:lvl1pPr algn="ctr">
              <a:defRPr sz="2000">
                <a:solidFill>
                  <a:schemeClr val="bg2"/>
                </a:solidFill>
              </a:defRPr>
            </a:lvl1pPr>
            <a:lvl2pPr algn="ctr">
              <a:defRPr sz="3600">
                <a:solidFill>
                  <a:schemeClr val="bg2"/>
                </a:solidFill>
              </a:defRPr>
            </a:lvl2pPr>
            <a:lvl3pPr algn="ctr">
              <a:buClr>
                <a:schemeClr val="accent3"/>
              </a:buClr>
              <a:defRPr sz="2000">
                <a:solidFill>
                  <a:schemeClr val="bg2"/>
                </a:solidFill>
              </a:defRPr>
            </a:lvl3pPr>
            <a:lvl4pPr algn="ctr">
              <a:defRPr sz="2000">
                <a:solidFill>
                  <a:schemeClr val="bg2"/>
                </a:solidFill>
              </a:defRPr>
            </a:lvl4pPr>
            <a:lvl5pPr algn="ctr">
              <a:defRPr sz="2000">
                <a:solidFill>
                  <a:schemeClr val="bg2"/>
                </a:solidFill>
              </a:defRPr>
            </a:lvl5pPr>
          </a:lstStyle>
          <a:p>
            <a:pPr lvl="0"/>
            <a:r>
              <a:rPr lang="en-US"/>
              <a:t>Normal text</a:t>
            </a:r>
          </a:p>
          <a:p>
            <a:pPr lvl="1"/>
            <a:r>
              <a:rPr lang="en-US"/>
              <a:t>Title/quote/statement</a:t>
            </a:r>
          </a:p>
          <a:p>
            <a:pPr lvl="2"/>
            <a:r>
              <a:rPr lang="en-US"/>
              <a:t>Bullets</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xmlns="" id="{D00A2E42-D492-49B0-8414-3B80F757B056}"/>
              </a:ext>
            </a:extLst>
          </p:cNvPr>
          <p:cNvSpPr/>
          <p:nvPr userDrawn="1"/>
        </p:nvSpPr>
        <p:spPr>
          <a:xfrm>
            <a:off x="8246425" y="4774088"/>
            <a:ext cx="365128" cy="4793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close up of a logo&#10;&#10;Description generated with very high confidence">
            <a:extLst>
              <a:ext uri="{FF2B5EF4-FFF2-40B4-BE49-F238E27FC236}">
                <a16:creationId xmlns:a16="http://schemas.microsoft.com/office/drawing/2014/main" xmlns="" id="{8AA69675-EF60-4BA9-9CC1-B1C2BF894C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71450" y="4755012"/>
            <a:ext cx="315078" cy="313241"/>
          </a:xfrm>
          <a:prstGeom prst="rect">
            <a:avLst/>
          </a:prstGeom>
        </p:spPr>
      </p:pic>
      <p:pic>
        <p:nvPicPr>
          <p:cNvPr id="8" name="Picture 7">
            <a:extLst>
              <a:ext uri="{FF2B5EF4-FFF2-40B4-BE49-F238E27FC236}">
                <a16:creationId xmlns:a16="http://schemas.microsoft.com/office/drawing/2014/main" xmlns="" id="{E8571059-C7BE-4965-BB91-F9FF49B2612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24465" y="-324466"/>
            <a:ext cx="1824651" cy="713085"/>
          </a:xfrm>
          <a:prstGeom prst="rect">
            <a:avLst/>
          </a:prstGeom>
        </p:spPr>
      </p:pic>
    </p:spTree>
    <p:extLst>
      <p:ext uri="{BB962C8B-B14F-4D97-AF65-F5344CB8AC3E}">
        <p14:creationId xmlns:p14="http://schemas.microsoft.com/office/powerpoint/2010/main" val="27206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1">
    <p:spTree>
      <p:nvGrpSpPr>
        <p:cNvPr id="1" name="Shape 36"/>
        <p:cNvGrpSpPr/>
        <p:nvPr/>
      </p:nvGrpSpPr>
      <p:grpSpPr>
        <a:xfrm>
          <a:off x="0" y="0"/>
          <a:ext cx="0" cy="0"/>
          <a:chOff x="0" y="0"/>
          <a:chExt cx="0" cy="0"/>
        </a:xfrm>
      </p:grpSpPr>
    </p:spTree>
    <p:extLst>
      <p:ext uri="{BB962C8B-B14F-4D97-AF65-F5344CB8AC3E}">
        <p14:creationId xmlns:p14="http://schemas.microsoft.com/office/powerpoint/2010/main" val="2745009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asic 1">
    <p:spTree>
      <p:nvGrpSpPr>
        <p:cNvPr id="1" name="Shape 36"/>
        <p:cNvGrpSpPr/>
        <p:nvPr/>
      </p:nvGrpSpPr>
      <p:grpSpPr>
        <a:xfrm>
          <a:off x="0" y="0"/>
          <a:ext cx="0" cy="0"/>
          <a:chOff x="0" y="0"/>
          <a:chExt cx="0" cy="0"/>
        </a:xfrm>
      </p:grpSpPr>
      <p:sp>
        <p:nvSpPr>
          <p:cNvPr id="38" name="Shape 38"/>
          <p:cNvSpPr txBox="1">
            <a:spLocks noGrp="1"/>
          </p:cNvSpPr>
          <p:nvPr>
            <p:ph type="title" hasCustomPrompt="1"/>
          </p:nvPr>
        </p:nvSpPr>
        <p:spPr>
          <a:xfrm>
            <a:off x="539750" y="519112"/>
            <a:ext cx="2256790" cy="1100138"/>
          </a:xfrm>
          <a:prstGeom prst="rect">
            <a:avLst/>
          </a:prstGeom>
          <a:noFill/>
        </p:spPr>
        <p:txBody>
          <a:bodyPr lIns="0" tIns="0" rIns="0" bIns="0" anchor="ctr" anchorCtr="0">
            <a:normAutofit/>
          </a:bodyPr>
          <a:lstStyle>
            <a:lvl1pPr lvl="0" rtl="0">
              <a:lnSpc>
                <a:spcPct val="100000"/>
              </a:lnSpc>
              <a:spcBef>
                <a:spcPts val="0"/>
              </a:spcBef>
              <a:buClr>
                <a:srgbClr val="444444"/>
              </a:buClr>
              <a:buSzPct val="100000"/>
              <a:buFont typeface="Open Sans"/>
              <a:defRPr sz="3600" b="1">
                <a:solidFill>
                  <a:schemeClr val="accent5"/>
                </a:solidFill>
                <a:latin typeface="+mn-lt"/>
                <a:ea typeface="Open Sans" panose="020B0606030504020204" pitchFamily="34" charset="0"/>
                <a:cs typeface="Open Sans" panose="020B0606030504020204" pitchFamily="34" charset="0"/>
                <a:sym typeface="Open Sans"/>
              </a:defRPr>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r>
              <a:rPr lang="en-GB"/>
              <a:t>Slide title goes here</a:t>
            </a:r>
            <a:endParaRPr/>
          </a:p>
        </p:txBody>
      </p:sp>
      <p:sp>
        <p:nvSpPr>
          <p:cNvPr id="4" name="Content Placeholder 3">
            <a:extLst>
              <a:ext uri="{FF2B5EF4-FFF2-40B4-BE49-F238E27FC236}">
                <a16:creationId xmlns:a16="http://schemas.microsoft.com/office/drawing/2014/main" xmlns="" id="{803CD848-F240-4A33-849E-EA79B7792052}"/>
              </a:ext>
            </a:extLst>
          </p:cNvPr>
          <p:cNvSpPr>
            <a:spLocks noGrp="1"/>
          </p:cNvSpPr>
          <p:nvPr>
            <p:ph sz="quarter" idx="10"/>
          </p:nvPr>
        </p:nvSpPr>
        <p:spPr>
          <a:xfrm>
            <a:off x="3336290" y="519113"/>
            <a:ext cx="5267960" cy="39973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xmlns="" id="{076E3BE3-EB40-490C-A7A6-938619467F6E}"/>
              </a:ext>
            </a:extLst>
          </p:cNvPr>
          <p:cNvSpPr>
            <a:spLocks noGrp="1"/>
          </p:cNvSpPr>
          <p:nvPr>
            <p:ph type="body" sz="quarter" idx="11"/>
          </p:nvPr>
        </p:nvSpPr>
        <p:spPr>
          <a:xfrm>
            <a:off x="539750" y="1981200"/>
            <a:ext cx="2257425" cy="2279650"/>
          </a:xfrm>
          <a:noFill/>
        </p:spPr>
        <p:txBody>
          <a:bodyPr>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4934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24224" y="519113"/>
            <a:ext cx="5280025" cy="749300"/>
          </a:xfrm>
          <a:prstGeom prst="rect">
            <a:avLst/>
          </a:prstGeom>
        </p:spPr>
        <p:txBody>
          <a:bodyPr vert="horz" lIns="0" tIns="0" rIns="0" bIns="0" rtlCol="0" anchor="t">
            <a:normAutofit/>
          </a:bodyPr>
          <a:lstStyle/>
          <a:p>
            <a:r>
              <a:rPr lang="en-US"/>
              <a:t>Click to edit Master title style</a:t>
            </a:r>
            <a:endParaRPr lang="en-GB"/>
          </a:p>
        </p:txBody>
      </p:sp>
      <p:sp>
        <p:nvSpPr>
          <p:cNvPr id="3" name="Text Placeholder 2"/>
          <p:cNvSpPr>
            <a:spLocks noGrp="1"/>
          </p:cNvSpPr>
          <p:nvPr>
            <p:ph type="body" idx="1"/>
          </p:nvPr>
        </p:nvSpPr>
        <p:spPr>
          <a:xfrm>
            <a:off x="3324224" y="1276351"/>
            <a:ext cx="5280025" cy="324008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536162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5CBD546-3857-47BE-920D-E91E79A5C7BF}" type="datetimeFigureOut">
              <a:rPr lang="en-GB" smtClean="0"/>
              <a:t>18/11/2019</a:t>
            </a:fld>
            <a:endParaRPr lang="en-GB"/>
          </a:p>
        </p:txBody>
      </p:sp>
      <p:sp>
        <p:nvSpPr>
          <p:cNvPr id="5" name="Footer Placeholder 4"/>
          <p:cNvSpPr>
            <a:spLocks noGrp="1"/>
          </p:cNvSpPr>
          <p:nvPr>
            <p:ph type="ftr" sz="quarter" idx="3"/>
          </p:nvPr>
        </p:nvSpPr>
        <p:spPr>
          <a:xfrm>
            <a:off x="3028950" y="536162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536162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9766605-4BEA-43C1-A54F-64B534A40631}" type="slidenum">
              <a:rPr lang="en-GB" smtClean="0"/>
              <a:t>‹Nr.›</a:t>
            </a:fld>
            <a:endParaRPr lang="en-GB"/>
          </a:p>
        </p:txBody>
      </p:sp>
      <p:sp>
        <p:nvSpPr>
          <p:cNvPr id="10" name="Shape 38">
            <a:extLst>
              <a:ext uri="{FF2B5EF4-FFF2-40B4-BE49-F238E27FC236}">
                <a16:creationId xmlns:a16="http://schemas.microsoft.com/office/drawing/2014/main" xmlns="" id="{ADC9B61E-9D4B-4548-855B-951148CAFEC1}"/>
              </a:ext>
            </a:extLst>
          </p:cNvPr>
          <p:cNvSpPr txBox="1">
            <a:spLocks/>
          </p:cNvSpPr>
          <p:nvPr userDrawn="1"/>
        </p:nvSpPr>
        <p:spPr>
          <a:xfrm>
            <a:off x="-1" y="-257386"/>
            <a:ext cx="3000375" cy="5550328"/>
          </a:xfrm>
          <a:prstGeom prst="rect">
            <a:avLst/>
          </a:prstGeom>
          <a:solidFill>
            <a:schemeClr val="tx1"/>
          </a:solidFill>
        </p:spPr>
        <p:txBody>
          <a:bodyPr wrap="square" lIns="540000" tIns="216000" rIns="108000" bIns="216000" anchor="ctr" anchorCtr="0">
            <a:noAutofit/>
          </a:bodyPr>
          <a:lstStyle>
            <a:lvl1pPr lvl="0" algn="l" defTabSz="914400" rtl="0" eaLnBrk="1" latinLnBrk="0" hangingPunct="1">
              <a:lnSpc>
                <a:spcPct val="90000"/>
              </a:lnSpc>
              <a:spcBef>
                <a:spcPts val="0"/>
              </a:spcBef>
              <a:buClr>
                <a:srgbClr val="444444"/>
              </a:buClr>
              <a:buSzPct val="100000"/>
              <a:buFont typeface="Open Sans"/>
              <a:buNone/>
              <a:defRPr sz="3200" b="1" kern="1200">
                <a:solidFill>
                  <a:schemeClr val="accent5"/>
                </a:solidFill>
                <a:latin typeface="Open Sans" panose="020B0606030504020204" pitchFamily="34" charset="0"/>
                <a:ea typeface="Open Sans" panose="020B0606030504020204" pitchFamily="34" charset="0"/>
                <a:cs typeface="Open Sans" panose="020B0606030504020204" pitchFamily="34" charset="0"/>
                <a:sym typeface="Open Sans"/>
              </a:defRPr>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lang="en-GB"/>
          </a:p>
        </p:txBody>
      </p:sp>
      <p:sp>
        <p:nvSpPr>
          <p:cNvPr id="12" name="Rectangle 11">
            <a:extLst>
              <a:ext uri="{FF2B5EF4-FFF2-40B4-BE49-F238E27FC236}">
                <a16:creationId xmlns:a16="http://schemas.microsoft.com/office/drawing/2014/main" xmlns="" id="{646D4AC8-1891-4DC7-9681-5738984D6067}"/>
              </a:ext>
            </a:extLst>
          </p:cNvPr>
          <p:cNvSpPr/>
          <p:nvPr userDrawn="1"/>
        </p:nvSpPr>
        <p:spPr>
          <a:xfrm>
            <a:off x="8246425" y="4774088"/>
            <a:ext cx="365128" cy="4793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A close up of a logo&#10;&#10;Description generated with very high confidence">
            <a:extLst>
              <a:ext uri="{FF2B5EF4-FFF2-40B4-BE49-F238E27FC236}">
                <a16:creationId xmlns:a16="http://schemas.microsoft.com/office/drawing/2014/main" xmlns="" id="{241ACDC5-6D5A-4EC4-BB9F-26DA16C878BB}"/>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8271450" y="4755012"/>
            <a:ext cx="315078" cy="313241"/>
          </a:xfrm>
          <a:prstGeom prst="rect">
            <a:avLst/>
          </a:prstGeom>
        </p:spPr>
      </p:pic>
      <p:pic>
        <p:nvPicPr>
          <p:cNvPr id="15" name="Picture 14">
            <a:extLst>
              <a:ext uri="{FF2B5EF4-FFF2-40B4-BE49-F238E27FC236}">
                <a16:creationId xmlns:a16="http://schemas.microsoft.com/office/drawing/2014/main" xmlns="" id="{61AE2C0D-DEFB-46C6-B34D-B9250090A8A9}"/>
              </a:ext>
            </a:extLst>
          </p:cNvPr>
          <p:cNvPicPr>
            <a:picLocks noChangeAspect="1"/>
          </p:cNvPicPr>
          <p:nvPr userDrawn="1"/>
        </p:nvPicPr>
        <p:blipFill rotWithShape="1">
          <a:blip r:embed="rId17" cstate="screen">
            <a:extLst>
              <a:ext uri="{28A0092B-C50C-407E-A947-70E740481C1C}">
                <a14:useLocalDpi xmlns:a14="http://schemas.microsoft.com/office/drawing/2010/main"/>
              </a:ext>
            </a:extLst>
          </a:blip>
          <a:srcRect/>
          <a:stretch/>
        </p:blipFill>
        <p:spPr>
          <a:xfrm>
            <a:off x="-324465" y="-324466"/>
            <a:ext cx="1824651" cy="713085"/>
          </a:xfrm>
          <a:prstGeom prst="rect">
            <a:avLst/>
          </a:prstGeom>
        </p:spPr>
      </p:pic>
    </p:spTree>
    <p:extLst>
      <p:ext uri="{BB962C8B-B14F-4D97-AF65-F5344CB8AC3E}">
        <p14:creationId xmlns:p14="http://schemas.microsoft.com/office/powerpoint/2010/main" val="2407641151"/>
      </p:ext>
    </p:extLst>
  </p:cSld>
  <p:clrMap bg1="lt1" tx1="dk1" bg2="lt2" tx2="dk2" accent1="accent1" accent2="accent2" accent3="accent3" accent4="accent4" accent5="accent5" accent6="accent6" hlink="hlink" folHlink="folHlink"/>
  <p:sldLayoutIdLst>
    <p:sldLayoutId id="2147483656" r:id="rId1"/>
    <p:sldLayoutId id="2147483672" r:id="rId2"/>
    <p:sldLayoutId id="2147483673" r:id="rId3"/>
    <p:sldLayoutId id="2147483674" r:id="rId4"/>
    <p:sldLayoutId id="2147483675" r:id="rId5"/>
    <p:sldLayoutId id="2147483676" r:id="rId6"/>
    <p:sldLayoutId id="2147483678" r:id="rId7"/>
    <p:sldLayoutId id="2147483658" r:id="rId8"/>
    <p:sldLayoutId id="2147483659" r:id="rId9"/>
    <p:sldLayoutId id="2147483667" r:id="rId10"/>
    <p:sldLayoutId id="2147483669" r:id="rId11"/>
    <p:sldLayoutId id="2147483670" r:id="rId12"/>
    <p:sldLayoutId id="2147483671" r:id="rId13"/>
    <p:sldLayoutId id="2147483661" r:id="rId14"/>
  </p:sldLayoutIdLst>
  <p:txStyles>
    <p:titleStyle>
      <a:lvl1pPr algn="l" defTabSz="914400" rtl="0" eaLnBrk="1" latinLnBrk="0" hangingPunct="1">
        <a:lnSpc>
          <a:spcPct val="90000"/>
        </a:lnSpc>
        <a:spcBef>
          <a:spcPct val="0"/>
        </a:spcBef>
        <a:buNone/>
        <a:defRPr sz="2400" b="1" kern="1200">
          <a:solidFill>
            <a:schemeClr val="tx1"/>
          </a:solidFill>
          <a:latin typeface="+mn-lt"/>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00000"/>
        </a:lnSpc>
        <a:spcBef>
          <a:spcPts val="900"/>
        </a:spcBef>
        <a:spcAft>
          <a:spcPts val="600"/>
        </a:spcAft>
        <a:buFont typeface="Arial" panose="020B0604020202020204" pitchFamily="34" charset="0"/>
        <a:buNone/>
        <a:defRPr sz="1200" kern="1200">
          <a:solidFill>
            <a:schemeClr val="tx1"/>
          </a:solidFill>
          <a:latin typeface="+mn-lt"/>
          <a:ea typeface="Open Sans" panose="020B0606030504020204" pitchFamily="34" charset="0"/>
          <a:cs typeface="Open Sans" panose="020B0606030504020204" pitchFamily="34" charset="0"/>
        </a:defRPr>
      </a:lvl1pPr>
      <a:lvl2pPr marL="0" indent="0" algn="l" defTabSz="914400" rtl="0" eaLnBrk="1" latinLnBrk="0" hangingPunct="1">
        <a:lnSpc>
          <a:spcPct val="90000"/>
        </a:lnSpc>
        <a:spcBef>
          <a:spcPts val="1800"/>
        </a:spcBef>
        <a:spcAft>
          <a:spcPts val="1200"/>
        </a:spcAft>
        <a:buFont typeface="Arial" panose="020B0604020202020204" pitchFamily="34" charset="0"/>
        <a:buNone/>
        <a:defRPr sz="1400" b="1" kern="1200">
          <a:solidFill>
            <a:schemeClr val="tx1"/>
          </a:solidFill>
          <a:latin typeface="+mn-lt"/>
          <a:ea typeface="Open Sans" panose="020B0606030504020204" pitchFamily="34" charset="0"/>
          <a:cs typeface="Open Sans" panose="020B0606030504020204" pitchFamily="34" charset="0"/>
        </a:defRPr>
      </a:lvl2pPr>
      <a:lvl3pPr marL="171450" indent="-1714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sz="1200" kern="1200">
          <a:solidFill>
            <a:schemeClr val="tx1"/>
          </a:solidFill>
          <a:latin typeface="+mn-lt"/>
          <a:ea typeface="Open Sans" panose="020B0606030504020204" pitchFamily="34" charset="0"/>
          <a:cs typeface="Open Sans" panose="020B0606030504020204" pitchFamily="34" charset="0"/>
        </a:defRPr>
      </a:lvl3pPr>
      <a:lvl4pPr marL="0" indent="0" algn="l" defTabSz="914400" rtl="0" eaLnBrk="1" latinLnBrk="0" hangingPunct="1">
        <a:lnSpc>
          <a:spcPct val="100000"/>
        </a:lnSpc>
        <a:spcBef>
          <a:spcPts val="600"/>
        </a:spcBef>
        <a:spcAft>
          <a:spcPts val="900"/>
        </a:spcAft>
        <a:buFont typeface="Arial" panose="020B0604020202020204" pitchFamily="34" charset="0"/>
        <a:buNone/>
        <a:defRPr sz="1200" i="1" kern="1200">
          <a:solidFill>
            <a:schemeClr val="tx1"/>
          </a:solidFill>
          <a:latin typeface="+mn-lt"/>
          <a:ea typeface="Open Sans" panose="020B0606030504020204" pitchFamily="34" charset="0"/>
          <a:cs typeface="Open Sans" panose="020B0606030504020204" pitchFamily="34" charset="0"/>
        </a:defRPr>
      </a:lvl4pPr>
      <a:lvl5pPr marL="0" indent="0" algn="l" defTabSz="914400" rtl="0" eaLnBrk="1" latinLnBrk="0" hangingPunct="1">
        <a:lnSpc>
          <a:spcPct val="100000"/>
        </a:lnSpc>
        <a:spcBef>
          <a:spcPts val="600"/>
        </a:spcBef>
        <a:spcAft>
          <a:spcPts val="900"/>
        </a:spcAft>
        <a:buFont typeface="Arial" panose="020B0604020202020204" pitchFamily="34" charset="0"/>
        <a:buNone/>
        <a:defRPr sz="12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3" pos="340" userDrawn="1">
          <p15:clr>
            <a:srgbClr val="F26B43"/>
          </p15:clr>
        </p15:guide>
        <p15:guide id="4" pos="5420" userDrawn="1">
          <p15:clr>
            <a:srgbClr val="F26B43"/>
          </p15:clr>
        </p15:guide>
        <p15:guide id="5" orient="horz" pos="327" userDrawn="1">
          <p15:clr>
            <a:srgbClr val="F26B43"/>
          </p15:clr>
        </p15:guide>
        <p15:guide id="6" orient="horz" pos="2845" userDrawn="1">
          <p15:clr>
            <a:srgbClr val="F26B43"/>
          </p15:clr>
        </p15:guide>
        <p15:guide id="7" orient="horz" pos="804" userDrawn="1">
          <p15:clr>
            <a:srgbClr val="F26B43"/>
          </p15:clr>
        </p15:guide>
        <p15:guide id="8" orient="horz" pos="3003" userDrawn="1">
          <p15:clr>
            <a:srgbClr val="F26B43"/>
          </p15:clr>
        </p15:guide>
        <p15:guide id="9" pos="1890" userDrawn="1">
          <p15:clr>
            <a:srgbClr val="F26B43"/>
          </p15:clr>
        </p15:guide>
        <p15:guide id="10" pos="2094" userDrawn="1">
          <p15:clr>
            <a:srgbClr val="F26B43"/>
          </p15:clr>
        </p15:guide>
        <p15:guide id="11" pos="3660" userDrawn="1">
          <p15:clr>
            <a:srgbClr val="F26B43"/>
          </p15:clr>
        </p15:guide>
        <p15:guide id="12" pos="3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8.tiff"/><Relationship Id="rId4" Type="http://schemas.openxmlformats.org/officeDocument/2006/relationships/image" Target="../media/image17.tiff"/></Relationships>
</file>

<file path=ppt/slides/_rels/slide1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21.tiff"/><Relationship Id="rId4" Type="http://schemas.openxmlformats.org/officeDocument/2006/relationships/image" Target="../media/image20.tiff"/></Relationships>
</file>

<file path=ppt/slides/_rels/slide12.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3.tiff"/></Relationships>
</file>

<file path=ppt/slides/_rels/slide13.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tiff"/></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0.tiff"/></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3.tiff"/></Relationships>
</file>

<file path=ppt/slides/_rels/slide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750" y="1478574"/>
            <a:ext cx="7865696" cy="1295400"/>
          </a:xfrm>
        </p:spPr>
        <p:txBody>
          <a:bodyPr/>
          <a:lstStyle/>
          <a:p>
            <a:r>
              <a:rPr lang="en-GB" sz="4000" dirty="0"/>
              <a:t>Cities as social ecologies: breaking the public policy impasse</a:t>
            </a:r>
          </a:p>
        </p:txBody>
      </p:sp>
      <p:sp>
        <p:nvSpPr>
          <p:cNvPr id="4" name="Text Placeholder 3">
            <a:extLst>
              <a:ext uri="{FF2B5EF4-FFF2-40B4-BE49-F238E27FC236}">
                <a16:creationId xmlns:a16="http://schemas.microsoft.com/office/drawing/2014/main" xmlns="" id="{A444DA72-F665-49BA-A05C-08661E75BFB8}"/>
              </a:ext>
            </a:extLst>
          </p:cNvPr>
          <p:cNvSpPr>
            <a:spLocks noGrp="1"/>
          </p:cNvSpPr>
          <p:nvPr>
            <p:ph type="body" sz="quarter" idx="10"/>
          </p:nvPr>
        </p:nvSpPr>
        <p:spPr>
          <a:xfrm>
            <a:off x="539750" y="3047146"/>
            <a:ext cx="6241060" cy="449262"/>
          </a:xfrm>
        </p:spPr>
        <p:txBody>
          <a:bodyPr/>
          <a:lstStyle/>
          <a:p>
            <a:r>
              <a:rPr lang="en-GB" b="1" dirty="0"/>
              <a:t>Martin Ferguson </a:t>
            </a:r>
            <a:r>
              <a:rPr lang="en-GB" dirty="0"/>
              <a:t>– Director of Policy &amp; Research, Socitm (UK)</a:t>
            </a:r>
          </a:p>
        </p:txBody>
      </p:sp>
      <p:sp>
        <p:nvSpPr>
          <p:cNvPr id="5" name="Text Placeholder 4">
            <a:extLst>
              <a:ext uri="{FF2B5EF4-FFF2-40B4-BE49-F238E27FC236}">
                <a16:creationId xmlns:a16="http://schemas.microsoft.com/office/drawing/2014/main" xmlns="" id="{5E736B8C-8A7D-486E-A145-7F9B685ED5FD}"/>
              </a:ext>
            </a:extLst>
          </p:cNvPr>
          <p:cNvSpPr>
            <a:spLocks noGrp="1"/>
          </p:cNvSpPr>
          <p:nvPr>
            <p:ph type="body" sz="quarter" idx="11"/>
          </p:nvPr>
        </p:nvSpPr>
        <p:spPr>
          <a:xfrm>
            <a:off x="539750" y="3970207"/>
            <a:ext cx="4352884" cy="288925"/>
          </a:xfrm>
        </p:spPr>
        <p:txBody>
          <a:bodyPr/>
          <a:lstStyle/>
          <a:p>
            <a:r>
              <a:rPr lang="en-GB" dirty="0"/>
              <a:t>11</a:t>
            </a:r>
            <a:r>
              <a:rPr lang="en-GB" baseline="30000" dirty="0"/>
              <a:t>th</a:t>
            </a:r>
            <a:r>
              <a:rPr lang="en-GB" dirty="0"/>
              <a:t> Global Peter Drucker Forum - November 22, 2019</a:t>
            </a:r>
          </a:p>
        </p:txBody>
      </p:sp>
    </p:spTree>
    <p:extLst>
      <p:ext uri="{BB962C8B-B14F-4D97-AF65-F5344CB8AC3E}">
        <p14:creationId xmlns:p14="http://schemas.microsoft.com/office/powerpoint/2010/main" val="2088286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22D154-8A98-4CD3-88A7-7DFA359A3386}"/>
              </a:ext>
            </a:extLst>
          </p:cNvPr>
          <p:cNvSpPr>
            <a:spLocks noGrp="1"/>
          </p:cNvSpPr>
          <p:nvPr>
            <p:ph type="title"/>
          </p:nvPr>
        </p:nvSpPr>
        <p:spPr/>
        <p:txBody>
          <a:bodyPr>
            <a:normAutofit/>
          </a:bodyPr>
          <a:lstStyle/>
          <a:p>
            <a:r>
              <a:rPr lang="en-GB" sz="3200" dirty="0"/>
              <a:t>Skills and capabilities</a:t>
            </a:r>
          </a:p>
        </p:txBody>
      </p:sp>
      <p:pic>
        <p:nvPicPr>
          <p:cNvPr id="6" name="Picture 5">
            <a:extLst>
              <a:ext uri="{FF2B5EF4-FFF2-40B4-BE49-F238E27FC236}">
                <a16:creationId xmlns:a16="http://schemas.microsoft.com/office/drawing/2014/main" xmlns="" id="{1431B334-E022-5546-882A-D6B9F0AA15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1321" y="114300"/>
            <a:ext cx="4273139" cy="2229464"/>
          </a:xfrm>
          <a:prstGeom prst="rect">
            <a:avLst/>
          </a:prstGeom>
        </p:spPr>
      </p:pic>
      <p:pic>
        <p:nvPicPr>
          <p:cNvPr id="7" name="Picture 6">
            <a:extLst>
              <a:ext uri="{FF2B5EF4-FFF2-40B4-BE49-F238E27FC236}">
                <a16:creationId xmlns:a16="http://schemas.microsoft.com/office/drawing/2014/main" xmlns="" id="{BACD6663-B7FB-9C48-9F5D-D422E6C5A8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2634" y="2169699"/>
            <a:ext cx="3820994" cy="1805194"/>
          </a:xfrm>
          <a:prstGeom prst="rect">
            <a:avLst/>
          </a:prstGeom>
        </p:spPr>
      </p:pic>
      <p:pic>
        <p:nvPicPr>
          <p:cNvPr id="5" name="Picture 4">
            <a:extLst>
              <a:ext uri="{FF2B5EF4-FFF2-40B4-BE49-F238E27FC236}">
                <a16:creationId xmlns:a16="http://schemas.microsoft.com/office/drawing/2014/main" xmlns="" id="{386A3F54-D114-FC40-B706-3160EFF20A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75391" y="3539083"/>
            <a:ext cx="3010450" cy="1248128"/>
          </a:xfrm>
          <a:prstGeom prst="rect">
            <a:avLst/>
          </a:prstGeom>
        </p:spPr>
      </p:pic>
    </p:spTree>
    <p:extLst>
      <p:ext uri="{BB962C8B-B14F-4D97-AF65-F5344CB8AC3E}">
        <p14:creationId xmlns:p14="http://schemas.microsoft.com/office/powerpoint/2010/main" val="3802044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FD4A4E2-FBBE-49A3-A30B-D6AD0EFCE1CB}"/>
              </a:ext>
            </a:extLst>
          </p:cNvPr>
          <p:cNvSpPr/>
          <p:nvPr/>
        </p:nvSpPr>
        <p:spPr>
          <a:xfrm>
            <a:off x="1794534" y="295081"/>
            <a:ext cx="7197066" cy="4414079"/>
          </a:xfrm>
          <a:prstGeom prst="rect">
            <a:avLst/>
          </a:prstGeom>
          <a:solidFill>
            <a:schemeClr val="bg1"/>
          </a:solidFill>
          <a:ln>
            <a:noFill/>
          </a:ln>
          <a:effectLst>
            <a:outerShdw blurRad="457200" dist="304800" dir="1620000" sx="93000" sy="9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CC2AC92F-34A3-D043-B605-3818E2B77140}"/>
              </a:ext>
            </a:extLst>
          </p:cNvPr>
          <p:cNvSpPr>
            <a:spLocks noGrp="1"/>
          </p:cNvSpPr>
          <p:nvPr>
            <p:ph type="title"/>
          </p:nvPr>
        </p:nvSpPr>
        <p:spPr>
          <a:xfrm>
            <a:off x="-1" y="525780"/>
            <a:ext cx="3000375" cy="3983996"/>
          </a:xfrm>
        </p:spPr>
        <p:txBody>
          <a:bodyPr>
            <a:normAutofit/>
          </a:bodyPr>
          <a:lstStyle/>
          <a:p>
            <a:r>
              <a:rPr lang="en-US" sz="3200" dirty="0"/>
              <a:t>Data</a:t>
            </a:r>
            <a:br>
              <a:rPr lang="en-US" sz="3200" dirty="0"/>
            </a:br>
            <a:r>
              <a:rPr lang="en-US" sz="3200" dirty="0"/>
              <a:t>and</a:t>
            </a:r>
            <a:br>
              <a:rPr lang="en-US" sz="3200" dirty="0"/>
            </a:br>
            <a:r>
              <a:rPr lang="en-US" sz="3200" dirty="0"/>
              <a:t>tools</a:t>
            </a:r>
          </a:p>
        </p:txBody>
      </p:sp>
      <p:pic>
        <p:nvPicPr>
          <p:cNvPr id="8" name="Picture 7">
            <a:extLst>
              <a:ext uri="{FF2B5EF4-FFF2-40B4-BE49-F238E27FC236}">
                <a16:creationId xmlns:a16="http://schemas.microsoft.com/office/drawing/2014/main" xmlns="" id="{67879C52-7E7E-304B-8244-0966B4E258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94534" y="295081"/>
            <a:ext cx="1570863" cy="4273699"/>
          </a:xfrm>
          <a:prstGeom prst="rect">
            <a:avLst/>
          </a:prstGeom>
        </p:spPr>
      </p:pic>
      <p:pic>
        <p:nvPicPr>
          <p:cNvPr id="9" name="Picture 8">
            <a:extLst>
              <a:ext uri="{FF2B5EF4-FFF2-40B4-BE49-F238E27FC236}">
                <a16:creationId xmlns:a16="http://schemas.microsoft.com/office/drawing/2014/main" xmlns="" id="{A495A4E6-82D1-EA43-8A7B-E8812785FA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3116" y="3177704"/>
            <a:ext cx="1272524" cy="1466169"/>
          </a:xfrm>
          <a:prstGeom prst="rect">
            <a:avLst/>
          </a:prstGeom>
        </p:spPr>
      </p:pic>
      <p:pic>
        <p:nvPicPr>
          <p:cNvPr id="10" name="Picture 9">
            <a:extLst>
              <a:ext uri="{FF2B5EF4-FFF2-40B4-BE49-F238E27FC236}">
                <a16:creationId xmlns:a16="http://schemas.microsoft.com/office/drawing/2014/main" xmlns="" id="{2C6980B3-C40F-4E1B-8B53-8E151CD6152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37779" y="365760"/>
            <a:ext cx="5525246" cy="4203020"/>
          </a:xfrm>
          <a:prstGeom prst="rect">
            <a:avLst/>
          </a:prstGeom>
        </p:spPr>
      </p:pic>
    </p:spTree>
    <p:extLst>
      <p:ext uri="{BB962C8B-B14F-4D97-AF65-F5344CB8AC3E}">
        <p14:creationId xmlns:p14="http://schemas.microsoft.com/office/powerpoint/2010/main" val="3180378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22D154-8A98-4CD3-88A7-7DFA359A3386}"/>
              </a:ext>
            </a:extLst>
          </p:cNvPr>
          <p:cNvSpPr>
            <a:spLocks noGrp="1"/>
          </p:cNvSpPr>
          <p:nvPr>
            <p:ph type="title"/>
          </p:nvPr>
        </p:nvSpPr>
        <p:spPr/>
        <p:txBody>
          <a:bodyPr>
            <a:normAutofit/>
          </a:bodyPr>
          <a:lstStyle/>
          <a:p>
            <a:r>
              <a:rPr lang="en-GB" sz="3200" dirty="0"/>
              <a:t>Data </a:t>
            </a:r>
            <a:br>
              <a:rPr lang="en-GB" sz="3200" dirty="0"/>
            </a:br>
            <a:r>
              <a:rPr lang="en-GB" sz="3200" dirty="0"/>
              <a:t>and </a:t>
            </a:r>
            <a:br>
              <a:rPr lang="en-GB" sz="3200" dirty="0"/>
            </a:br>
            <a:r>
              <a:rPr lang="en-GB" sz="3200" dirty="0"/>
              <a:t>tools</a:t>
            </a:r>
          </a:p>
        </p:txBody>
      </p:sp>
      <p:pic>
        <p:nvPicPr>
          <p:cNvPr id="6" name="Picture 5">
            <a:extLst>
              <a:ext uri="{FF2B5EF4-FFF2-40B4-BE49-F238E27FC236}">
                <a16:creationId xmlns:a16="http://schemas.microsoft.com/office/drawing/2014/main" xmlns="" id="{381DD26C-904F-2E4A-BA09-AFD516B7CB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92867" y="85765"/>
            <a:ext cx="4365543" cy="2279154"/>
          </a:xfrm>
          <a:prstGeom prst="rect">
            <a:avLst/>
          </a:prstGeom>
        </p:spPr>
      </p:pic>
      <p:pic>
        <p:nvPicPr>
          <p:cNvPr id="7" name="Picture 6">
            <a:extLst>
              <a:ext uri="{FF2B5EF4-FFF2-40B4-BE49-F238E27FC236}">
                <a16:creationId xmlns:a16="http://schemas.microsoft.com/office/drawing/2014/main" xmlns="" id="{A6C4A296-C20E-9645-8E94-75491AA24A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32020" y="2445582"/>
            <a:ext cx="4318001" cy="2241749"/>
          </a:xfrm>
          <a:prstGeom prst="rect">
            <a:avLst/>
          </a:prstGeom>
        </p:spPr>
      </p:pic>
    </p:spTree>
    <p:extLst>
      <p:ext uri="{BB962C8B-B14F-4D97-AF65-F5344CB8AC3E}">
        <p14:creationId xmlns:p14="http://schemas.microsoft.com/office/powerpoint/2010/main" val="52005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DE8092DE-25C3-415F-9723-8210327B2DCB}"/>
              </a:ext>
            </a:extLst>
          </p:cNvPr>
          <p:cNvSpPr>
            <a:spLocks noGrp="1"/>
          </p:cNvSpPr>
          <p:nvPr>
            <p:ph type="body" sz="quarter" idx="10"/>
          </p:nvPr>
        </p:nvSpPr>
        <p:spPr/>
        <p:txBody>
          <a:bodyPr/>
          <a:lstStyle/>
          <a:p>
            <a:pPr algn="l"/>
            <a:r>
              <a:rPr lang="en-GB" sz="2800" b="1" dirty="0"/>
              <a:t>Cities as social ecologies: </a:t>
            </a:r>
            <a:br>
              <a:rPr lang="en-GB" sz="2800" b="1" dirty="0"/>
            </a:br>
            <a:r>
              <a:rPr lang="en-GB" sz="2800" b="1" dirty="0">
                <a:solidFill>
                  <a:schemeClr val="accent5"/>
                </a:solidFill>
              </a:rPr>
              <a:t>breaking the public policy impasse</a:t>
            </a:r>
          </a:p>
          <a:p>
            <a:pPr marL="342900" indent="-342900" algn="l">
              <a:buClr>
                <a:schemeClr val="accent5"/>
              </a:buClr>
              <a:buFont typeface="Arial" panose="020B0604020202020204" pitchFamily="34" charset="0"/>
              <a:buChar char="•"/>
            </a:pPr>
            <a:r>
              <a:rPr lang="en-GB" sz="1800" b="1" dirty="0"/>
              <a:t>Concern for people and their wellbeing</a:t>
            </a:r>
          </a:p>
          <a:p>
            <a:pPr marL="342900" indent="-342900" algn="l">
              <a:buClr>
                <a:schemeClr val="accent5"/>
              </a:buClr>
              <a:buFont typeface="Arial" panose="020B0604020202020204" pitchFamily="34" charset="0"/>
              <a:buChar char="•"/>
            </a:pPr>
            <a:r>
              <a:rPr lang="en-GB" sz="1800" b="1" dirty="0"/>
              <a:t>Place-based</a:t>
            </a:r>
          </a:p>
          <a:p>
            <a:pPr marL="342900" indent="-342900" algn="l">
              <a:buClr>
                <a:schemeClr val="accent5"/>
              </a:buClr>
              <a:buFont typeface="Arial" panose="020B0604020202020204" pitchFamily="34" charset="0"/>
              <a:buChar char="•"/>
            </a:pPr>
            <a:r>
              <a:rPr lang="en-GB" sz="1800" b="1" dirty="0"/>
              <a:t>Whole system</a:t>
            </a:r>
          </a:p>
          <a:p>
            <a:pPr marL="342900" indent="-342900" algn="l">
              <a:buClr>
                <a:schemeClr val="accent5"/>
              </a:buClr>
              <a:buFont typeface="Arial" panose="020B0604020202020204" pitchFamily="34" charset="0"/>
              <a:buChar char="•"/>
            </a:pPr>
            <a:r>
              <a:rPr lang="en-GB" sz="1800" b="1" dirty="0"/>
              <a:t>Tackling the deficits</a:t>
            </a:r>
          </a:p>
          <a:p>
            <a:pPr marL="342900" indent="-342900" algn="l">
              <a:buClr>
                <a:schemeClr val="accent5"/>
              </a:buClr>
              <a:buFont typeface="Arial" panose="020B0604020202020204" pitchFamily="34" charset="0"/>
              <a:buChar char="•"/>
            </a:pPr>
            <a:r>
              <a:rPr lang="en-GB" sz="1800" b="1" dirty="0"/>
              <a:t>Drilling into the data</a:t>
            </a:r>
          </a:p>
          <a:p>
            <a:pPr marL="342900" indent="-342900" algn="l">
              <a:buClr>
                <a:schemeClr val="accent5"/>
              </a:buClr>
              <a:buFont typeface="Arial" panose="020B0604020202020204" pitchFamily="34" charset="0"/>
              <a:buChar char="•"/>
            </a:pPr>
            <a:r>
              <a:rPr lang="en-GB" sz="1800" b="1" dirty="0"/>
              <a:t>Co-creating</a:t>
            </a:r>
          </a:p>
          <a:p>
            <a:pPr marL="342900" indent="-342900" algn="l">
              <a:buClr>
                <a:schemeClr val="accent5"/>
              </a:buClr>
              <a:buFont typeface="Arial" panose="020B0604020202020204" pitchFamily="34" charset="0"/>
              <a:buChar char="•"/>
            </a:pPr>
            <a:r>
              <a:rPr lang="en-GB" sz="1800" b="1" dirty="0"/>
              <a:t>Enabling</a:t>
            </a:r>
          </a:p>
        </p:txBody>
      </p:sp>
      <p:pic>
        <p:nvPicPr>
          <p:cNvPr id="6" name="Picture 5">
            <a:extLst>
              <a:ext uri="{FF2B5EF4-FFF2-40B4-BE49-F238E27FC236}">
                <a16:creationId xmlns:a16="http://schemas.microsoft.com/office/drawing/2014/main" xmlns="" id="{918D820C-0175-0241-AFC8-C9449C3495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653"/>
          <a:stretch/>
        </p:blipFill>
        <p:spPr>
          <a:xfrm>
            <a:off x="5952893" y="302644"/>
            <a:ext cx="2878745" cy="2878745"/>
          </a:xfrm>
          <a:prstGeom prst="ellipse">
            <a:avLst/>
          </a:prstGeom>
        </p:spPr>
      </p:pic>
      <p:pic>
        <p:nvPicPr>
          <p:cNvPr id="4" name="Picture 3">
            <a:extLst>
              <a:ext uri="{FF2B5EF4-FFF2-40B4-BE49-F238E27FC236}">
                <a16:creationId xmlns:a16="http://schemas.microsoft.com/office/drawing/2014/main" xmlns="" id="{8B8C2CE0-7068-3943-81DB-48AE0DA8189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2000" y="2207733"/>
            <a:ext cx="2633122" cy="2633122"/>
          </a:xfrm>
          <a:prstGeom prst="ellipse">
            <a:avLst/>
          </a:prstGeom>
        </p:spPr>
      </p:pic>
    </p:spTree>
    <p:extLst>
      <p:ext uri="{BB962C8B-B14F-4D97-AF65-F5344CB8AC3E}">
        <p14:creationId xmlns:p14="http://schemas.microsoft.com/office/powerpoint/2010/main" val="1786712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FFBD381-0611-2D46-8D79-88BA3BE042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375" y="0"/>
            <a:ext cx="7715250" cy="5143500"/>
          </a:xfrm>
          <a:prstGeom prst="rect">
            <a:avLst/>
          </a:prstGeom>
        </p:spPr>
      </p:pic>
      <p:pic>
        <p:nvPicPr>
          <p:cNvPr id="4" name="Picture 3">
            <a:extLst>
              <a:ext uri="{FF2B5EF4-FFF2-40B4-BE49-F238E27FC236}">
                <a16:creationId xmlns:a16="http://schemas.microsoft.com/office/drawing/2014/main" xmlns="" id="{E3F9A190-6D8C-6549-B21F-904706FFA0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28960" y="0"/>
            <a:ext cx="1800665" cy="2488192"/>
          </a:xfrm>
          <a:prstGeom prst="rect">
            <a:avLst/>
          </a:prstGeom>
        </p:spPr>
      </p:pic>
      <p:grpSp>
        <p:nvGrpSpPr>
          <p:cNvPr id="3" name="Group 2">
            <a:extLst>
              <a:ext uri="{FF2B5EF4-FFF2-40B4-BE49-F238E27FC236}">
                <a16:creationId xmlns:a16="http://schemas.microsoft.com/office/drawing/2014/main" xmlns="" id="{662B383A-90DC-486D-9155-6F40DD82187E}"/>
              </a:ext>
            </a:extLst>
          </p:cNvPr>
          <p:cNvGrpSpPr/>
          <p:nvPr/>
        </p:nvGrpSpPr>
        <p:grpSpPr>
          <a:xfrm>
            <a:off x="8246425" y="4762632"/>
            <a:ext cx="365128" cy="498474"/>
            <a:chOff x="8246425" y="4762632"/>
            <a:chExt cx="365128" cy="498474"/>
          </a:xfrm>
        </p:grpSpPr>
        <p:sp>
          <p:nvSpPr>
            <p:cNvPr id="8" name="Rectangle 7">
              <a:extLst>
                <a:ext uri="{FF2B5EF4-FFF2-40B4-BE49-F238E27FC236}">
                  <a16:creationId xmlns:a16="http://schemas.microsoft.com/office/drawing/2014/main" xmlns="" id="{3DC2C1CE-225E-4692-88C2-541C2553D6A0}"/>
                </a:ext>
              </a:extLst>
            </p:cNvPr>
            <p:cNvSpPr/>
            <p:nvPr/>
          </p:nvSpPr>
          <p:spPr>
            <a:xfrm>
              <a:off x="8246425" y="4781708"/>
              <a:ext cx="365128" cy="4793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close up of a logo&#10;&#10;Description generated with very high confidence">
              <a:extLst>
                <a:ext uri="{FF2B5EF4-FFF2-40B4-BE49-F238E27FC236}">
                  <a16:creationId xmlns:a16="http://schemas.microsoft.com/office/drawing/2014/main" xmlns="" id="{6C14D436-55D3-411E-8512-DCA6014A18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1450" y="4762632"/>
              <a:ext cx="315078" cy="313241"/>
            </a:xfrm>
            <a:prstGeom prst="rect">
              <a:avLst/>
            </a:prstGeom>
          </p:spPr>
        </p:pic>
      </p:grpSp>
    </p:spTree>
    <p:extLst>
      <p:ext uri="{BB962C8B-B14F-4D97-AF65-F5344CB8AC3E}">
        <p14:creationId xmlns:p14="http://schemas.microsoft.com/office/powerpoint/2010/main" val="3208562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DE8092DE-25C3-415F-9723-8210327B2DCB}"/>
              </a:ext>
            </a:extLst>
          </p:cNvPr>
          <p:cNvSpPr>
            <a:spLocks noGrp="1"/>
          </p:cNvSpPr>
          <p:nvPr>
            <p:ph type="body" sz="quarter" idx="10"/>
          </p:nvPr>
        </p:nvSpPr>
        <p:spPr>
          <a:xfrm>
            <a:off x="539750" y="519114"/>
            <a:ext cx="8064500" cy="739416"/>
          </a:xfrm>
        </p:spPr>
        <p:txBody>
          <a:bodyPr/>
          <a:lstStyle/>
          <a:p>
            <a:pPr algn="l"/>
            <a:r>
              <a:rPr lang="en-GB" sz="2800" b="1" dirty="0"/>
              <a:t>Public policy impasse</a:t>
            </a:r>
            <a:endParaRPr lang="en-GB" sz="2800" b="1" dirty="0">
              <a:solidFill>
                <a:schemeClr val="accent5"/>
              </a:solidFill>
            </a:endParaRPr>
          </a:p>
        </p:txBody>
      </p:sp>
      <p:sp>
        <p:nvSpPr>
          <p:cNvPr id="5" name="Text Placeholder 2">
            <a:extLst>
              <a:ext uri="{FF2B5EF4-FFF2-40B4-BE49-F238E27FC236}">
                <a16:creationId xmlns:a16="http://schemas.microsoft.com/office/drawing/2014/main" xmlns="" id="{8CD9102F-9D95-2447-8F18-0BF4EDE0E9A6}"/>
              </a:ext>
            </a:extLst>
          </p:cNvPr>
          <p:cNvSpPr txBox="1">
            <a:spLocks/>
          </p:cNvSpPr>
          <p:nvPr/>
        </p:nvSpPr>
        <p:spPr>
          <a:xfrm>
            <a:off x="539750" y="1597977"/>
            <a:ext cx="8064500" cy="2821623"/>
          </a:xfrm>
          <a:prstGeom prst="rect">
            <a:avLst/>
          </a:prstGeom>
        </p:spPr>
        <p:txBody>
          <a:bodyPr vert="horz" lIns="0" tIns="0" rIns="0" bIns="0" numCol="2" spcCol="180000" rtlCol="0" anchor="ctr">
            <a:noAutofit/>
          </a:bodyPr>
          <a:lstStyle>
            <a:lvl1pPr marL="0" indent="0" algn="ctr" defTabSz="914400" rtl="0" eaLnBrk="1" latinLnBrk="0" hangingPunct="1">
              <a:lnSpc>
                <a:spcPct val="100000"/>
              </a:lnSpc>
              <a:spcBef>
                <a:spcPts val="900"/>
              </a:spcBef>
              <a:spcAft>
                <a:spcPts val="600"/>
              </a:spcAft>
              <a:buFont typeface="Arial" panose="020B0604020202020204" pitchFamily="34" charset="0"/>
              <a:buNone/>
              <a:defRPr sz="2000" kern="1200">
                <a:solidFill>
                  <a:schemeClr val="tx1"/>
                </a:solidFill>
                <a:latin typeface="+mn-lt"/>
                <a:ea typeface="Open Sans" panose="020B0606030504020204" pitchFamily="34" charset="0"/>
                <a:cs typeface="Open Sans" panose="020B0606030504020204" pitchFamily="34" charset="0"/>
              </a:defRPr>
            </a:lvl1pPr>
            <a:lvl2pPr marL="0" indent="0" algn="ctr" defTabSz="914400" rtl="0" eaLnBrk="1" latinLnBrk="0" hangingPunct="1">
              <a:lnSpc>
                <a:spcPct val="90000"/>
              </a:lnSpc>
              <a:spcBef>
                <a:spcPts val="1800"/>
              </a:spcBef>
              <a:spcAft>
                <a:spcPts val="1200"/>
              </a:spcAft>
              <a:buFont typeface="Arial" panose="020B0604020202020204" pitchFamily="34" charset="0"/>
              <a:buNone/>
              <a:defRPr sz="3600" b="1" kern="1200">
                <a:solidFill>
                  <a:schemeClr val="tx1"/>
                </a:solidFill>
                <a:latin typeface="+mn-lt"/>
                <a:ea typeface="Open Sans" panose="020B0606030504020204" pitchFamily="34" charset="0"/>
                <a:cs typeface="Open Sans" panose="020B0606030504020204" pitchFamily="34" charset="0"/>
              </a:defRPr>
            </a:lvl2pPr>
            <a:lvl3pPr marL="171450" indent="-171450" algn="ctr" defTabSz="914400" rtl="0" eaLnBrk="1" latinLnBrk="0" hangingPunct="1">
              <a:lnSpc>
                <a:spcPct val="100000"/>
              </a:lnSpc>
              <a:spcBef>
                <a:spcPts val="0"/>
              </a:spcBef>
              <a:spcAft>
                <a:spcPts val="1200"/>
              </a:spcAft>
              <a:buClr>
                <a:schemeClr val="tx2"/>
              </a:buClr>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0" indent="0" algn="ctr" defTabSz="914400" rtl="0" eaLnBrk="1" latinLnBrk="0" hangingPunct="1">
              <a:lnSpc>
                <a:spcPct val="100000"/>
              </a:lnSpc>
              <a:spcBef>
                <a:spcPts val="600"/>
              </a:spcBef>
              <a:spcAft>
                <a:spcPts val="900"/>
              </a:spcAft>
              <a:buFont typeface="Arial" panose="020B0604020202020204" pitchFamily="34" charset="0"/>
              <a:buNone/>
              <a:defRPr sz="2000" i="1" kern="1200">
                <a:solidFill>
                  <a:schemeClr val="tx1"/>
                </a:solidFill>
                <a:latin typeface="+mn-lt"/>
                <a:ea typeface="Open Sans" panose="020B0606030504020204" pitchFamily="34" charset="0"/>
                <a:cs typeface="Open Sans" panose="020B0606030504020204" pitchFamily="34" charset="0"/>
              </a:defRPr>
            </a:lvl4pPr>
            <a:lvl5pPr marL="0" indent="0" algn="ctr" defTabSz="914400" rtl="0" eaLnBrk="1" latinLnBrk="0" hangingPunct="1">
              <a:lnSpc>
                <a:spcPct val="100000"/>
              </a:lnSpc>
              <a:spcBef>
                <a:spcPts val="600"/>
              </a:spcBef>
              <a:spcAft>
                <a:spcPts val="900"/>
              </a:spcAft>
              <a:buFont typeface="Arial" panose="020B0604020202020204" pitchFamily="34" charset="0"/>
              <a:buNone/>
              <a:defRPr sz="20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l">
              <a:buClr>
                <a:srgbClr val="00B0F0"/>
              </a:buClr>
            </a:pPr>
            <a:r>
              <a:rPr lang="en-GB" sz="2400" b="1" dirty="0">
                <a:solidFill>
                  <a:schemeClr val="bg1"/>
                </a:solidFill>
              </a:rPr>
              <a:t>Perma-austerity</a:t>
            </a:r>
          </a:p>
          <a:p>
            <a:pPr lvl="2" algn="l">
              <a:buClr>
                <a:srgbClr val="00B0F0"/>
              </a:buClr>
            </a:pPr>
            <a:r>
              <a:rPr lang="en-GB" sz="2400" b="1" dirty="0">
                <a:solidFill>
                  <a:schemeClr val="bg1"/>
                </a:solidFill>
              </a:rPr>
              <a:t>Centralisation of public policy-making</a:t>
            </a:r>
          </a:p>
          <a:p>
            <a:pPr lvl="2" algn="l">
              <a:buClr>
                <a:srgbClr val="00B0F0"/>
              </a:buClr>
            </a:pPr>
            <a:r>
              <a:rPr lang="en-GB" sz="2400" b="1" dirty="0">
                <a:solidFill>
                  <a:schemeClr val="bg1"/>
                </a:solidFill>
              </a:rPr>
              <a:t>Top-down control</a:t>
            </a:r>
          </a:p>
          <a:p>
            <a:pPr lvl="2" algn="l">
              <a:buClr>
                <a:srgbClr val="00B0F0"/>
              </a:buClr>
            </a:pPr>
            <a:r>
              <a:rPr lang="en-GB" sz="2400" b="1" dirty="0">
                <a:solidFill>
                  <a:schemeClr val="bg1"/>
                </a:solidFill>
              </a:rPr>
              <a:t>Increasing needs and demands</a:t>
            </a:r>
          </a:p>
          <a:p>
            <a:pPr lvl="2" algn="l">
              <a:buClr>
                <a:srgbClr val="00B0F0"/>
              </a:buClr>
            </a:pPr>
            <a:r>
              <a:rPr lang="en-GB" sz="2400" b="1" dirty="0">
                <a:solidFill>
                  <a:schemeClr val="bg1"/>
                </a:solidFill>
              </a:rPr>
              <a:t>Dominance of narrow, sectional interests</a:t>
            </a:r>
          </a:p>
          <a:p>
            <a:pPr lvl="2" algn="l">
              <a:buClr>
                <a:srgbClr val="00B0F0"/>
              </a:buClr>
            </a:pPr>
            <a:r>
              <a:rPr lang="en-GB" sz="2400" b="1" dirty="0">
                <a:solidFill>
                  <a:schemeClr val="bg1"/>
                </a:solidFill>
              </a:rPr>
              <a:t>Breakdown of trust</a:t>
            </a:r>
          </a:p>
          <a:p>
            <a:pPr lvl="2" algn="l">
              <a:buClr>
                <a:srgbClr val="00B0F0"/>
              </a:buClr>
            </a:pPr>
            <a:r>
              <a:rPr lang="en-GB" sz="2400" b="1" dirty="0">
                <a:solidFill>
                  <a:schemeClr val="bg1"/>
                </a:solidFill>
              </a:rPr>
              <a:t>Persistence of deficits</a:t>
            </a:r>
          </a:p>
        </p:txBody>
      </p:sp>
    </p:spTree>
    <p:extLst>
      <p:ext uri="{BB962C8B-B14F-4D97-AF65-F5344CB8AC3E}">
        <p14:creationId xmlns:p14="http://schemas.microsoft.com/office/powerpoint/2010/main" val="20070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22EFC4-8595-5E45-A8D0-E79FE3B1C83D}"/>
              </a:ext>
            </a:extLst>
          </p:cNvPr>
          <p:cNvSpPr>
            <a:spLocks noGrp="1"/>
          </p:cNvSpPr>
          <p:nvPr>
            <p:ph type="title"/>
          </p:nvPr>
        </p:nvSpPr>
        <p:spPr/>
        <p:txBody>
          <a:bodyPr>
            <a:normAutofit/>
          </a:bodyPr>
          <a:lstStyle/>
          <a:p>
            <a:r>
              <a:rPr lang="en-US" sz="2400" dirty="0"/>
              <a:t>Resurgence of ‘social ecology’ – Manchester and East London</a:t>
            </a:r>
          </a:p>
        </p:txBody>
      </p:sp>
      <p:pic>
        <p:nvPicPr>
          <p:cNvPr id="4" name="Picture 3">
            <a:extLst>
              <a:ext uri="{FF2B5EF4-FFF2-40B4-BE49-F238E27FC236}">
                <a16:creationId xmlns:a16="http://schemas.microsoft.com/office/drawing/2014/main" xmlns="" id="{40E36D95-C76F-0D4A-9BC4-89C7F2171D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89094" y="0"/>
            <a:ext cx="3646170" cy="5143500"/>
          </a:xfrm>
          <a:prstGeom prst="rect">
            <a:avLst/>
          </a:prstGeom>
        </p:spPr>
      </p:pic>
    </p:spTree>
    <p:extLst>
      <p:ext uri="{BB962C8B-B14F-4D97-AF65-F5344CB8AC3E}">
        <p14:creationId xmlns:p14="http://schemas.microsoft.com/office/powerpoint/2010/main" val="2169629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22D154-8A98-4CD3-88A7-7DFA359A3386}"/>
              </a:ext>
            </a:extLst>
          </p:cNvPr>
          <p:cNvSpPr>
            <a:spLocks noGrp="1"/>
          </p:cNvSpPr>
          <p:nvPr>
            <p:ph type="title"/>
          </p:nvPr>
        </p:nvSpPr>
        <p:spPr/>
        <p:txBody>
          <a:bodyPr>
            <a:normAutofit/>
          </a:bodyPr>
          <a:lstStyle/>
          <a:p>
            <a:r>
              <a:rPr lang="en-GB" sz="3200" dirty="0"/>
              <a:t>Context</a:t>
            </a:r>
          </a:p>
        </p:txBody>
      </p:sp>
      <p:sp>
        <p:nvSpPr>
          <p:cNvPr id="4" name="Content Placeholder 3">
            <a:extLst>
              <a:ext uri="{FF2B5EF4-FFF2-40B4-BE49-F238E27FC236}">
                <a16:creationId xmlns:a16="http://schemas.microsoft.com/office/drawing/2014/main" xmlns="" id="{8D2522C4-F88F-4E07-BD0C-40212AFC2ACC}"/>
              </a:ext>
            </a:extLst>
          </p:cNvPr>
          <p:cNvSpPr>
            <a:spLocks noGrp="1"/>
          </p:cNvSpPr>
          <p:nvPr>
            <p:ph sz="quarter" idx="10"/>
          </p:nvPr>
        </p:nvSpPr>
        <p:spPr>
          <a:xfrm>
            <a:off x="6949440" y="525780"/>
            <a:ext cx="1875790" cy="1797367"/>
          </a:xfrm>
        </p:spPr>
        <p:txBody>
          <a:bodyPr/>
          <a:lstStyle/>
          <a:p>
            <a:pPr algn="ctr"/>
            <a:r>
              <a:rPr lang="en-GB" sz="2400" dirty="0"/>
              <a:t>Post-industrial ‘landscapes’</a:t>
            </a:r>
          </a:p>
        </p:txBody>
      </p:sp>
      <p:sp>
        <p:nvSpPr>
          <p:cNvPr id="8" name="Rectangle 7">
            <a:extLst>
              <a:ext uri="{FF2B5EF4-FFF2-40B4-BE49-F238E27FC236}">
                <a16:creationId xmlns:a16="http://schemas.microsoft.com/office/drawing/2014/main" xmlns="" id="{7841DFEC-BAA6-4FF6-BAC2-2C4B4A349BE4}"/>
              </a:ext>
            </a:extLst>
          </p:cNvPr>
          <p:cNvSpPr/>
          <p:nvPr/>
        </p:nvSpPr>
        <p:spPr>
          <a:xfrm>
            <a:off x="7010400" y="4221480"/>
            <a:ext cx="2133600" cy="9220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xmlns="" id="{7C2DF64C-6E2E-C24C-9178-A64CD3A115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9914" y="122279"/>
            <a:ext cx="3645045" cy="2422115"/>
          </a:xfrm>
          <a:prstGeom prst="rect">
            <a:avLst/>
          </a:prstGeom>
        </p:spPr>
      </p:pic>
      <p:pic>
        <p:nvPicPr>
          <p:cNvPr id="3" name="Picture 2">
            <a:extLst>
              <a:ext uri="{FF2B5EF4-FFF2-40B4-BE49-F238E27FC236}">
                <a16:creationId xmlns:a16="http://schemas.microsoft.com/office/drawing/2014/main" xmlns="" id="{FA533902-6AAD-5D44-A8A2-D91892893349}"/>
              </a:ext>
            </a:extLst>
          </p:cNvPr>
          <p:cNvPicPr>
            <a:picLocks noChangeAspect="1"/>
          </p:cNvPicPr>
          <p:nvPr/>
        </p:nvPicPr>
        <p:blipFill>
          <a:blip r:embed="rId4"/>
          <a:stretch>
            <a:fillRect/>
          </a:stretch>
        </p:blipFill>
        <p:spPr>
          <a:xfrm>
            <a:off x="5273040" y="2680246"/>
            <a:ext cx="3733800" cy="2327402"/>
          </a:xfrm>
          <a:prstGeom prst="rect">
            <a:avLst/>
          </a:prstGeom>
        </p:spPr>
      </p:pic>
    </p:spTree>
    <p:extLst>
      <p:ext uri="{BB962C8B-B14F-4D97-AF65-F5344CB8AC3E}">
        <p14:creationId xmlns:p14="http://schemas.microsoft.com/office/powerpoint/2010/main" val="1250006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22D154-8A98-4CD3-88A7-7DFA359A3386}"/>
              </a:ext>
            </a:extLst>
          </p:cNvPr>
          <p:cNvSpPr>
            <a:spLocks noGrp="1"/>
          </p:cNvSpPr>
          <p:nvPr>
            <p:ph type="title"/>
          </p:nvPr>
        </p:nvSpPr>
        <p:spPr/>
        <p:txBody>
          <a:bodyPr>
            <a:normAutofit/>
          </a:bodyPr>
          <a:lstStyle/>
          <a:p>
            <a:r>
              <a:rPr lang="en-GB" sz="3200" dirty="0"/>
              <a:t>Deficits</a:t>
            </a:r>
          </a:p>
        </p:txBody>
      </p:sp>
      <p:pic>
        <p:nvPicPr>
          <p:cNvPr id="6" name="Picture 5">
            <a:extLst>
              <a:ext uri="{FF2B5EF4-FFF2-40B4-BE49-F238E27FC236}">
                <a16:creationId xmlns:a16="http://schemas.microsoft.com/office/drawing/2014/main" xmlns="" id="{88F8F834-3C3E-1B48-A778-4BE2A1CA2E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6100" y="1052324"/>
            <a:ext cx="5966460" cy="3023612"/>
          </a:xfrm>
          <a:prstGeom prst="rect">
            <a:avLst/>
          </a:prstGeom>
        </p:spPr>
      </p:pic>
    </p:spTree>
    <p:extLst>
      <p:ext uri="{BB962C8B-B14F-4D97-AF65-F5344CB8AC3E}">
        <p14:creationId xmlns:p14="http://schemas.microsoft.com/office/powerpoint/2010/main" val="2714079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22D154-8A98-4CD3-88A7-7DFA359A3386}"/>
              </a:ext>
            </a:extLst>
          </p:cNvPr>
          <p:cNvSpPr>
            <a:spLocks noGrp="1"/>
          </p:cNvSpPr>
          <p:nvPr>
            <p:ph type="title"/>
          </p:nvPr>
        </p:nvSpPr>
        <p:spPr/>
        <p:txBody>
          <a:bodyPr>
            <a:normAutofit/>
          </a:bodyPr>
          <a:lstStyle/>
          <a:p>
            <a:r>
              <a:rPr lang="en-GB" sz="3200" dirty="0"/>
              <a:t>Deficits</a:t>
            </a:r>
          </a:p>
        </p:txBody>
      </p:sp>
      <p:sp>
        <p:nvSpPr>
          <p:cNvPr id="4" name="Content Placeholder 3">
            <a:extLst>
              <a:ext uri="{FF2B5EF4-FFF2-40B4-BE49-F238E27FC236}">
                <a16:creationId xmlns:a16="http://schemas.microsoft.com/office/drawing/2014/main" xmlns="" id="{8D2522C4-F88F-4E07-BD0C-40212AFC2ACC}"/>
              </a:ext>
            </a:extLst>
          </p:cNvPr>
          <p:cNvSpPr>
            <a:spLocks noGrp="1"/>
          </p:cNvSpPr>
          <p:nvPr>
            <p:ph sz="quarter" idx="10"/>
          </p:nvPr>
        </p:nvSpPr>
        <p:spPr/>
        <p:txBody>
          <a:bodyPr/>
          <a:lstStyle/>
          <a:p>
            <a:pPr lvl="2"/>
            <a:r>
              <a:rPr lang="en-GB" dirty="0"/>
              <a:t>p</a:t>
            </a:r>
          </a:p>
        </p:txBody>
      </p:sp>
      <p:pic>
        <p:nvPicPr>
          <p:cNvPr id="5" name="Picture 4">
            <a:extLst>
              <a:ext uri="{FF2B5EF4-FFF2-40B4-BE49-F238E27FC236}">
                <a16:creationId xmlns:a16="http://schemas.microsoft.com/office/drawing/2014/main" xmlns="" id="{AEACD41A-5904-A340-8179-820094870D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18896" y="963136"/>
            <a:ext cx="5819364" cy="3778568"/>
          </a:xfrm>
          <a:prstGeom prst="rect">
            <a:avLst/>
          </a:prstGeom>
        </p:spPr>
      </p:pic>
      <p:pic>
        <p:nvPicPr>
          <p:cNvPr id="6" name="Picture 5">
            <a:extLst>
              <a:ext uri="{FF2B5EF4-FFF2-40B4-BE49-F238E27FC236}">
                <a16:creationId xmlns:a16="http://schemas.microsoft.com/office/drawing/2014/main" xmlns="" id="{85F8FD92-59BD-134C-99F1-50D6F0EA4266}"/>
              </a:ext>
            </a:extLst>
          </p:cNvPr>
          <p:cNvPicPr>
            <a:picLocks noChangeAspect="1"/>
          </p:cNvPicPr>
          <p:nvPr/>
        </p:nvPicPr>
        <p:blipFill>
          <a:blip r:embed="rId4"/>
          <a:stretch>
            <a:fillRect/>
          </a:stretch>
        </p:blipFill>
        <p:spPr>
          <a:xfrm>
            <a:off x="3118896" y="111432"/>
            <a:ext cx="1485900" cy="2006600"/>
          </a:xfrm>
          <a:prstGeom prst="rect">
            <a:avLst/>
          </a:prstGeom>
        </p:spPr>
      </p:pic>
    </p:spTree>
    <p:extLst>
      <p:ext uri="{BB962C8B-B14F-4D97-AF65-F5344CB8AC3E}">
        <p14:creationId xmlns:p14="http://schemas.microsoft.com/office/powerpoint/2010/main" val="186791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22D154-8A98-4CD3-88A7-7DFA359A3386}"/>
              </a:ext>
            </a:extLst>
          </p:cNvPr>
          <p:cNvSpPr>
            <a:spLocks noGrp="1"/>
          </p:cNvSpPr>
          <p:nvPr>
            <p:ph type="title"/>
          </p:nvPr>
        </p:nvSpPr>
        <p:spPr/>
        <p:txBody>
          <a:bodyPr>
            <a:normAutofit/>
          </a:bodyPr>
          <a:lstStyle/>
          <a:p>
            <a:r>
              <a:rPr lang="en-GB" sz="2400" dirty="0"/>
              <a:t>Leadership </a:t>
            </a:r>
            <a:br>
              <a:rPr lang="en-GB" sz="2400" dirty="0"/>
            </a:br>
            <a:r>
              <a:rPr lang="en-GB" sz="2400" dirty="0"/>
              <a:t>and Governance</a:t>
            </a:r>
          </a:p>
        </p:txBody>
      </p:sp>
      <p:pic>
        <p:nvPicPr>
          <p:cNvPr id="3" name="Picture 2">
            <a:extLst>
              <a:ext uri="{FF2B5EF4-FFF2-40B4-BE49-F238E27FC236}">
                <a16:creationId xmlns:a16="http://schemas.microsoft.com/office/drawing/2014/main" xmlns="" id="{30D6CC29-B5A6-8A4A-9653-0A06BDF4A4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6580" y="952385"/>
            <a:ext cx="5913136" cy="3130786"/>
          </a:xfrm>
          <a:prstGeom prst="rect">
            <a:avLst/>
          </a:prstGeom>
        </p:spPr>
      </p:pic>
    </p:spTree>
    <p:extLst>
      <p:ext uri="{BB962C8B-B14F-4D97-AF65-F5344CB8AC3E}">
        <p14:creationId xmlns:p14="http://schemas.microsoft.com/office/powerpoint/2010/main" val="3872379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22D154-8A98-4CD3-88A7-7DFA359A3386}"/>
              </a:ext>
            </a:extLst>
          </p:cNvPr>
          <p:cNvSpPr>
            <a:spLocks noGrp="1"/>
          </p:cNvSpPr>
          <p:nvPr>
            <p:ph type="title"/>
          </p:nvPr>
        </p:nvSpPr>
        <p:spPr/>
        <p:txBody>
          <a:bodyPr>
            <a:normAutofit/>
          </a:bodyPr>
          <a:lstStyle/>
          <a:p>
            <a:r>
              <a:rPr lang="en-GB" sz="2800" dirty="0"/>
              <a:t>Leadership and Governance</a:t>
            </a:r>
          </a:p>
        </p:txBody>
      </p:sp>
      <p:sp>
        <p:nvSpPr>
          <p:cNvPr id="5" name="Content Placeholder 3">
            <a:extLst>
              <a:ext uri="{FF2B5EF4-FFF2-40B4-BE49-F238E27FC236}">
                <a16:creationId xmlns:a16="http://schemas.microsoft.com/office/drawing/2014/main" xmlns="" id="{D460D2D4-D896-4F4F-B874-D40B420A1E27}"/>
              </a:ext>
            </a:extLst>
          </p:cNvPr>
          <p:cNvSpPr>
            <a:spLocks noGrp="1"/>
          </p:cNvSpPr>
          <p:nvPr>
            <p:ph sz="quarter" idx="10"/>
          </p:nvPr>
        </p:nvSpPr>
        <p:spPr>
          <a:xfrm>
            <a:off x="3324225" y="1905000"/>
            <a:ext cx="5280025" cy="2710498"/>
          </a:xfrm>
        </p:spPr>
        <p:txBody>
          <a:bodyPr/>
          <a:lstStyle/>
          <a:p>
            <a:pPr lvl="1"/>
            <a:r>
              <a:rPr lang="en-GB" sz="1800" dirty="0"/>
              <a:t>Company wholly owned by LB of Barking &amp; Dagenham:</a:t>
            </a:r>
          </a:p>
          <a:p>
            <a:pPr lvl="2"/>
            <a:r>
              <a:rPr lang="en-GB" sz="1600" dirty="0"/>
              <a:t>Business acumen of the private sector</a:t>
            </a:r>
          </a:p>
          <a:p>
            <a:pPr lvl="2"/>
            <a:r>
              <a:rPr lang="en-GB" sz="1600" dirty="0"/>
              <a:t>Ethos of the public sector</a:t>
            </a:r>
          </a:p>
          <a:p>
            <a:pPr lvl="2"/>
            <a:r>
              <a:rPr lang="en-GB" sz="1600" dirty="0"/>
              <a:t>Vitality of the voluntary sector</a:t>
            </a:r>
          </a:p>
          <a:p>
            <a:pPr lvl="2"/>
            <a:r>
              <a:rPr lang="en-GB" sz="1600" dirty="0"/>
              <a:t>attracting developers and investors</a:t>
            </a:r>
          </a:p>
          <a:p>
            <a:pPr lvl="2"/>
            <a:r>
              <a:rPr lang="en-GB" sz="1600" dirty="0"/>
              <a:t>plan to provide 50,000 high quality new homes and 20,000 new jobs within the next 20 years</a:t>
            </a:r>
          </a:p>
        </p:txBody>
      </p:sp>
      <p:pic>
        <p:nvPicPr>
          <p:cNvPr id="6" name="Picture 5">
            <a:extLst>
              <a:ext uri="{FF2B5EF4-FFF2-40B4-BE49-F238E27FC236}">
                <a16:creationId xmlns:a16="http://schemas.microsoft.com/office/drawing/2014/main" xmlns="" id="{4DA999F2-5435-0148-B795-0B58896B87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24225" y="328613"/>
            <a:ext cx="3129915" cy="1465512"/>
          </a:xfrm>
          <a:prstGeom prst="rect">
            <a:avLst/>
          </a:prstGeom>
        </p:spPr>
      </p:pic>
    </p:spTree>
    <p:extLst>
      <p:ext uri="{BB962C8B-B14F-4D97-AF65-F5344CB8AC3E}">
        <p14:creationId xmlns:p14="http://schemas.microsoft.com/office/powerpoint/2010/main" val="3059692019"/>
      </p:ext>
    </p:extLst>
  </p:cSld>
  <p:clrMapOvr>
    <a:masterClrMapping/>
  </p:clrMapOvr>
</p:sld>
</file>

<file path=ppt/theme/theme1.xml><?xml version="1.0" encoding="utf-8"?>
<a:theme xmlns:a="http://schemas.openxmlformats.org/drawingml/2006/main" name="Custom Design">
  <a:themeElements>
    <a:clrScheme name="Socitm 2018/19">
      <a:dk1>
        <a:srgbClr val="183448"/>
      </a:dk1>
      <a:lt1>
        <a:srgbClr val="FFFFFF"/>
      </a:lt1>
      <a:dk2>
        <a:srgbClr val="183448"/>
      </a:dk2>
      <a:lt2>
        <a:srgbClr val="FFFFFF"/>
      </a:lt2>
      <a:accent1>
        <a:srgbClr val="71C09D"/>
      </a:accent1>
      <a:accent2>
        <a:srgbClr val="FFBF3C"/>
      </a:accent2>
      <a:accent3>
        <a:srgbClr val="EC6464"/>
      </a:accent3>
      <a:accent4>
        <a:srgbClr val="8176B5"/>
      </a:accent4>
      <a:accent5>
        <a:srgbClr val="6EC9ED"/>
      </a:accent5>
      <a:accent6>
        <a:srgbClr val="FFFFFF"/>
      </a:accent6>
      <a:hlink>
        <a:srgbClr val="183448"/>
      </a:hlink>
      <a:folHlink>
        <a:srgbClr val="7030A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latin typeface="+mj-lt"/>
          </a:defRPr>
        </a:defPPr>
      </a:lstStyle>
    </a:txDef>
  </a:objectDefaults>
  <a:extraClrSchemeLst/>
  <a:extLst>
    <a:ext uri="{05A4C25C-085E-4340-85A3-A5531E510DB2}">
      <thm15:themeFamily xmlns:thm15="http://schemas.microsoft.com/office/thememl/2012/main" xmlns="" name="Presentation2" id="{2BB27DE7-1339-4573-935A-4A1D858BA21C}" vid="{7FAF74C5-3C83-4756-A4DA-468367927E9E}"/>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6126517997334D91E53431C65E4D6B" ma:contentTypeVersion="10" ma:contentTypeDescription="Create a new document." ma:contentTypeScope="" ma:versionID="0a2afeaf563955a2cf8776e8f1437095">
  <xsd:schema xmlns:xsd="http://www.w3.org/2001/XMLSchema" xmlns:xs="http://www.w3.org/2001/XMLSchema" xmlns:p="http://schemas.microsoft.com/office/2006/metadata/properties" xmlns:ns2="26c2e727-2f0d-48bf-9251-b80434e351af" xmlns:ns3="67d0f3fe-3e97-4055-b051-a9bc1cbd7eef" targetNamespace="http://schemas.microsoft.com/office/2006/metadata/properties" ma:root="true" ma:fieldsID="1ea7ee5c17973b052f0fbe2db2f0a029" ns2:_="" ns3:_="">
    <xsd:import namespace="26c2e727-2f0d-48bf-9251-b80434e351af"/>
    <xsd:import namespace="67d0f3fe-3e97-4055-b051-a9bc1cbd7e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2e727-2f0d-48bf-9251-b80434e351a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d0f3fe-3e97-4055-b051-a9bc1cbd7eef"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7d0f3fe-3e97-4055-b051-a9bc1cbd7eef">
      <UserInfo>
        <DisplayName>Lauren Mitchell</DisplayName>
        <AccountId>107</AccountId>
        <AccountType/>
      </UserInfo>
      <UserInfo>
        <DisplayName>Chantelle Denny</DisplayName>
        <AccountId>32</AccountId>
        <AccountType/>
      </UserInfo>
      <UserInfo>
        <DisplayName>Aimie Francis</DisplayName>
        <AccountId>74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A95490-F6D2-4010-A354-02F2C407E2B9}"/>
</file>

<file path=customXml/itemProps2.xml><?xml version="1.0" encoding="utf-8"?>
<ds:datastoreItem xmlns:ds="http://schemas.openxmlformats.org/officeDocument/2006/customXml" ds:itemID="{D8D82CF7-48E1-493F-AADF-1642B652E099}">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purl.org/dc/dcmitype/"/>
    <ds:schemaRef ds:uri="572176f6-aabd-4a1f-a37e-d0ac600cffe0"/>
    <ds:schemaRef ds:uri="517b6c76-11e6-43d1-9d5d-d7eee86fd248"/>
    <ds:schemaRef ds:uri="http://www.w3.org/XML/1998/namespace"/>
  </ds:schemaRefs>
</ds:datastoreItem>
</file>

<file path=customXml/itemProps3.xml><?xml version="1.0" encoding="utf-8"?>
<ds:datastoreItem xmlns:ds="http://schemas.openxmlformats.org/officeDocument/2006/customXml" ds:itemID="{AF0B2DEA-E107-4F8D-A0CD-5F3C279F5D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Socitm-ltd-presentation-template</Template>
  <TotalTime>0</TotalTime>
  <Words>707</Words>
  <Application>Microsoft Office PowerPoint</Application>
  <PresentationFormat>Bildschirmpräsentation (16:9)</PresentationFormat>
  <Paragraphs>102</Paragraphs>
  <Slides>13</Slides>
  <Notes>13</Notes>
  <HiddenSlides>0</HiddenSlides>
  <MMClips>0</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Custom Design</vt:lpstr>
      <vt:lpstr>Cities as social ecologies: breaking the public policy impasse</vt:lpstr>
      <vt:lpstr>PowerPoint-Präsentation</vt:lpstr>
      <vt:lpstr>PowerPoint-Präsentation</vt:lpstr>
      <vt:lpstr>Resurgence of ‘social ecology’ – Manchester and East London</vt:lpstr>
      <vt:lpstr>Context</vt:lpstr>
      <vt:lpstr>Deficits</vt:lpstr>
      <vt:lpstr>Deficits</vt:lpstr>
      <vt:lpstr>Leadership  and Governance</vt:lpstr>
      <vt:lpstr>Leadership and Governance</vt:lpstr>
      <vt:lpstr>Skills and capabilities</vt:lpstr>
      <vt:lpstr>Data and tools</vt:lpstr>
      <vt:lpstr>Data  and  tools</vt:lpstr>
      <vt:lpstr>PowerPoint-Präsentation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Cities as social ecologies: breaking the public policy impasse</dc:title>
  <dc:creator>Magdalena Werner</dc:creator>
  <cp:lastModifiedBy>confero</cp:lastModifiedBy>
  <cp:revision>7</cp:revision>
  <cp:lastPrinted>2017-03-13T09:13:08Z</cp:lastPrinted>
  <dcterms:created xsi:type="dcterms:W3CDTF">2019-11-13T08:23:03Z</dcterms:created>
  <dcterms:modified xsi:type="dcterms:W3CDTF">2019-11-18T13:50:07Z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0x010100C96126517997334D91E53431C65E4D6B</vt:lpwstr>
  </property>
  <property fmtid="{D5CDD505-2E9C-101B-9397-08002B2CF9AE}" pid="3" name="AuthorIds_UIVersion_5632">
    <vt:lpwstr>13</vt:lpwstr>
  </property>
  <property fmtid="{D5CDD505-2E9C-101B-9397-08002B2CF9AE}" pid="4" name="AuthorIds_UIVersion_512">
    <vt:lpwstr>13</vt:lpwstr>
  </property>
</Properties>
</file>