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5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44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.xml" ContentType="application/vnd.openxmlformats-officedocument.theme+xml"/>
  <Override PartName="/ppt/theme/theme8.xml" ContentType="application/vnd.openxmlformats-officedocument.theme+xml"/>
  <Override PartName="/ppt/notesMasters/notesMaster1.xml" ContentType="application/vnd.openxmlformats-officedocument.presentationml.notesMaster+xml"/>
  <Override PartName="/ppt/theme/theme7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6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9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  <p:sldMasterId id="2147483793" r:id="rId2"/>
    <p:sldMasterId id="2147483810" r:id="rId3"/>
    <p:sldMasterId id="2147483817" r:id="rId4"/>
    <p:sldMasterId id="2147483824" r:id="rId5"/>
    <p:sldMasterId id="2147483837" r:id="rId6"/>
    <p:sldMasterId id="2147483848" r:id="rId7"/>
    <p:sldMasterId id="2147483856" r:id="rId8"/>
    <p:sldMasterId id="2147483861" r:id="rId9"/>
  </p:sldMasterIdLst>
  <p:notesMasterIdLst>
    <p:notesMasterId r:id="rId15"/>
  </p:notesMasterIdLst>
  <p:sldIdLst>
    <p:sldId id="462" r:id="rId10"/>
    <p:sldId id="766" r:id="rId11"/>
    <p:sldId id="639" r:id="rId12"/>
    <p:sldId id="768" r:id="rId13"/>
    <p:sldId id="428" r:id="rId14"/>
  </p:sldIdLst>
  <p:sldSz cx="12192000" cy="6858000"/>
  <p:notesSz cx="9866313" cy="14295438"/>
  <p:embeddedFontLst>
    <p:embeddedFont>
      <p:font typeface="Fujitsu Sans Light" panose="020B0304060202020204" pitchFamily="34" charset="0"/>
      <p:regular r:id="rId16"/>
      <p:italic r:id="rId17"/>
    </p:embeddedFont>
    <p:embeddedFont>
      <p:font typeface="FUJI-新ゴ M" panose="020B0500000000000000" pitchFamily="50" charset="-128"/>
      <p:regular r:id="rId18"/>
    </p:embeddedFont>
    <p:embeddedFont>
      <p:font typeface="Fujitsu Sans Medium" panose="020B0504060202020204" pitchFamily="34" charset="0"/>
      <p:regular r:id="rId19"/>
      <p:italic r:id="rId20"/>
    </p:embeddedFont>
    <p:embeddedFont>
      <p:font typeface="Fujitsu Sans" panose="020B040406020202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UJI-新ゴ R" panose="020B0400000000000000" pitchFamily="50" charset="-128"/>
      <p:regular r:id="rId27"/>
    </p:embeddedFont>
    <p:embeddedFont>
      <p:font typeface="FUJI-新ゴ B" panose="020B0700000000000000" pitchFamily="50" charset="-128"/>
      <p:bold r:id="rId28"/>
    </p:embeddedFont>
    <p:embeddedFont>
      <p:font typeface="Meiryo UI" panose="020B0604030504040204" pitchFamily="50" charset="-128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5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57564F"/>
    <a:srgbClr val="F8F8E4"/>
    <a:srgbClr val="E8E6F6"/>
    <a:srgbClr val="121212"/>
    <a:srgbClr val="1B1B1B"/>
    <a:srgbClr val="1C1C1C"/>
    <a:srgbClr val="DAD9D6"/>
    <a:srgbClr val="7B1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41" autoAdjust="0"/>
    <p:restoredTop sz="94087" autoAdjust="0"/>
  </p:normalViewPr>
  <p:slideViewPr>
    <p:cSldViewPr snapToGrid="0" showGuides="1">
      <p:cViewPr varScale="1">
        <p:scale>
          <a:sx n="72" d="100"/>
          <a:sy n="72" d="100"/>
        </p:scale>
        <p:origin x="436" y="60"/>
      </p:cViewPr>
      <p:guideLst>
        <p:guide orient="horz" pos="2455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8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715963"/>
          </a:xfrm>
          <a:prstGeom prst="rect">
            <a:avLst/>
          </a:prstGeom>
        </p:spPr>
        <p:txBody>
          <a:bodyPr vert="horz" lIns="91381" tIns="45691" rIns="91381" bIns="4569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7999" y="0"/>
            <a:ext cx="4276726" cy="715963"/>
          </a:xfrm>
          <a:prstGeom prst="rect">
            <a:avLst/>
          </a:prstGeom>
        </p:spPr>
        <p:txBody>
          <a:bodyPr vert="horz" lIns="91381" tIns="45691" rIns="91381" bIns="45691" rtlCol="0"/>
          <a:lstStyle>
            <a:lvl1pPr algn="r">
              <a:defRPr sz="1200"/>
            </a:lvl1pPr>
          </a:lstStyle>
          <a:p>
            <a:fld id="{2D3BCC2B-0A65-455F-A91A-DBB9572679B0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44525" y="1787525"/>
            <a:ext cx="8580438" cy="4826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1" tIns="45691" rIns="91381" bIns="45691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7425" y="6880240"/>
            <a:ext cx="7893050" cy="5627687"/>
          </a:xfrm>
          <a:prstGeom prst="rect">
            <a:avLst/>
          </a:prstGeom>
        </p:spPr>
        <p:txBody>
          <a:bodyPr vert="horz" lIns="91381" tIns="45691" rIns="91381" bIns="45691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13579475"/>
            <a:ext cx="4275138" cy="715963"/>
          </a:xfrm>
          <a:prstGeom prst="rect">
            <a:avLst/>
          </a:prstGeom>
        </p:spPr>
        <p:txBody>
          <a:bodyPr vert="horz" lIns="91381" tIns="45691" rIns="91381" bIns="4569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7999" y="13579475"/>
            <a:ext cx="4276726" cy="715963"/>
          </a:xfrm>
          <a:prstGeom prst="rect">
            <a:avLst/>
          </a:prstGeom>
        </p:spPr>
        <p:txBody>
          <a:bodyPr vert="horz" lIns="91381" tIns="45691" rIns="91381" bIns="45691" rtlCol="0" anchor="b"/>
          <a:lstStyle>
            <a:lvl1pPr algn="r">
              <a:defRPr sz="1200"/>
            </a:lvl1pPr>
          </a:lstStyle>
          <a:p>
            <a:fld id="{8FA08443-4BB1-4B59-BA38-53FFBB3A24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780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1327875"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071462" indent="-412100" defTabSz="1327875"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648396" indent="-329676" defTabSz="1327875"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2307755" indent="-329676" defTabSz="1327875"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967117" indent="-329676" defTabSz="1327875"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3626477" indent="-329676" defTabSz="1327875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4285837" indent="-329676" defTabSz="1327875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4945198" indent="-329676" defTabSz="1327875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5604557" indent="-329676" defTabSz="1327875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dirty="0" smtClean="0">
                <a:solidFill>
                  <a:srgbClr val="000000"/>
                </a:solidFill>
              </a:rPr>
              <a:t>Copyright 2018 FUJITSU LIMITED</a:t>
            </a:r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327875"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071462" indent="-412100" defTabSz="1327875"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648396" indent="-329676" defTabSz="1327875"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2307755" indent="-329676" defTabSz="1327875"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967117" indent="-329676" defTabSz="1327875"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3626477" indent="-329676" defTabSz="1327875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4285837" indent="-329676" defTabSz="1327875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4945198" indent="-329676" defTabSz="1327875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5604557" indent="-329676" defTabSz="1327875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CDFD344-1903-473A-A508-DA5E344EE4D9}" type="slidenum">
              <a:rPr lang="en-US" altLang="ja-JP" smtClean="0">
                <a:solidFill>
                  <a:srgbClr val="000000"/>
                </a:solidFill>
              </a:rPr>
              <a:pPr/>
              <a:t>1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3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90997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sp>
        <p:nvSpPr>
          <p:cNvPr id="40" name="Rectangle 42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altLang="ja-JP" dirty="0" smtClean="0">
                <a:solidFill>
                  <a:srgbClr val="000000"/>
                </a:solidFill>
              </a:rPr>
              <a:t>Copyright 201</a:t>
            </a:r>
            <a:r>
              <a:rPr lang="en-US" altLang="ja-JP" dirty="0" smtClean="0">
                <a:solidFill>
                  <a:srgbClr val="000000"/>
                </a:solidFill>
              </a:rPr>
              <a:t>9 </a:t>
            </a:r>
            <a:r>
              <a:rPr lang="de-DE" altLang="ja-JP" dirty="0" smtClean="0">
                <a:solidFill>
                  <a:srgbClr val="000000"/>
                </a:solidFill>
              </a:rPr>
              <a:t>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5" name="テキスト プレースホルダー 42"/>
          <p:cNvSpPr>
            <a:spLocks noGrp="1"/>
          </p:cNvSpPr>
          <p:nvPr>
            <p:ph type="body" sz="quarter" idx="20" hasCustomPrompt="1"/>
          </p:nvPr>
        </p:nvSpPr>
        <p:spPr>
          <a:xfrm>
            <a:off x="589841" y="2935388"/>
            <a:ext cx="2737396" cy="374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Fujitsu Sans" panose="020B0404060202020204" pitchFamily="34" charset="0"/>
              </a:defRPr>
            </a:lvl1pPr>
          </a:lstStyle>
          <a:p>
            <a:pPr lvl="0"/>
            <a:r>
              <a:rPr kumimoji="1" lang="en-US" altLang="ja-JP" dirty="0" smtClean="0"/>
              <a:t>Date</a:t>
            </a:r>
            <a:endParaRPr kumimoji="1" lang="ja-JP" altLang="en-US" dirty="0"/>
          </a:p>
        </p:txBody>
      </p:sp>
      <p:sp>
        <p:nvSpPr>
          <p:cNvPr id="6" name="テキスト プレースホルダー 42"/>
          <p:cNvSpPr>
            <a:spLocks noGrp="1"/>
          </p:cNvSpPr>
          <p:nvPr>
            <p:ph type="body" sz="quarter" idx="21" hasCustomPrompt="1"/>
          </p:nvPr>
        </p:nvSpPr>
        <p:spPr>
          <a:xfrm>
            <a:off x="589841" y="2553282"/>
            <a:ext cx="2737396" cy="374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Fujitsu Sans" panose="020B0404060202020204" pitchFamily="34" charset="0"/>
              </a:defRPr>
            </a:lvl1pPr>
          </a:lstStyle>
          <a:p>
            <a:pPr lvl="0"/>
            <a:r>
              <a:rPr kumimoji="1" lang="en-US" altLang="ja-JP" dirty="0" smtClean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42"/>
          <p:cNvSpPr>
            <a:spLocks noGrp="1"/>
          </p:cNvSpPr>
          <p:nvPr>
            <p:ph type="body" sz="quarter" idx="18" hasCustomPrompt="1"/>
          </p:nvPr>
        </p:nvSpPr>
        <p:spPr>
          <a:xfrm>
            <a:off x="589841" y="532395"/>
            <a:ext cx="2611543" cy="7886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2">
                <a:solidFill>
                  <a:schemeClr val="bg1"/>
                </a:solidFill>
                <a:latin typeface="Fujitsu Sans" panose="020B0404060202020204" pitchFamily="34" charset="0"/>
                <a:ea typeface="FUJI-新ゴ R" panose="020B0400000000000000" pitchFamily="50" charset="-128"/>
              </a:defRPr>
            </a:lvl1pPr>
          </a:lstStyle>
          <a:p>
            <a:pPr lvl="0"/>
            <a:r>
              <a:rPr kumimoji="1" lang="en-US" altLang="ja-JP" dirty="0" smtClean="0"/>
              <a:t>Event Title</a:t>
            </a:r>
            <a:endParaRPr kumimoji="1" lang="ja-JP" altLang="en-US" dirty="0"/>
          </a:p>
        </p:txBody>
      </p:sp>
      <p:sp>
        <p:nvSpPr>
          <p:cNvPr id="8" name="Title 47"/>
          <p:cNvSpPr>
            <a:spLocks noGrp="1"/>
          </p:cNvSpPr>
          <p:nvPr>
            <p:ph type="title" hasCustomPrompt="1"/>
          </p:nvPr>
        </p:nvSpPr>
        <p:spPr bwMode="gray">
          <a:xfrm>
            <a:off x="5135893" y="1814250"/>
            <a:ext cx="5856651" cy="150266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121880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tabLst>
                <a:tab pos="4900607" algn="l"/>
              </a:tabLst>
              <a:defRPr kumimoji="1" lang="en-US" altLang="ja-JP" sz="4798" kern="1200" baseline="0" noProof="0" smtClean="0">
                <a:solidFill>
                  <a:schemeClr val="tx1"/>
                </a:solidFill>
                <a:latin typeface="Fujitsu Sans Medium" panose="020B0504060202020204" pitchFamily="34" charset="0"/>
                <a:ea typeface="FUJI-新ゴ M" panose="020B0500000000000000" pitchFamily="50" charset="-128"/>
                <a:cs typeface="+mj-cs"/>
              </a:defRPr>
            </a:lvl1pPr>
          </a:lstStyle>
          <a:p>
            <a:r>
              <a:rPr lang="en-US" altLang="ja-JP" noProof="0" dirty="0" smtClean="0"/>
              <a:t>Presentation Title</a:t>
            </a:r>
            <a:endParaRPr lang="en-US" noProof="0" dirty="0"/>
          </a:p>
        </p:txBody>
      </p:sp>
      <p:sp>
        <p:nvSpPr>
          <p:cNvPr id="12" name="テキスト プレースホルダー 9"/>
          <p:cNvSpPr>
            <a:spLocks noGrp="1"/>
          </p:cNvSpPr>
          <p:nvPr>
            <p:ph type="body" sz="quarter" idx="11" hasCustomPrompt="1"/>
          </p:nvPr>
        </p:nvSpPr>
        <p:spPr>
          <a:xfrm>
            <a:off x="5157027" y="4676754"/>
            <a:ext cx="4491368" cy="328193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2133" baseline="0">
                <a:solidFill>
                  <a:schemeClr val="tx1"/>
                </a:solidFill>
                <a:latin typeface="Fujitsu Sans" panose="020B0404060202020204" pitchFamily="34" charset="0"/>
              </a:defRPr>
            </a:lvl1pPr>
          </a:lstStyle>
          <a:p>
            <a:r>
              <a:rPr lang="de-DE" altLang="ja-JP" dirty="0" smtClean="0"/>
              <a:t>Job title</a:t>
            </a:r>
            <a:endParaRPr lang="de-DE" altLang="ja-JP" dirty="0"/>
          </a:p>
        </p:txBody>
      </p:sp>
      <p:sp>
        <p:nvSpPr>
          <p:cNvPr id="13" name="テキスト プレースホルダー 9"/>
          <p:cNvSpPr>
            <a:spLocks noGrp="1"/>
          </p:cNvSpPr>
          <p:nvPr>
            <p:ph type="body" sz="quarter" idx="12" hasCustomPrompt="1"/>
          </p:nvPr>
        </p:nvSpPr>
        <p:spPr>
          <a:xfrm>
            <a:off x="5157027" y="5125433"/>
            <a:ext cx="4491368" cy="328193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133" baseline="0">
                <a:solidFill>
                  <a:schemeClr val="tx1"/>
                </a:solidFill>
                <a:latin typeface="Fujitsu Sans" panose="020B0404060202020204" pitchFamily="34" charset="0"/>
              </a:defRPr>
            </a:lvl1pPr>
          </a:lstStyle>
          <a:p>
            <a:r>
              <a:rPr lang="de-DE" altLang="ja-JP" dirty="0" smtClean="0"/>
              <a:t>Company name</a:t>
            </a:r>
            <a:endParaRPr lang="de-DE" altLang="ja-JP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157027" y="3957986"/>
            <a:ext cx="4491368" cy="49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609402" rtl="0" eaLnBrk="1" fontAlgn="base" latinLnBrk="0" hangingPunct="1">
              <a:lnSpc>
                <a:spcPct val="100000"/>
              </a:lnSpc>
              <a:spcBef>
                <a:spcPts val="666"/>
              </a:spcBef>
              <a:spcAft>
                <a:spcPts val="267"/>
              </a:spcAft>
              <a:buClr>
                <a:srgbClr val="A30B1A"/>
              </a:buClr>
              <a:buFont typeface="Wingdings" pitchFamily="2" charset="2"/>
              <a:buNone/>
              <a:defRPr kumimoji="1" lang="en-US" altLang="ja-JP" sz="3199" b="0" kern="1200" baseline="0" noProof="0" dirty="0">
                <a:solidFill>
                  <a:schemeClr val="tx1"/>
                </a:solidFill>
                <a:latin typeface="Fujitsu Sans" panose="020B0404060202020204" pitchFamily="34" charset="0"/>
                <a:ea typeface="FUJI-新ゴ M" panose="020B0500000000000000" pitchFamily="50" charset="-128"/>
                <a:cs typeface="+mn-cs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altLang="ja-JP" dirty="0" smtClean="0"/>
              <a:t>Presenter name</a:t>
            </a:r>
            <a:endParaRPr lang="de-DE" altLang="ja-JP" dirty="0"/>
          </a:p>
        </p:txBody>
      </p:sp>
    </p:spTree>
    <p:extLst>
      <p:ext uri="{BB962C8B-B14F-4D97-AF65-F5344CB8AC3E}">
        <p14:creationId xmlns:p14="http://schemas.microsoft.com/office/powerpoint/2010/main" val="36235621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14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B02AC-72C7-48A8-B1FA-68CE81373FC9}" type="slidenum">
              <a:rPr lang="de-DE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 userDrawn="1"/>
        </p:nvSpPr>
        <p:spPr bwMode="gray">
          <a:xfrm>
            <a:off x="10143067" y="152354"/>
            <a:ext cx="1890184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6" name="Rectangle 4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336001" y="239927"/>
            <a:ext cx="10085916" cy="8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4798">
                <a:latin typeface="Fujitsu Sans Medium" panose="020B0504060202020204" pitchFamily="34" charset="0"/>
                <a:ea typeface="FUJI-新ゴ M" panose="020B0500000000000000" pitchFamily="50" charset="-128"/>
              </a:defRPr>
            </a:lvl1pPr>
          </a:lstStyle>
          <a:p>
            <a:pPr lvl="0"/>
            <a:r>
              <a:rPr lang="en-US" altLang="ja-JP" dirty="0" smtClean="0"/>
              <a:t>Title</a:t>
            </a:r>
            <a:endParaRPr lang="ja-JP" altLang="en-US" dirty="0" smtClean="0"/>
          </a:p>
        </p:txBody>
      </p:sp>
      <p:grpSp>
        <p:nvGrpSpPr>
          <p:cNvPr id="27" name="グループ化 26"/>
          <p:cNvGrpSpPr/>
          <p:nvPr userDrawn="1"/>
        </p:nvGrpSpPr>
        <p:grpSpPr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28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0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1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2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4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5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7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336001" y="1127652"/>
            <a:ext cx="11527367" cy="498956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ja-JP" altLang="en-US" dirty="0">
                <a:latin typeface="Fujitsu Sans" panose="020B0404060202020204" pitchFamily="34" charset="0"/>
              </a:defRPr>
            </a:lvl1pPr>
            <a:lvl2pPr>
              <a:defRPr lang="ja-JP" altLang="en-US" dirty="0">
                <a:latin typeface="Fujitsu Sans" panose="020B0404060202020204" pitchFamily="34" charset="0"/>
              </a:defRPr>
            </a:lvl2pPr>
            <a:lvl3pPr>
              <a:defRPr lang="ja-JP" altLang="en-US" dirty="0">
                <a:latin typeface="Fujitsu Sans" panose="020B0404060202020204" pitchFamily="34" charset="0"/>
              </a:defRPr>
            </a:lvl3pPr>
            <a:lvl4pPr>
              <a:defRPr lang="ja-JP" altLang="en-US" dirty="0">
                <a:latin typeface="Fujitsu Sans" panose="020B0404060202020204" pitchFamily="34" charset="0"/>
              </a:defRPr>
            </a:lvl4pPr>
            <a:lvl5pPr>
              <a:defRPr lang="ja-JP" altLang="en-US" dirty="0">
                <a:latin typeface="Fujitsu Sans" panose="020B0404060202020204" pitchFamily="34" charset="0"/>
              </a:defRPr>
            </a:lvl5pPr>
          </a:lstStyle>
          <a:p>
            <a:pPr lvl="0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text</a:t>
            </a:r>
          </a:p>
          <a:p>
            <a:pPr lvl="2"/>
            <a:r>
              <a:rPr lang="en-US" altLang="ja-JP" dirty="0" smtClean="0"/>
              <a:t>text</a:t>
            </a:r>
          </a:p>
          <a:p>
            <a:pPr lvl="3"/>
            <a:r>
              <a:rPr lang="en-US" altLang="ja-JP" dirty="0" smtClean="0"/>
              <a:t>text</a:t>
            </a:r>
          </a:p>
          <a:p>
            <a:pPr lvl="4"/>
            <a:r>
              <a:rPr lang="en-US" altLang="ja-JP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15758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ページ番号な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altLang="ja-JP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4" y="141173"/>
            <a:ext cx="1604529" cy="9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46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6" descr="Message Lockup"/>
          <p:cNvGrpSpPr>
            <a:grpSpLocks/>
          </p:cNvGrpSpPr>
          <p:nvPr userDrawn="1"/>
        </p:nvGrpSpPr>
        <p:grpSpPr bwMode="auto">
          <a:xfrm>
            <a:off x="1" y="1"/>
            <a:ext cx="12198351" cy="6860115"/>
            <a:chOff x="0" y="0"/>
            <a:chExt cx="5763" cy="3242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gray">
            <a:xfrm>
              <a:off x="0" y="1"/>
              <a:ext cx="5760" cy="32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50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 dirty="0">
                <a:solidFill>
                  <a:srgbClr val="000000"/>
                </a:solidFill>
                <a:latin typeface="Arial" charset="0"/>
                <a:ea typeface="ＭＳ Ｐゴシック" charset="-128"/>
                <a:cs typeface="Meiryo UI" pitchFamily="50" charset="-128"/>
              </a:endParaRPr>
            </a:p>
          </p:txBody>
        </p:sp>
        <p:grpSp>
          <p:nvGrpSpPr>
            <p:cNvPr id="8" name="Group 74"/>
            <p:cNvGrpSpPr>
              <a:grpSpLocks noChangeAspect="1"/>
            </p:cNvGrpSpPr>
            <p:nvPr/>
          </p:nvGrpSpPr>
          <p:grpSpPr bwMode="auto">
            <a:xfrm>
              <a:off x="0" y="0"/>
              <a:ext cx="5763" cy="3242"/>
              <a:chOff x="0" y="0"/>
              <a:chExt cx="5763" cy="3242"/>
            </a:xfrm>
          </p:grpSpPr>
          <p:sp>
            <p:nvSpPr>
              <p:cNvPr id="9" name="AutoShape 73"/>
              <p:cNvSpPr>
                <a:spLocks noChangeAspect="1" noChangeArrowheads="1" noTextEdit="1"/>
              </p:cNvSpPr>
              <p:nvPr/>
            </p:nvSpPr>
            <p:spPr bwMode="gray">
              <a:xfrm>
                <a:off x="0" y="0"/>
                <a:ext cx="5763" cy="3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" name="Freeform 75"/>
              <p:cNvSpPr>
                <a:spLocks/>
              </p:cNvSpPr>
              <p:nvPr/>
            </p:nvSpPr>
            <p:spPr bwMode="gray">
              <a:xfrm>
                <a:off x="1633" y="1949"/>
                <a:ext cx="73" cy="120"/>
              </a:xfrm>
              <a:custGeom>
                <a:avLst/>
                <a:gdLst>
                  <a:gd name="T0" fmla="*/ 0 w 363"/>
                  <a:gd name="T1" fmla="*/ 0 h 597"/>
                  <a:gd name="T2" fmla="*/ 0 w 363"/>
                  <a:gd name="T3" fmla="*/ 0 h 597"/>
                  <a:gd name="T4" fmla="*/ 0 w 363"/>
                  <a:gd name="T5" fmla="*/ 0 h 597"/>
                  <a:gd name="T6" fmla="*/ 0 w 363"/>
                  <a:gd name="T7" fmla="*/ 0 h 597"/>
                  <a:gd name="T8" fmla="*/ 0 w 363"/>
                  <a:gd name="T9" fmla="*/ 0 h 597"/>
                  <a:gd name="T10" fmla="*/ 0 w 363"/>
                  <a:gd name="T11" fmla="*/ 0 h 597"/>
                  <a:gd name="T12" fmla="*/ 0 w 363"/>
                  <a:gd name="T13" fmla="*/ 0 h 597"/>
                  <a:gd name="T14" fmla="*/ 0 w 363"/>
                  <a:gd name="T15" fmla="*/ 0 h 597"/>
                  <a:gd name="T16" fmla="*/ 0 w 363"/>
                  <a:gd name="T17" fmla="*/ 0 h 597"/>
                  <a:gd name="T18" fmla="*/ 0 w 363"/>
                  <a:gd name="T19" fmla="*/ 0 h 597"/>
                  <a:gd name="T20" fmla="*/ 0 w 363"/>
                  <a:gd name="T21" fmla="*/ 0 h 597"/>
                  <a:gd name="T22" fmla="*/ 0 w 363"/>
                  <a:gd name="T23" fmla="*/ 0 h 597"/>
                  <a:gd name="T24" fmla="*/ 0 w 363"/>
                  <a:gd name="T25" fmla="*/ 0 h 597"/>
                  <a:gd name="T26" fmla="*/ 0 w 363"/>
                  <a:gd name="T27" fmla="*/ 0 h 597"/>
                  <a:gd name="T28" fmla="*/ 0 w 363"/>
                  <a:gd name="T29" fmla="*/ 0 h 597"/>
                  <a:gd name="T30" fmla="*/ 0 w 363"/>
                  <a:gd name="T31" fmla="*/ 0 h 597"/>
                  <a:gd name="T32" fmla="*/ 0 w 363"/>
                  <a:gd name="T33" fmla="*/ 0 h 597"/>
                  <a:gd name="T34" fmla="*/ 0 w 363"/>
                  <a:gd name="T35" fmla="*/ 0 h 597"/>
                  <a:gd name="T36" fmla="*/ 0 w 363"/>
                  <a:gd name="T37" fmla="*/ 0 h 597"/>
                  <a:gd name="T38" fmla="*/ 0 w 363"/>
                  <a:gd name="T39" fmla="*/ 0 h 597"/>
                  <a:gd name="T40" fmla="*/ 0 w 363"/>
                  <a:gd name="T41" fmla="*/ 0 h 597"/>
                  <a:gd name="T42" fmla="*/ 0 w 363"/>
                  <a:gd name="T43" fmla="*/ 0 h 597"/>
                  <a:gd name="T44" fmla="*/ 0 w 363"/>
                  <a:gd name="T45" fmla="*/ 0 h 59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63" h="597">
                    <a:moveTo>
                      <a:pt x="0" y="573"/>
                    </a:moveTo>
                    <a:cubicBezTo>
                      <a:pt x="0" y="504"/>
                      <a:pt x="0" y="504"/>
                      <a:pt x="0" y="504"/>
                    </a:cubicBezTo>
                    <a:cubicBezTo>
                      <a:pt x="38" y="526"/>
                      <a:pt x="84" y="536"/>
                      <a:pt x="139" y="536"/>
                    </a:cubicBezTo>
                    <a:cubicBezTo>
                      <a:pt x="232" y="536"/>
                      <a:pt x="278" y="506"/>
                      <a:pt x="278" y="445"/>
                    </a:cubicBezTo>
                    <a:cubicBezTo>
                      <a:pt x="278" y="422"/>
                      <a:pt x="270" y="402"/>
                      <a:pt x="255" y="387"/>
                    </a:cubicBezTo>
                    <a:cubicBezTo>
                      <a:pt x="242" y="374"/>
                      <a:pt x="228" y="363"/>
                      <a:pt x="213" y="354"/>
                    </a:cubicBezTo>
                    <a:cubicBezTo>
                      <a:pt x="199" y="347"/>
                      <a:pt x="181" y="338"/>
                      <a:pt x="159" y="328"/>
                    </a:cubicBezTo>
                    <a:cubicBezTo>
                      <a:pt x="107" y="302"/>
                      <a:pt x="70" y="277"/>
                      <a:pt x="49" y="253"/>
                    </a:cubicBezTo>
                    <a:cubicBezTo>
                      <a:pt x="23" y="224"/>
                      <a:pt x="10" y="190"/>
                      <a:pt x="10" y="150"/>
                    </a:cubicBezTo>
                    <a:cubicBezTo>
                      <a:pt x="10" y="97"/>
                      <a:pt x="30" y="58"/>
                      <a:pt x="71" y="33"/>
                    </a:cubicBezTo>
                    <a:cubicBezTo>
                      <a:pt x="105" y="11"/>
                      <a:pt x="148" y="0"/>
                      <a:pt x="201" y="0"/>
                    </a:cubicBezTo>
                    <a:cubicBezTo>
                      <a:pt x="238" y="0"/>
                      <a:pt x="279" y="7"/>
                      <a:pt x="322" y="20"/>
                    </a:cubicBezTo>
                    <a:cubicBezTo>
                      <a:pt x="322" y="83"/>
                      <a:pt x="322" y="83"/>
                      <a:pt x="322" y="83"/>
                    </a:cubicBezTo>
                    <a:cubicBezTo>
                      <a:pt x="286" y="67"/>
                      <a:pt x="247" y="59"/>
                      <a:pt x="206" y="59"/>
                    </a:cubicBezTo>
                    <a:cubicBezTo>
                      <a:pt x="174" y="59"/>
                      <a:pt x="148" y="65"/>
                      <a:pt x="127" y="78"/>
                    </a:cubicBezTo>
                    <a:cubicBezTo>
                      <a:pt x="105" y="90"/>
                      <a:pt x="95" y="111"/>
                      <a:pt x="95" y="140"/>
                    </a:cubicBezTo>
                    <a:cubicBezTo>
                      <a:pt x="95" y="164"/>
                      <a:pt x="102" y="184"/>
                      <a:pt x="117" y="199"/>
                    </a:cubicBezTo>
                    <a:cubicBezTo>
                      <a:pt x="132" y="214"/>
                      <a:pt x="164" y="234"/>
                      <a:pt x="214" y="260"/>
                    </a:cubicBezTo>
                    <a:cubicBezTo>
                      <a:pt x="254" y="280"/>
                      <a:pt x="280" y="294"/>
                      <a:pt x="293" y="305"/>
                    </a:cubicBezTo>
                    <a:cubicBezTo>
                      <a:pt x="319" y="323"/>
                      <a:pt x="337" y="343"/>
                      <a:pt x="348" y="365"/>
                    </a:cubicBezTo>
                    <a:cubicBezTo>
                      <a:pt x="358" y="384"/>
                      <a:pt x="363" y="408"/>
                      <a:pt x="363" y="436"/>
                    </a:cubicBezTo>
                    <a:cubicBezTo>
                      <a:pt x="363" y="543"/>
                      <a:pt x="290" y="597"/>
                      <a:pt x="145" y="597"/>
                    </a:cubicBezTo>
                    <a:cubicBezTo>
                      <a:pt x="86" y="597"/>
                      <a:pt x="38" y="589"/>
                      <a:pt x="0" y="57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1" name="Freeform 76"/>
              <p:cNvSpPr>
                <a:spLocks/>
              </p:cNvSpPr>
              <p:nvPr/>
            </p:nvSpPr>
            <p:spPr bwMode="gray">
              <a:xfrm>
                <a:off x="1733" y="1895"/>
                <a:ext cx="86" cy="170"/>
              </a:xfrm>
              <a:custGeom>
                <a:avLst/>
                <a:gdLst>
                  <a:gd name="T0" fmla="*/ 0 w 429"/>
                  <a:gd name="T1" fmla="*/ 0 h 851"/>
                  <a:gd name="T2" fmla="*/ 0 w 429"/>
                  <a:gd name="T3" fmla="*/ 0 h 851"/>
                  <a:gd name="T4" fmla="*/ 0 w 429"/>
                  <a:gd name="T5" fmla="*/ 0 h 851"/>
                  <a:gd name="T6" fmla="*/ 0 w 429"/>
                  <a:gd name="T7" fmla="*/ 0 h 851"/>
                  <a:gd name="T8" fmla="*/ 0 w 429"/>
                  <a:gd name="T9" fmla="*/ 0 h 851"/>
                  <a:gd name="T10" fmla="*/ 0 w 429"/>
                  <a:gd name="T11" fmla="*/ 0 h 851"/>
                  <a:gd name="T12" fmla="*/ 0 w 429"/>
                  <a:gd name="T13" fmla="*/ 0 h 851"/>
                  <a:gd name="T14" fmla="*/ 0 w 429"/>
                  <a:gd name="T15" fmla="*/ 0 h 851"/>
                  <a:gd name="T16" fmla="*/ 0 w 429"/>
                  <a:gd name="T17" fmla="*/ 0 h 851"/>
                  <a:gd name="T18" fmla="*/ 0 w 429"/>
                  <a:gd name="T19" fmla="*/ 0 h 851"/>
                  <a:gd name="T20" fmla="*/ 0 w 429"/>
                  <a:gd name="T21" fmla="*/ 0 h 851"/>
                  <a:gd name="T22" fmla="*/ 0 w 429"/>
                  <a:gd name="T23" fmla="*/ 0 h 851"/>
                  <a:gd name="T24" fmla="*/ 0 w 429"/>
                  <a:gd name="T25" fmla="*/ 0 h 851"/>
                  <a:gd name="T26" fmla="*/ 0 w 429"/>
                  <a:gd name="T27" fmla="*/ 0 h 851"/>
                  <a:gd name="T28" fmla="*/ 0 w 429"/>
                  <a:gd name="T29" fmla="*/ 0 h 8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9" h="851">
                    <a:moveTo>
                      <a:pt x="0" y="85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300"/>
                      <a:pt x="96" y="300"/>
                      <a:pt x="96" y="300"/>
                    </a:cubicBezTo>
                    <a:cubicBezTo>
                      <a:pt x="147" y="280"/>
                      <a:pt x="194" y="270"/>
                      <a:pt x="239" y="270"/>
                    </a:cubicBezTo>
                    <a:cubicBezTo>
                      <a:pt x="328" y="270"/>
                      <a:pt x="386" y="300"/>
                      <a:pt x="411" y="359"/>
                    </a:cubicBezTo>
                    <a:cubicBezTo>
                      <a:pt x="423" y="386"/>
                      <a:pt x="429" y="434"/>
                      <a:pt x="429" y="504"/>
                    </a:cubicBezTo>
                    <a:cubicBezTo>
                      <a:pt x="429" y="851"/>
                      <a:pt x="429" y="851"/>
                      <a:pt x="429" y="851"/>
                    </a:cubicBezTo>
                    <a:cubicBezTo>
                      <a:pt x="332" y="851"/>
                      <a:pt x="332" y="851"/>
                      <a:pt x="332" y="851"/>
                    </a:cubicBezTo>
                    <a:cubicBezTo>
                      <a:pt x="332" y="489"/>
                      <a:pt x="332" y="489"/>
                      <a:pt x="332" y="489"/>
                    </a:cubicBezTo>
                    <a:cubicBezTo>
                      <a:pt x="332" y="435"/>
                      <a:pt x="326" y="397"/>
                      <a:pt x="315" y="374"/>
                    </a:cubicBezTo>
                    <a:cubicBezTo>
                      <a:pt x="300" y="344"/>
                      <a:pt x="271" y="329"/>
                      <a:pt x="229" y="329"/>
                    </a:cubicBezTo>
                    <a:cubicBezTo>
                      <a:pt x="192" y="329"/>
                      <a:pt x="147" y="340"/>
                      <a:pt x="96" y="363"/>
                    </a:cubicBezTo>
                    <a:cubicBezTo>
                      <a:pt x="96" y="851"/>
                      <a:pt x="96" y="851"/>
                      <a:pt x="96" y="851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2" name="Freeform 77"/>
              <p:cNvSpPr>
                <a:spLocks noEditPoints="1"/>
              </p:cNvSpPr>
              <p:nvPr/>
            </p:nvSpPr>
            <p:spPr bwMode="gray">
              <a:xfrm>
                <a:off x="1845" y="1949"/>
                <a:ext cx="88" cy="120"/>
              </a:xfrm>
              <a:custGeom>
                <a:avLst/>
                <a:gdLst>
                  <a:gd name="T0" fmla="*/ 0 w 439"/>
                  <a:gd name="T1" fmla="*/ 0 h 597"/>
                  <a:gd name="T2" fmla="*/ 0 w 439"/>
                  <a:gd name="T3" fmla="*/ 0 h 597"/>
                  <a:gd name="T4" fmla="*/ 0 w 439"/>
                  <a:gd name="T5" fmla="*/ 0 h 597"/>
                  <a:gd name="T6" fmla="*/ 0 w 439"/>
                  <a:gd name="T7" fmla="*/ 0 h 597"/>
                  <a:gd name="T8" fmla="*/ 0 w 439"/>
                  <a:gd name="T9" fmla="*/ 0 h 597"/>
                  <a:gd name="T10" fmla="*/ 0 w 439"/>
                  <a:gd name="T11" fmla="*/ 0 h 597"/>
                  <a:gd name="T12" fmla="*/ 0 w 439"/>
                  <a:gd name="T13" fmla="*/ 0 h 597"/>
                  <a:gd name="T14" fmla="*/ 0 w 439"/>
                  <a:gd name="T15" fmla="*/ 0 h 597"/>
                  <a:gd name="T16" fmla="*/ 0 w 439"/>
                  <a:gd name="T17" fmla="*/ 0 h 597"/>
                  <a:gd name="T18" fmla="*/ 0 w 439"/>
                  <a:gd name="T19" fmla="*/ 0 h 597"/>
                  <a:gd name="T20" fmla="*/ 0 w 439"/>
                  <a:gd name="T21" fmla="*/ 0 h 597"/>
                  <a:gd name="T22" fmla="*/ 0 w 439"/>
                  <a:gd name="T23" fmla="*/ 0 h 597"/>
                  <a:gd name="T24" fmla="*/ 0 w 439"/>
                  <a:gd name="T25" fmla="*/ 0 h 597"/>
                  <a:gd name="T26" fmla="*/ 0 w 439"/>
                  <a:gd name="T27" fmla="*/ 0 h 597"/>
                  <a:gd name="T28" fmla="*/ 0 w 439"/>
                  <a:gd name="T29" fmla="*/ 0 h 597"/>
                  <a:gd name="T30" fmla="*/ 0 w 439"/>
                  <a:gd name="T31" fmla="*/ 0 h 597"/>
                  <a:gd name="T32" fmla="*/ 0 w 439"/>
                  <a:gd name="T33" fmla="*/ 0 h 597"/>
                  <a:gd name="T34" fmla="*/ 0 w 439"/>
                  <a:gd name="T35" fmla="*/ 0 h 597"/>
                  <a:gd name="T36" fmla="*/ 0 w 439"/>
                  <a:gd name="T37" fmla="*/ 0 h 597"/>
                  <a:gd name="T38" fmla="*/ 0 w 439"/>
                  <a:gd name="T39" fmla="*/ 0 h 597"/>
                  <a:gd name="T40" fmla="*/ 0 w 439"/>
                  <a:gd name="T41" fmla="*/ 0 h 597"/>
                  <a:gd name="T42" fmla="*/ 0 w 439"/>
                  <a:gd name="T43" fmla="*/ 0 h 597"/>
                  <a:gd name="T44" fmla="*/ 0 w 439"/>
                  <a:gd name="T45" fmla="*/ 0 h 597"/>
                  <a:gd name="T46" fmla="*/ 0 w 439"/>
                  <a:gd name="T47" fmla="*/ 0 h 59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39" h="597">
                    <a:moveTo>
                      <a:pt x="342" y="224"/>
                    </a:moveTo>
                    <a:cubicBezTo>
                      <a:pt x="342" y="194"/>
                      <a:pt x="342" y="194"/>
                      <a:pt x="342" y="194"/>
                    </a:cubicBezTo>
                    <a:cubicBezTo>
                      <a:pt x="342" y="157"/>
                      <a:pt x="336" y="129"/>
                      <a:pt x="324" y="108"/>
                    </a:cubicBezTo>
                    <a:cubicBezTo>
                      <a:pt x="306" y="77"/>
                      <a:pt x="269" y="61"/>
                      <a:pt x="212" y="61"/>
                    </a:cubicBezTo>
                    <a:cubicBezTo>
                      <a:pt x="160" y="61"/>
                      <a:pt x="108" y="71"/>
                      <a:pt x="55" y="93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108" y="9"/>
                      <a:pt x="164" y="0"/>
                      <a:pt x="222" y="0"/>
                    </a:cubicBezTo>
                    <a:cubicBezTo>
                      <a:pt x="310" y="0"/>
                      <a:pt x="371" y="20"/>
                      <a:pt x="404" y="60"/>
                    </a:cubicBezTo>
                    <a:cubicBezTo>
                      <a:pt x="422" y="82"/>
                      <a:pt x="432" y="114"/>
                      <a:pt x="437" y="157"/>
                    </a:cubicBezTo>
                    <a:cubicBezTo>
                      <a:pt x="438" y="173"/>
                      <a:pt x="439" y="196"/>
                      <a:pt x="439" y="227"/>
                    </a:cubicBezTo>
                    <a:cubicBezTo>
                      <a:pt x="439" y="570"/>
                      <a:pt x="439" y="570"/>
                      <a:pt x="439" y="570"/>
                    </a:cubicBezTo>
                    <a:cubicBezTo>
                      <a:pt x="373" y="588"/>
                      <a:pt x="303" y="597"/>
                      <a:pt x="229" y="597"/>
                    </a:cubicBezTo>
                    <a:cubicBezTo>
                      <a:pt x="158" y="597"/>
                      <a:pt x="103" y="586"/>
                      <a:pt x="64" y="564"/>
                    </a:cubicBezTo>
                    <a:cubicBezTo>
                      <a:pt x="22" y="540"/>
                      <a:pt x="0" y="498"/>
                      <a:pt x="0" y="438"/>
                    </a:cubicBezTo>
                    <a:cubicBezTo>
                      <a:pt x="0" y="369"/>
                      <a:pt x="25" y="318"/>
                      <a:pt x="75" y="285"/>
                    </a:cubicBezTo>
                    <a:cubicBezTo>
                      <a:pt x="112" y="261"/>
                      <a:pt x="175" y="243"/>
                      <a:pt x="263" y="233"/>
                    </a:cubicBezTo>
                    <a:cubicBezTo>
                      <a:pt x="279" y="231"/>
                      <a:pt x="306" y="228"/>
                      <a:pt x="342" y="224"/>
                    </a:cubicBezTo>
                    <a:moveTo>
                      <a:pt x="342" y="279"/>
                    </a:moveTo>
                    <a:cubicBezTo>
                      <a:pt x="283" y="285"/>
                      <a:pt x="239" y="292"/>
                      <a:pt x="208" y="300"/>
                    </a:cubicBezTo>
                    <a:cubicBezTo>
                      <a:pt x="135" y="318"/>
                      <a:pt x="99" y="361"/>
                      <a:pt x="99" y="428"/>
                    </a:cubicBezTo>
                    <a:cubicBezTo>
                      <a:pt x="99" y="465"/>
                      <a:pt x="109" y="492"/>
                      <a:pt x="131" y="509"/>
                    </a:cubicBezTo>
                    <a:cubicBezTo>
                      <a:pt x="155" y="529"/>
                      <a:pt x="192" y="539"/>
                      <a:pt x="244" y="539"/>
                    </a:cubicBezTo>
                    <a:cubicBezTo>
                      <a:pt x="279" y="539"/>
                      <a:pt x="312" y="534"/>
                      <a:pt x="342" y="525"/>
                    </a:cubicBezTo>
                    <a:lnTo>
                      <a:pt x="342" y="2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3" name="Freeform 78"/>
              <p:cNvSpPr>
                <a:spLocks noEditPoints="1"/>
              </p:cNvSpPr>
              <p:nvPr/>
            </p:nvSpPr>
            <p:spPr bwMode="gray">
              <a:xfrm>
                <a:off x="1968" y="1949"/>
                <a:ext cx="88" cy="171"/>
              </a:xfrm>
              <a:custGeom>
                <a:avLst/>
                <a:gdLst>
                  <a:gd name="T0" fmla="*/ 0 w 444"/>
                  <a:gd name="T1" fmla="*/ 0 h 852"/>
                  <a:gd name="T2" fmla="*/ 0 w 444"/>
                  <a:gd name="T3" fmla="*/ 0 h 852"/>
                  <a:gd name="T4" fmla="*/ 0 w 444"/>
                  <a:gd name="T5" fmla="*/ 0 h 852"/>
                  <a:gd name="T6" fmla="*/ 0 w 444"/>
                  <a:gd name="T7" fmla="*/ 0 h 852"/>
                  <a:gd name="T8" fmla="*/ 0 w 444"/>
                  <a:gd name="T9" fmla="*/ 0 h 852"/>
                  <a:gd name="T10" fmla="*/ 0 w 444"/>
                  <a:gd name="T11" fmla="*/ 0 h 852"/>
                  <a:gd name="T12" fmla="*/ 0 w 444"/>
                  <a:gd name="T13" fmla="*/ 0 h 852"/>
                  <a:gd name="T14" fmla="*/ 0 w 444"/>
                  <a:gd name="T15" fmla="*/ 0 h 852"/>
                  <a:gd name="T16" fmla="*/ 0 w 444"/>
                  <a:gd name="T17" fmla="*/ 0 h 852"/>
                  <a:gd name="T18" fmla="*/ 0 w 444"/>
                  <a:gd name="T19" fmla="*/ 0 h 852"/>
                  <a:gd name="T20" fmla="*/ 0 w 444"/>
                  <a:gd name="T21" fmla="*/ 0 h 852"/>
                  <a:gd name="T22" fmla="*/ 0 w 444"/>
                  <a:gd name="T23" fmla="*/ 0 h 852"/>
                  <a:gd name="T24" fmla="*/ 0 w 444"/>
                  <a:gd name="T25" fmla="*/ 0 h 852"/>
                  <a:gd name="T26" fmla="*/ 0 w 444"/>
                  <a:gd name="T27" fmla="*/ 0 h 852"/>
                  <a:gd name="T28" fmla="*/ 0 w 444"/>
                  <a:gd name="T29" fmla="*/ 0 h 852"/>
                  <a:gd name="T30" fmla="*/ 0 w 444"/>
                  <a:gd name="T31" fmla="*/ 0 h 852"/>
                  <a:gd name="T32" fmla="*/ 0 w 444"/>
                  <a:gd name="T33" fmla="*/ 0 h 852"/>
                  <a:gd name="T34" fmla="*/ 0 w 444"/>
                  <a:gd name="T35" fmla="*/ 0 h 852"/>
                  <a:gd name="T36" fmla="*/ 0 w 444"/>
                  <a:gd name="T37" fmla="*/ 0 h 85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44" h="852">
                    <a:moveTo>
                      <a:pt x="96" y="557"/>
                    </a:moveTo>
                    <a:cubicBezTo>
                      <a:pt x="96" y="852"/>
                      <a:pt x="96" y="852"/>
                      <a:pt x="96" y="852"/>
                    </a:cubicBezTo>
                    <a:cubicBezTo>
                      <a:pt x="0" y="852"/>
                      <a:pt x="0" y="852"/>
                      <a:pt x="0" y="85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6" y="8"/>
                      <a:pt x="131" y="0"/>
                      <a:pt x="195" y="0"/>
                    </a:cubicBezTo>
                    <a:cubicBezTo>
                      <a:pt x="293" y="0"/>
                      <a:pt x="360" y="30"/>
                      <a:pt x="396" y="89"/>
                    </a:cubicBezTo>
                    <a:cubicBezTo>
                      <a:pt x="428" y="142"/>
                      <a:pt x="444" y="211"/>
                      <a:pt x="444" y="298"/>
                    </a:cubicBezTo>
                    <a:cubicBezTo>
                      <a:pt x="444" y="389"/>
                      <a:pt x="423" y="462"/>
                      <a:pt x="383" y="519"/>
                    </a:cubicBezTo>
                    <a:cubicBezTo>
                      <a:pt x="345" y="571"/>
                      <a:pt x="288" y="597"/>
                      <a:pt x="214" y="597"/>
                    </a:cubicBezTo>
                    <a:cubicBezTo>
                      <a:pt x="183" y="597"/>
                      <a:pt x="156" y="592"/>
                      <a:pt x="134" y="582"/>
                    </a:cubicBezTo>
                    <a:cubicBezTo>
                      <a:pt x="124" y="577"/>
                      <a:pt x="111" y="569"/>
                      <a:pt x="96" y="557"/>
                    </a:cubicBezTo>
                    <a:moveTo>
                      <a:pt x="96" y="490"/>
                    </a:moveTo>
                    <a:cubicBezTo>
                      <a:pt x="129" y="522"/>
                      <a:pt x="165" y="539"/>
                      <a:pt x="204" y="539"/>
                    </a:cubicBezTo>
                    <a:cubicBezTo>
                      <a:pt x="253" y="539"/>
                      <a:pt x="290" y="514"/>
                      <a:pt x="313" y="464"/>
                    </a:cubicBezTo>
                    <a:cubicBezTo>
                      <a:pt x="335" y="418"/>
                      <a:pt x="345" y="363"/>
                      <a:pt x="345" y="296"/>
                    </a:cubicBezTo>
                    <a:cubicBezTo>
                      <a:pt x="345" y="214"/>
                      <a:pt x="331" y="152"/>
                      <a:pt x="302" y="110"/>
                    </a:cubicBezTo>
                    <a:cubicBezTo>
                      <a:pt x="278" y="76"/>
                      <a:pt x="238" y="59"/>
                      <a:pt x="180" y="59"/>
                    </a:cubicBezTo>
                    <a:cubicBezTo>
                      <a:pt x="155" y="59"/>
                      <a:pt x="127" y="61"/>
                      <a:pt x="96" y="66"/>
                    </a:cubicBezTo>
                    <a:lnTo>
                      <a:pt x="96" y="4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4" name="Freeform 79"/>
              <p:cNvSpPr>
                <a:spLocks noEditPoints="1"/>
              </p:cNvSpPr>
              <p:nvPr/>
            </p:nvSpPr>
            <p:spPr bwMode="gray">
              <a:xfrm>
                <a:off x="2083" y="1911"/>
                <a:ext cx="24" cy="154"/>
              </a:xfrm>
              <a:custGeom>
                <a:avLst/>
                <a:gdLst>
                  <a:gd name="T0" fmla="*/ 0 w 118"/>
                  <a:gd name="T1" fmla="*/ 0 h 772"/>
                  <a:gd name="T2" fmla="*/ 0 w 118"/>
                  <a:gd name="T3" fmla="*/ 0 h 772"/>
                  <a:gd name="T4" fmla="*/ 0 w 118"/>
                  <a:gd name="T5" fmla="*/ 0 h 772"/>
                  <a:gd name="T6" fmla="*/ 0 w 118"/>
                  <a:gd name="T7" fmla="*/ 0 h 772"/>
                  <a:gd name="T8" fmla="*/ 0 w 118"/>
                  <a:gd name="T9" fmla="*/ 0 h 772"/>
                  <a:gd name="T10" fmla="*/ 0 w 118"/>
                  <a:gd name="T11" fmla="*/ 0 h 772"/>
                  <a:gd name="T12" fmla="*/ 0 w 118"/>
                  <a:gd name="T13" fmla="*/ 0 h 772"/>
                  <a:gd name="T14" fmla="*/ 0 w 118"/>
                  <a:gd name="T15" fmla="*/ 0 h 772"/>
                  <a:gd name="T16" fmla="*/ 0 w 118"/>
                  <a:gd name="T17" fmla="*/ 0 h 772"/>
                  <a:gd name="T18" fmla="*/ 0 w 118"/>
                  <a:gd name="T19" fmla="*/ 0 h 772"/>
                  <a:gd name="T20" fmla="*/ 0 w 118"/>
                  <a:gd name="T21" fmla="*/ 0 h 772"/>
                  <a:gd name="T22" fmla="*/ 0 w 118"/>
                  <a:gd name="T23" fmla="*/ 0 h 772"/>
                  <a:gd name="T24" fmla="*/ 0 w 118"/>
                  <a:gd name="T25" fmla="*/ 0 h 772"/>
                  <a:gd name="T26" fmla="*/ 0 w 118"/>
                  <a:gd name="T27" fmla="*/ 0 h 7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8" h="772">
                    <a:moveTo>
                      <a:pt x="59" y="0"/>
                    </a:moveTo>
                    <a:cubicBezTo>
                      <a:pt x="76" y="0"/>
                      <a:pt x="91" y="6"/>
                      <a:pt x="103" y="19"/>
                    </a:cubicBezTo>
                    <a:cubicBezTo>
                      <a:pt x="113" y="31"/>
                      <a:pt x="118" y="44"/>
                      <a:pt x="118" y="59"/>
                    </a:cubicBezTo>
                    <a:cubicBezTo>
                      <a:pt x="118" y="77"/>
                      <a:pt x="111" y="91"/>
                      <a:pt x="98" y="103"/>
                    </a:cubicBezTo>
                    <a:cubicBezTo>
                      <a:pt x="87" y="113"/>
                      <a:pt x="74" y="118"/>
                      <a:pt x="58" y="118"/>
                    </a:cubicBezTo>
                    <a:cubicBezTo>
                      <a:pt x="41" y="118"/>
                      <a:pt x="26" y="112"/>
                      <a:pt x="15" y="99"/>
                    </a:cubicBezTo>
                    <a:cubicBezTo>
                      <a:pt x="5" y="88"/>
                      <a:pt x="0" y="74"/>
                      <a:pt x="0" y="58"/>
                    </a:cubicBezTo>
                    <a:cubicBezTo>
                      <a:pt x="0" y="41"/>
                      <a:pt x="6" y="27"/>
                      <a:pt x="19" y="15"/>
                    </a:cubicBezTo>
                    <a:cubicBezTo>
                      <a:pt x="30" y="5"/>
                      <a:pt x="43" y="0"/>
                      <a:pt x="59" y="0"/>
                    </a:cubicBezTo>
                    <a:moveTo>
                      <a:pt x="12" y="207"/>
                    </a:moveTo>
                    <a:cubicBezTo>
                      <a:pt x="108" y="207"/>
                      <a:pt x="108" y="207"/>
                      <a:pt x="108" y="207"/>
                    </a:cubicBezTo>
                    <a:cubicBezTo>
                      <a:pt x="108" y="772"/>
                      <a:pt x="108" y="772"/>
                      <a:pt x="108" y="772"/>
                    </a:cubicBezTo>
                    <a:cubicBezTo>
                      <a:pt x="12" y="772"/>
                      <a:pt x="12" y="772"/>
                      <a:pt x="12" y="772"/>
                    </a:cubicBezTo>
                    <a:lnTo>
                      <a:pt x="12" y="2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5" name="Freeform 80"/>
              <p:cNvSpPr>
                <a:spLocks/>
              </p:cNvSpPr>
              <p:nvPr/>
            </p:nvSpPr>
            <p:spPr bwMode="gray">
              <a:xfrm>
                <a:off x="2141" y="1949"/>
                <a:ext cx="86" cy="116"/>
              </a:xfrm>
              <a:custGeom>
                <a:avLst/>
                <a:gdLst>
                  <a:gd name="T0" fmla="*/ 0 w 430"/>
                  <a:gd name="T1" fmla="*/ 0 h 581"/>
                  <a:gd name="T2" fmla="*/ 0 w 430"/>
                  <a:gd name="T3" fmla="*/ 0 h 581"/>
                  <a:gd name="T4" fmla="*/ 0 w 430"/>
                  <a:gd name="T5" fmla="*/ 0 h 581"/>
                  <a:gd name="T6" fmla="*/ 0 w 430"/>
                  <a:gd name="T7" fmla="*/ 0 h 581"/>
                  <a:gd name="T8" fmla="*/ 0 w 430"/>
                  <a:gd name="T9" fmla="*/ 0 h 581"/>
                  <a:gd name="T10" fmla="*/ 0 w 430"/>
                  <a:gd name="T11" fmla="*/ 0 h 581"/>
                  <a:gd name="T12" fmla="*/ 0 w 430"/>
                  <a:gd name="T13" fmla="*/ 0 h 581"/>
                  <a:gd name="T14" fmla="*/ 0 w 430"/>
                  <a:gd name="T15" fmla="*/ 0 h 581"/>
                  <a:gd name="T16" fmla="*/ 0 w 430"/>
                  <a:gd name="T17" fmla="*/ 0 h 581"/>
                  <a:gd name="T18" fmla="*/ 0 w 430"/>
                  <a:gd name="T19" fmla="*/ 0 h 581"/>
                  <a:gd name="T20" fmla="*/ 0 w 430"/>
                  <a:gd name="T21" fmla="*/ 0 h 581"/>
                  <a:gd name="T22" fmla="*/ 0 w 430"/>
                  <a:gd name="T23" fmla="*/ 0 h 581"/>
                  <a:gd name="T24" fmla="*/ 0 w 430"/>
                  <a:gd name="T25" fmla="*/ 0 h 5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30" h="581">
                    <a:moveTo>
                      <a:pt x="0" y="581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90" y="8"/>
                      <a:pt x="165" y="0"/>
                      <a:pt x="227" y="0"/>
                    </a:cubicBezTo>
                    <a:cubicBezTo>
                      <a:pt x="325" y="0"/>
                      <a:pt x="387" y="30"/>
                      <a:pt x="412" y="89"/>
                    </a:cubicBezTo>
                    <a:cubicBezTo>
                      <a:pt x="424" y="117"/>
                      <a:pt x="430" y="165"/>
                      <a:pt x="430" y="234"/>
                    </a:cubicBezTo>
                    <a:cubicBezTo>
                      <a:pt x="430" y="581"/>
                      <a:pt x="430" y="581"/>
                      <a:pt x="430" y="581"/>
                    </a:cubicBezTo>
                    <a:cubicBezTo>
                      <a:pt x="333" y="581"/>
                      <a:pt x="333" y="581"/>
                      <a:pt x="333" y="581"/>
                    </a:cubicBezTo>
                    <a:cubicBezTo>
                      <a:pt x="333" y="240"/>
                      <a:pt x="333" y="240"/>
                      <a:pt x="333" y="240"/>
                    </a:cubicBezTo>
                    <a:cubicBezTo>
                      <a:pt x="333" y="173"/>
                      <a:pt x="327" y="128"/>
                      <a:pt x="316" y="105"/>
                    </a:cubicBezTo>
                    <a:cubicBezTo>
                      <a:pt x="300" y="74"/>
                      <a:pt x="267" y="59"/>
                      <a:pt x="217" y="59"/>
                    </a:cubicBezTo>
                    <a:cubicBezTo>
                      <a:pt x="178" y="59"/>
                      <a:pt x="138" y="63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6" name="Freeform 81"/>
              <p:cNvSpPr>
                <a:spLocks noEditPoints="1"/>
              </p:cNvSpPr>
              <p:nvPr/>
            </p:nvSpPr>
            <p:spPr bwMode="gray">
              <a:xfrm>
                <a:off x="2254" y="1949"/>
                <a:ext cx="89" cy="172"/>
              </a:xfrm>
              <a:custGeom>
                <a:avLst/>
                <a:gdLst>
                  <a:gd name="T0" fmla="*/ 0 w 446"/>
                  <a:gd name="T1" fmla="*/ 0 h 861"/>
                  <a:gd name="T2" fmla="*/ 0 w 446"/>
                  <a:gd name="T3" fmla="*/ 0 h 861"/>
                  <a:gd name="T4" fmla="*/ 0 w 446"/>
                  <a:gd name="T5" fmla="*/ 0 h 861"/>
                  <a:gd name="T6" fmla="*/ 0 w 446"/>
                  <a:gd name="T7" fmla="*/ 0 h 861"/>
                  <a:gd name="T8" fmla="*/ 0 w 446"/>
                  <a:gd name="T9" fmla="*/ 0 h 861"/>
                  <a:gd name="T10" fmla="*/ 0 w 446"/>
                  <a:gd name="T11" fmla="*/ 0 h 861"/>
                  <a:gd name="T12" fmla="*/ 0 w 446"/>
                  <a:gd name="T13" fmla="*/ 0 h 861"/>
                  <a:gd name="T14" fmla="*/ 0 w 446"/>
                  <a:gd name="T15" fmla="*/ 0 h 861"/>
                  <a:gd name="T16" fmla="*/ 0 w 446"/>
                  <a:gd name="T17" fmla="*/ 0 h 861"/>
                  <a:gd name="T18" fmla="*/ 0 w 446"/>
                  <a:gd name="T19" fmla="*/ 0 h 861"/>
                  <a:gd name="T20" fmla="*/ 0 w 446"/>
                  <a:gd name="T21" fmla="*/ 0 h 861"/>
                  <a:gd name="T22" fmla="*/ 0 w 446"/>
                  <a:gd name="T23" fmla="*/ 0 h 861"/>
                  <a:gd name="T24" fmla="*/ 0 w 446"/>
                  <a:gd name="T25" fmla="*/ 0 h 861"/>
                  <a:gd name="T26" fmla="*/ 0 w 446"/>
                  <a:gd name="T27" fmla="*/ 0 h 861"/>
                  <a:gd name="T28" fmla="*/ 0 w 446"/>
                  <a:gd name="T29" fmla="*/ 0 h 861"/>
                  <a:gd name="T30" fmla="*/ 0 w 446"/>
                  <a:gd name="T31" fmla="*/ 0 h 861"/>
                  <a:gd name="T32" fmla="*/ 0 w 446"/>
                  <a:gd name="T33" fmla="*/ 0 h 861"/>
                  <a:gd name="T34" fmla="*/ 0 w 446"/>
                  <a:gd name="T35" fmla="*/ 0 h 861"/>
                  <a:gd name="T36" fmla="*/ 0 w 446"/>
                  <a:gd name="T37" fmla="*/ 0 h 861"/>
                  <a:gd name="T38" fmla="*/ 0 w 446"/>
                  <a:gd name="T39" fmla="*/ 0 h 861"/>
                  <a:gd name="T40" fmla="*/ 0 w 446"/>
                  <a:gd name="T41" fmla="*/ 0 h 861"/>
                  <a:gd name="T42" fmla="*/ 0 w 446"/>
                  <a:gd name="T43" fmla="*/ 0 h 861"/>
                  <a:gd name="T44" fmla="*/ 0 w 446"/>
                  <a:gd name="T45" fmla="*/ 0 h 861"/>
                  <a:gd name="T46" fmla="*/ 0 w 446"/>
                  <a:gd name="T47" fmla="*/ 0 h 861"/>
                  <a:gd name="T48" fmla="*/ 0 w 446"/>
                  <a:gd name="T49" fmla="*/ 0 h 861"/>
                  <a:gd name="T50" fmla="*/ 0 w 446"/>
                  <a:gd name="T51" fmla="*/ 0 h 861"/>
                  <a:gd name="T52" fmla="*/ 0 w 446"/>
                  <a:gd name="T53" fmla="*/ 0 h 861"/>
                  <a:gd name="T54" fmla="*/ 0 w 446"/>
                  <a:gd name="T55" fmla="*/ 0 h 861"/>
                  <a:gd name="T56" fmla="*/ 0 w 446"/>
                  <a:gd name="T57" fmla="*/ 0 h 861"/>
                  <a:gd name="T58" fmla="*/ 0 w 446"/>
                  <a:gd name="T59" fmla="*/ 0 h 8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46" h="861">
                    <a:moveTo>
                      <a:pt x="349" y="531"/>
                    </a:moveTo>
                    <a:cubicBezTo>
                      <a:pt x="334" y="547"/>
                      <a:pt x="322" y="558"/>
                      <a:pt x="313" y="565"/>
                    </a:cubicBezTo>
                    <a:cubicBezTo>
                      <a:pt x="283" y="586"/>
                      <a:pt x="246" y="597"/>
                      <a:pt x="201" y="597"/>
                    </a:cubicBezTo>
                    <a:cubicBezTo>
                      <a:pt x="150" y="597"/>
                      <a:pt x="109" y="583"/>
                      <a:pt x="76" y="555"/>
                    </a:cubicBezTo>
                    <a:cubicBezTo>
                      <a:pt x="25" y="513"/>
                      <a:pt x="0" y="436"/>
                      <a:pt x="0" y="325"/>
                    </a:cubicBezTo>
                    <a:cubicBezTo>
                      <a:pt x="0" y="235"/>
                      <a:pt x="18" y="162"/>
                      <a:pt x="55" y="103"/>
                    </a:cubicBezTo>
                    <a:cubicBezTo>
                      <a:pt x="99" y="35"/>
                      <a:pt x="169" y="0"/>
                      <a:pt x="267" y="0"/>
                    </a:cubicBezTo>
                    <a:cubicBezTo>
                      <a:pt x="324" y="0"/>
                      <a:pt x="384" y="8"/>
                      <a:pt x="446" y="23"/>
                    </a:cubicBezTo>
                    <a:cubicBezTo>
                      <a:pt x="446" y="471"/>
                      <a:pt x="446" y="471"/>
                      <a:pt x="446" y="471"/>
                    </a:cubicBezTo>
                    <a:cubicBezTo>
                      <a:pt x="446" y="554"/>
                      <a:pt x="442" y="617"/>
                      <a:pt x="435" y="661"/>
                    </a:cubicBezTo>
                    <a:cubicBezTo>
                      <a:pt x="422" y="740"/>
                      <a:pt x="387" y="794"/>
                      <a:pt x="330" y="824"/>
                    </a:cubicBezTo>
                    <a:cubicBezTo>
                      <a:pt x="284" y="849"/>
                      <a:pt x="224" y="861"/>
                      <a:pt x="149" y="861"/>
                    </a:cubicBezTo>
                    <a:cubicBezTo>
                      <a:pt x="129" y="861"/>
                      <a:pt x="104" y="859"/>
                      <a:pt x="77" y="856"/>
                    </a:cubicBezTo>
                    <a:cubicBezTo>
                      <a:pt x="77" y="798"/>
                      <a:pt x="77" y="798"/>
                      <a:pt x="77" y="798"/>
                    </a:cubicBezTo>
                    <a:cubicBezTo>
                      <a:pt x="102" y="801"/>
                      <a:pt x="126" y="802"/>
                      <a:pt x="149" y="802"/>
                    </a:cubicBezTo>
                    <a:cubicBezTo>
                      <a:pt x="202" y="802"/>
                      <a:pt x="241" y="796"/>
                      <a:pt x="267" y="781"/>
                    </a:cubicBezTo>
                    <a:cubicBezTo>
                      <a:pt x="305" y="761"/>
                      <a:pt x="330" y="725"/>
                      <a:pt x="340" y="673"/>
                    </a:cubicBezTo>
                    <a:cubicBezTo>
                      <a:pt x="346" y="643"/>
                      <a:pt x="349" y="606"/>
                      <a:pt x="349" y="562"/>
                    </a:cubicBezTo>
                    <a:lnTo>
                      <a:pt x="349" y="531"/>
                    </a:lnTo>
                    <a:close/>
                    <a:moveTo>
                      <a:pt x="349" y="64"/>
                    </a:moveTo>
                    <a:cubicBezTo>
                      <a:pt x="322" y="61"/>
                      <a:pt x="298" y="59"/>
                      <a:pt x="276" y="59"/>
                    </a:cubicBezTo>
                    <a:cubicBezTo>
                      <a:pt x="236" y="59"/>
                      <a:pt x="204" y="67"/>
                      <a:pt x="181" y="83"/>
                    </a:cubicBezTo>
                    <a:cubicBezTo>
                      <a:pt x="155" y="102"/>
                      <a:pt x="134" y="136"/>
                      <a:pt x="119" y="183"/>
                    </a:cubicBezTo>
                    <a:cubicBezTo>
                      <a:pt x="106" y="225"/>
                      <a:pt x="99" y="274"/>
                      <a:pt x="99" y="329"/>
                    </a:cubicBezTo>
                    <a:cubicBezTo>
                      <a:pt x="99" y="406"/>
                      <a:pt x="111" y="462"/>
                      <a:pt x="136" y="497"/>
                    </a:cubicBezTo>
                    <a:cubicBezTo>
                      <a:pt x="156" y="525"/>
                      <a:pt x="182" y="539"/>
                      <a:pt x="214" y="539"/>
                    </a:cubicBezTo>
                    <a:cubicBezTo>
                      <a:pt x="242" y="539"/>
                      <a:pt x="267" y="530"/>
                      <a:pt x="291" y="513"/>
                    </a:cubicBezTo>
                    <a:cubicBezTo>
                      <a:pt x="314" y="495"/>
                      <a:pt x="331" y="472"/>
                      <a:pt x="341" y="444"/>
                    </a:cubicBezTo>
                    <a:cubicBezTo>
                      <a:pt x="346" y="429"/>
                      <a:pt x="349" y="408"/>
                      <a:pt x="349" y="379"/>
                    </a:cubicBezTo>
                    <a:lnTo>
                      <a:pt x="349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7" name="Freeform 82"/>
              <p:cNvSpPr>
                <a:spLocks/>
              </p:cNvSpPr>
              <p:nvPr/>
            </p:nvSpPr>
            <p:spPr bwMode="gray">
              <a:xfrm>
                <a:off x="2431" y="1922"/>
                <a:ext cx="50" cy="143"/>
              </a:xfrm>
              <a:custGeom>
                <a:avLst/>
                <a:gdLst>
                  <a:gd name="T0" fmla="*/ 0 w 249"/>
                  <a:gd name="T1" fmla="*/ 0 h 718"/>
                  <a:gd name="T2" fmla="*/ 0 w 249"/>
                  <a:gd name="T3" fmla="*/ 0 h 718"/>
                  <a:gd name="T4" fmla="*/ 0 w 249"/>
                  <a:gd name="T5" fmla="*/ 0 h 718"/>
                  <a:gd name="T6" fmla="*/ 0 w 249"/>
                  <a:gd name="T7" fmla="*/ 0 h 718"/>
                  <a:gd name="T8" fmla="*/ 0 w 249"/>
                  <a:gd name="T9" fmla="*/ 0 h 718"/>
                  <a:gd name="T10" fmla="*/ 0 w 249"/>
                  <a:gd name="T11" fmla="*/ 0 h 718"/>
                  <a:gd name="T12" fmla="*/ 0 w 249"/>
                  <a:gd name="T13" fmla="*/ 0 h 718"/>
                  <a:gd name="T14" fmla="*/ 0 w 249"/>
                  <a:gd name="T15" fmla="*/ 0 h 718"/>
                  <a:gd name="T16" fmla="*/ 0 w 249"/>
                  <a:gd name="T17" fmla="*/ 0 h 718"/>
                  <a:gd name="T18" fmla="*/ 0 w 249"/>
                  <a:gd name="T19" fmla="*/ 0 h 718"/>
                  <a:gd name="T20" fmla="*/ 0 w 249"/>
                  <a:gd name="T21" fmla="*/ 0 h 718"/>
                  <a:gd name="T22" fmla="*/ 0 w 249"/>
                  <a:gd name="T23" fmla="*/ 0 h 718"/>
                  <a:gd name="T24" fmla="*/ 0 w 249"/>
                  <a:gd name="T25" fmla="*/ 0 h 718"/>
                  <a:gd name="T26" fmla="*/ 0 w 249"/>
                  <a:gd name="T27" fmla="*/ 0 h 718"/>
                  <a:gd name="T28" fmla="*/ 0 w 249"/>
                  <a:gd name="T29" fmla="*/ 0 h 718"/>
                  <a:gd name="T30" fmla="*/ 0 w 249"/>
                  <a:gd name="T31" fmla="*/ 0 h 718"/>
                  <a:gd name="T32" fmla="*/ 0 w 249"/>
                  <a:gd name="T33" fmla="*/ 0 h 7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9" h="718">
                    <a:moveTo>
                      <a:pt x="0" y="0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153"/>
                      <a:pt x="97" y="153"/>
                      <a:pt x="97" y="153"/>
                    </a:cubicBezTo>
                    <a:cubicBezTo>
                      <a:pt x="249" y="153"/>
                      <a:pt x="249" y="153"/>
                      <a:pt x="249" y="153"/>
                    </a:cubicBezTo>
                    <a:cubicBezTo>
                      <a:pt x="249" y="215"/>
                      <a:pt x="249" y="215"/>
                      <a:pt x="249" y="215"/>
                    </a:cubicBezTo>
                    <a:cubicBezTo>
                      <a:pt x="97" y="215"/>
                      <a:pt x="97" y="215"/>
                      <a:pt x="97" y="215"/>
                    </a:cubicBezTo>
                    <a:cubicBezTo>
                      <a:pt x="97" y="515"/>
                      <a:pt x="97" y="515"/>
                      <a:pt x="97" y="515"/>
                    </a:cubicBezTo>
                    <a:cubicBezTo>
                      <a:pt x="97" y="572"/>
                      <a:pt x="105" y="610"/>
                      <a:pt x="122" y="630"/>
                    </a:cubicBezTo>
                    <a:cubicBezTo>
                      <a:pt x="134" y="644"/>
                      <a:pt x="152" y="652"/>
                      <a:pt x="176" y="655"/>
                    </a:cubicBezTo>
                    <a:cubicBezTo>
                      <a:pt x="184" y="656"/>
                      <a:pt x="197" y="657"/>
                      <a:pt x="217" y="657"/>
                    </a:cubicBezTo>
                    <a:cubicBezTo>
                      <a:pt x="249" y="657"/>
                      <a:pt x="249" y="657"/>
                      <a:pt x="249" y="657"/>
                    </a:cubicBezTo>
                    <a:cubicBezTo>
                      <a:pt x="249" y="718"/>
                      <a:pt x="249" y="718"/>
                      <a:pt x="249" y="718"/>
                    </a:cubicBezTo>
                    <a:cubicBezTo>
                      <a:pt x="197" y="718"/>
                      <a:pt x="197" y="718"/>
                      <a:pt x="197" y="718"/>
                    </a:cubicBezTo>
                    <a:cubicBezTo>
                      <a:pt x="155" y="718"/>
                      <a:pt x="123" y="715"/>
                      <a:pt x="99" y="709"/>
                    </a:cubicBezTo>
                    <a:cubicBezTo>
                      <a:pt x="50" y="695"/>
                      <a:pt x="20" y="663"/>
                      <a:pt x="9" y="613"/>
                    </a:cubicBezTo>
                    <a:cubicBezTo>
                      <a:pt x="3" y="586"/>
                      <a:pt x="0" y="549"/>
                      <a:pt x="0" y="50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8" name="Freeform 83"/>
              <p:cNvSpPr>
                <a:spLocks noEditPoints="1"/>
              </p:cNvSpPr>
              <p:nvPr/>
            </p:nvSpPr>
            <p:spPr bwMode="gray">
              <a:xfrm>
                <a:off x="2502" y="1949"/>
                <a:ext cx="95" cy="120"/>
              </a:xfrm>
              <a:custGeom>
                <a:avLst/>
                <a:gdLst>
                  <a:gd name="T0" fmla="*/ 0 w 476"/>
                  <a:gd name="T1" fmla="*/ 0 h 597"/>
                  <a:gd name="T2" fmla="*/ 0 w 476"/>
                  <a:gd name="T3" fmla="*/ 0 h 597"/>
                  <a:gd name="T4" fmla="*/ 0 w 476"/>
                  <a:gd name="T5" fmla="*/ 0 h 597"/>
                  <a:gd name="T6" fmla="*/ 0 w 476"/>
                  <a:gd name="T7" fmla="*/ 0 h 597"/>
                  <a:gd name="T8" fmla="*/ 0 w 476"/>
                  <a:gd name="T9" fmla="*/ 0 h 597"/>
                  <a:gd name="T10" fmla="*/ 0 w 476"/>
                  <a:gd name="T11" fmla="*/ 0 h 597"/>
                  <a:gd name="T12" fmla="*/ 0 w 476"/>
                  <a:gd name="T13" fmla="*/ 0 h 597"/>
                  <a:gd name="T14" fmla="*/ 0 w 476"/>
                  <a:gd name="T15" fmla="*/ 0 h 597"/>
                  <a:gd name="T16" fmla="*/ 0 w 476"/>
                  <a:gd name="T17" fmla="*/ 0 h 597"/>
                  <a:gd name="T18" fmla="*/ 0 w 476"/>
                  <a:gd name="T19" fmla="*/ 0 h 597"/>
                  <a:gd name="T20" fmla="*/ 0 w 476"/>
                  <a:gd name="T21" fmla="*/ 0 h 597"/>
                  <a:gd name="T22" fmla="*/ 0 w 476"/>
                  <a:gd name="T23" fmla="*/ 0 h 597"/>
                  <a:gd name="T24" fmla="*/ 0 w 476"/>
                  <a:gd name="T25" fmla="*/ 0 h 597"/>
                  <a:gd name="T26" fmla="*/ 0 w 476"/>
                  <a:gd name="T27" fmla="*/ 0 h 597"/>
                  <a:gd name="T28" fmla="*/ 0 w 476"/>
                  <a:gd name="T29" fmla="*/ 0 h 597"/>
                  <a:gd name="T30" fmla="*/ 0 w 476"/>
                  <a:gd name="T31" fmla="*/ 0 h 597"/>
                  <a:gd name="T32" fmla="*/ 0 w 476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6" h="597">
                    <a:moveTo>
                      <a:pt x="238" y="0"/>
                    </a:moveTo>
                    <a:cubicBezTo>
                      <a:pt x="319" y="0"/>
                      <a:pt x="379" y="27"/>
                      <a:pt x="419" y="81"/>
                    </a:cubicBezTo>
                    <a:cubicBezTo>
                      <a:pt x="457" y="133"/>
                      <a:pt x="476" y="205"/>
                      <a:pt x="476" y="299"/>
                    </a:cubicBezTo>
                    <a:cubicBezTo>
                      <a:pt x="476" y="391"/>
                      <a:pt x="457" y="464"/>
                      <a:pt x="419" y="516"/>
                    </a:cubicBezTo>
                    <a:cubicBezTo>
                      <a:pt x="380" y="570"/>
                      <a:pt x="320" y="597"/>
                      <a:pt x="239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5" y="132"/>
                    </a:cubicBezTo>
                    <a:cubicBezTo>
                      <a:pt x="107" y="173"/>
                      <a:pt x="99" y="227"/>
                      <a:pt x="99" y="296"/>
                    </a:cubicBezTo>
                    <a:cubicBezTo>
                      <a:pt x="99" y="368"/>
                      <a:pt x="107" y="424"/>
                      <a:pt x="125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3" y="539"/>
                      <a:pt x="330" y="514"/>
                      <a:pt x="351" y="465"/>
                    </a:cubicBezTo>
                    <a:cubicBezTo>
                      <a:pt x="368" y="424"/>
                      <a:pt x="377" y="369"/>
                      <a:pt x="377" y="299"/>
                    </a:cubicBezTo>
                    <a:cubicBezTo>
                      <a:pt x="377" y="227"/>
                      <a:pt x="368" y="172"/>
                      <a:pt x="351" y="132"/>
                    </a:cubicBezTo>
                    <a:cubicBezTo>
                      <a:pt x="330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9" name="Freeform 84"/>
              <p:cNvSpPr>
                <a:spLocks/>
              </p:cNvSpPr>
              <p:nvPr/>
            </p:nvSpPr>
            <p:spPr bwMode="gray">
              <a:xfrm>
                <a:off x="2625" y="1949"/>
                <a:ext cx="146" cy="116"/>
              </a:xfrm>
              <a:custGeom>
                <a:avLst/>
                <a:gdLst>
                  <a:gd name="T0" fmla="*/ 0 w 730"/>
                  <a:gd name="T1" fmla="*/ 0 h 581"/>
                  <a:gd name="T2" fmla="*/ 0 w 730"/>
                  <a:gd name="T3" fmla="*/ 0 h 581"/>
                  <a:gd name="T4" fmla="*/ 0 w 730"/>
                  <a:gd name="T5" fmla="*/ 0 h 581"/>
                  <a:gd name="T6" fmla="*/ 0 w 730"/>
                  <a:gd name="T7" fmla="*/ 0 h 581"/>
                  <a:gd name="T8" fmla="*/ 0 w 730"/>
                  <a:gd name="T9" fmla="*/ 0 h 581"/>
                  <a:gd name="T10" fmla="*/ 0 w 730"/>
                  <a:gd name="T11" fmla="*/ 0 h 581"/>
                  <a:gd name="T12" fmla="*/ 0 w 730"/>
                  <a:gd name="T13" fmla="*/ 0 h 581"/>
                  <a:gd name="T14" fmla="*/ 0 w 730"/>
                  <a:gd name="T15" fmla="*/ 0 h 581"/>
                  <a:gd name="T16" fmla="*/ 0 w 730"/>
                  <a:gd name="T17" fmla="*/ 0 h 581"/>
                  <a:gd name="T18" fmla="*/ 0 w 730"/>
                  <a:gd name="T19" fmla="*/ 0 h 581"/>
                  <a:gd name="T20" fmla="*/ 0 w 730"/>
                  <a:gd name="T21" fmla="*/ 0 h 581"/>
                  <a:gd name="T22" fmla="*/ 0 w 730"/>
                  <a:gd name="T23" fmla="*/ 0 h 581"/>
                  <a:gd name="T24" fmla="*/ 0 w 730"/>
                  <a:gd name="T25" fmla="*/ 0 h 581"/>
                  <a:gd name="T26" fmla="*/ 0 w 730"/>
                  <a:gd name="T27" fmla="*/ 0 h 581"/>
                  <a:gd name="T28" fmla="*/ 0 w 730"/>
                  <a:gd name="T29" fmla="*/ 0 h 581"/>
                  <a:gd name="T30" fmla="*/ 0 w 730"/>
                  <a:gd name="T31" fmla="*/ 0 h 581"/>
                  <a:gd name="T32" fmla="*/ 0 w 730"/>
                  <a:gd name="T33" fmla="*/ 0 h 581"/>
                  <a:gd name="T34" fmla="*/ 0 w 730"/>
                  <a:gd name="T35" fmla="*/ 0 h 581"/>
                  <a:gd name="T36" fmla="*/ 0 w 730"/>
                  <a:gd name="T37" fmla="*/ 0 h 581"/>
                  <a:gd name="T38" fmla="*/ 0 w 730"/>
                  <a:gd name="T39" fmla="*/ 0 h 581"/>
                  <a:gd name="T40" fmla="*/ 0 w 730"/>
                  <a:gd name="T41" fmla="*/ 0 h 5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30" h="581">
                    <a:moveTo>
                      <a:pt x="0" y="581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88" y="8"/>
                      <a:pt x="158" y="0"/>
                      <a:pt x="209" y="0"/>
                    </a:cubicBezTo>
                    <a:cubicBezTo>
                      <a:pt x="276" y="0"/>
                      <a:pt x="326" y="12"/>
                      <a:pt x="360" y="37"/>
                    </a:cubicBezTo>
                    <a:cubicBezTo>
                      <a:pt x="421" y="12"/>
                      <a:pt x="481" y="0"/>
                      <a:pt x="541" y="0"/>
                    </a:cubicBezTo>
                    <a:cubicBezTo>
                      <a:pt x="632" y="0"/>
                      <a:pt x="690" y="30"/>
                      <a:pt x="714" y="90"/>
                    </a:cubicBezTo>
                    <a:cubicBezTo>
                      <a:pt x="725" y="118"/>
                      <a:pt x="730" y="166"/>
                      <a:pt x="730" y="234"/>
                    </a:cubicBezTo>
                    <a:cubicBezTo>
                      <a:pt x="730" y="581"/>
                      <a:pt x="730" y="581"/>
                      <a:pt x="730" y="581"/>
                    </a:cubicBezTo>
                    <a:cubicBezTo>
                      <a:pt x="634" y="581"/>
                      <a:pt x="634" y="581"/>
                      <a:pt x="634" y="581"/>
                    </a:cubicBezTo>
                    <a:cubicBezTo>
                      <a:pt x="634" y="240"/>
                      <a:pt x="634" y="240"/>
                      <a:pt x="634" y="240"/>
                    </a:cubicBezTo>
                    <a:cubicBezTo>
                      <a:pt x="634" y="174"/>
                      <a:pt x="628" y="129"/>
                      <a:pt x="618" y="106"/>
                    </a:cubicBezTo>
                    <a:cubicBezTo>
                      <a:pt x="604" y="75"/>
                      <a:pt x="574" y="59"/>
                      <a:pt x="528" y="59"/>
                    </a:cubicBezTo>
                    <a:cubicBezTo>
                      <a:pt x="491" y="59"/>
                      <a:pt x="452" y="68"/>
                      <a:pt x="413" y="85"/>
                    </a:cubicBezTo>
                    <a:cubicBezTo>
                      <a:pt x="413" y="581"/>
                      <a:pt x="413" y="581"/>
                      <a:pt x="413" y="581"/>
                    </a:cubicBezTo>
                    <a:cubicBezTo>
                      <a:pt x="317" y="581"/>
                      <a:pt x="317" y="581"/>
                      <a:pt x="317" y="581"/>
                    </a:cubicBezTo>
                    <a:cubicBezTo>
                      <a:pt x="317" y="236"/>
                      <a:pt x="317" y="236"/>
                      <a:pt x="317" y="236"/>
                    </a:cubicBezTo>
                    <a:cubicBezTo>
                      <a:pt x="317" y="172"/>
                      <a:pt x="312" y="129"/>
                      <a:pt x="301" y="106"/>
                    </a:cubicBezTo>
                    <a:cubicBezTo>
                      <a:pt x="286" y="75"/>
                      <a:pt x="255" y="59"/>
                      <a:pt x="209" y="59"/>
                    </a:cubicBezTo>
                    <a:cubicBezTo>
                      <a:pt x="173" y="59"/>
                      <a:pt x="135" y="63"/>
                      <a:pt x="96" y="71"/>
                    </a:cubicBezTo>
                    <a:cubicBezTo>
                      <a:pt x="96" y="581"/>
                      <a:pt x="96" y="581"/>
                      <a:pt x="96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0" name="Freeform 85"/>
              <p:cNvSpPr>
                <a:spLocks noEditPoints="1"/>
              </p:cNvSpPr>
              <p:nvPr/>
            </p:nvSpPr>
            <p:spPr bwMode="gray">
              <a:xfrm>
                <a:off x="2797" y="1949"/>
                <a:ext cx="95" cy="120"/>
              </a:xfrm>
              <a:custGeom>
                <a:avLst/>
                <a:gdLst>
                  <a:gd name="T0" fmla="*/ 0 w 475"/>
                  <a:gd name="T1" fmla="*/ 0 h 597"/>
                  <a:gd name="T2" fmla="*/ 0 w 475"/>
                  <a:gd name="T3" fmla="*/ 0 h 597"/>
                  <a:gd name="T4" fmla="*/ 0 w 475"/>
                  <a:gd name="T5" fmla="*/ 0 h 597"/>
                  <a:gd name="T6" fmla="*/ 0 w 475"/>
                  <a:gd name="T7" fmla="*/ 0 h 597"/>
                  <a:gd name="T8" fmla="*/ 0 w 475"/>
                  <a:gd name="T9" fmla="*/ 0 h 597"/>
                  <a:gd name="T10" fmla="*/ 0 w 475"/>
                  <a:gd name="T11" fmla="*/ 0 h 597"/>
                  <a:gd name="T12" fmla="*/ 0 w 475"/>
                  <a:gd name="T13" fmla="*/ 0 h 597"/>
                  <a:gd name="T14" fmla="*/ 0 w 475"/>
                  <a:gd name="T15" fmla="*/ 0 h 597"/>
                  <a:gd name="T16" fmla="*/ 0 w 475"/>
                  <a:gd name="T17" fmla="*/ 0 h 597"/>
                  <a:gd name="T18" fmla="*/ 0 w 475"/>
                  <a:gd name="T19" fmla="*/ 0 h 597"/>
                  <a:gd name="T20" fmla="*/ 0 w 475"/>
                  <a:gd name="T21" fmla="*/ 0 h 597"/>
                  <a:gd name="T22" fmla="*/ 0 w 475"/>
                  <a:gd name="T23" fmla="*/ 0 h 597"/>
                  <a:gd name="T24" fmla="*/ 0 w 475"/>
                  <a:gd name="T25" fmla="*/ 0 h 597"/>
                  <a:gd name="T26" fmla="*/ 0 w 475"/>
                  <a:gd name="T27" fmla="*/ 0 h 597"/>
                  <a:gd name="T28" fmla="*/ 0 w 475"/>
                  <a:gd name="T29" fmla="*/ 0 h 597"/>
                  <a:gd name="T30" fmla="*/ 0 w 475"/>
                  <a:gd name="T31" fmla="*/ 0 h 597"/>
                  <a:gd name="T32" fmla="*/ 0 w 475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5" h="597">
                    <a:moveTo>
                      <a:pt x="238" y="0"/>
                    </a:moveTo>
                    <a:cubicBezTo>
                      <a:pt x="319" y="0"/>
                      <a:pt x="379" y="27"/>
                      <a:pt x="418" y="81"/>
                    </a:cubicBezTo>
                    <a:cubicBezTo>
                      <a:pt x="456" y="133"/>
                      <a:pt x="475" y="205"/>
                      <a:pt x="475" y="299"/>
                    </a:cubicBezTo>
                    <a:cubicBezTo>
                      <a:pt x="475" y="391"/>
                      <a:pt x="456" y="464"/>
                      <a:pt x="418" y="516"/>
                    </a:cubicBezTo>
                    <a:cubicBezTo>
                      <a:pt x="379" y="570"/>
                      <a:pt x="319" y="597"/>
                      <a:pt x="238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6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4" y="132"/>
                    </a:cubicBezTo>
                    <a:cubicBezTo>
                      <a:pt x="107" y="173"/>
                      <a:pt x="98" y="227"/>
                      <a:pt x="98" y="296"/>
                    </a:cubicBezTo>
                    <a:cubicBezTo>
                      <a:pt x="98" y="368"/>
                      <a:pt x="107" y="424"/>
                      <a:pt x="124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2" y="539"/>
                      <a:pt x="330" y="514"/>
                      <a:pt x="350" y="465"/>
                    </a:cubicBezTo>
                    <a:cubicBezTo>
                      <a:pt x="368" y="424"/>
                      <a:pt x="376" y="369"/>
                      <a:pt x="376" y="299"/>
                    </a:cubicBezTo>
                    <a:cubicBezTo>
                      <a:pt x="376" y="227"/>
                      <a:pt x="368" y="172"/>
                      <a:pt x="350" y="132"/>
                    </a:cubicBezTo>
                    <a:cubicBezTo>
                      <a:pt x="329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1" name="Freeform 86"/>
              <p:cNvSpPr>
                <a:spLocks/>
              </p:cNvSpPr>
              <p:nvPr/>
            </p:nvSpPr>
            <p:spPr bwMode="gray">
              <a:xfrm>
                <a:off x="2922" y="1949"/>
                <a:ext cx="49" cy="116"/>
              </a:xfrm>
              <a:custGeom>
                <a:avLst/>
                <a:gdLst>
                  <a:gd name="T0" fmla="*/ 0 w 244"/>
                  <a:gd name="T1" fmla="*/ 0 h 581"/>
                  <a:gd name="T2" fmla="*/ 0 w 244"/>
                  <a:gd name="T3" fmla="*/ 0 h 581"/>
                  <a:gd name="T4" fmla="*/ 0 w 244"/>
                  <a:gd name="T5" fmla="*/ 0 h 581"/>
                  <a:gd name="T6" fmla="*/ 0 w 244"/>
                  <a:gd name="T7" fmla="*/ 0 h 581"/>
                  <a:gd name="T8" fmla="*/ 0 w 244"/>
                  <a:gd name="T9" fmla="*/ 0 h 581"/>
                  <a:gd name="T10" fmla="*/ 0 w 244"/>
                  <a:gd name="T11" fmla="*/ 0 h 581"/>
                  <a:gd name="T12" fmla="*/ 0 w 244"/>
                  <a:gd name="T13" fmla="*/ 0 h 5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4" h="581">
                    <a:moveTo>
                      <a:pt x="0" y="581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74" y="9"/>
                      <a:pt x="155" y="1"/>
                      <a:pt x="244" y="0"/>
                    </a:cubicBezTo>
                    <a:cubicBezTo>
                      <a:pt x="244" y="61"/>
                      <a:pt x="244" y="61"/>
                      <a:pt x="244" y="61"/>
                    </a:cubicBezTo>
                    <a:cubicBezTo>
                      <a:pt x="190" y="61"/>
                      <a:pt x="141" y="65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2" name="Freeform 87"/>
              <p:cNvSpPr>
                <a:spLocks/>
              </p:cNvSpPr>
              <p:nvPr/>
            </p:nvSpPr>
            <p:spPr bwMode="gray">
              <a:xfrm>
                <a:off x="2992" y="1949"/>
                <a:ext cx="49" cy="116"/>
              </a:xfrm>
              <a:custGeom>
                <a:avLst/>
                <a:gdLst>
                  <a:gd name="T0" fmla="*/ 0 w 244"/>
                  <a:gd name="T1" fmla="*/ 0 h 581"/>
                  <a:gd name="T2" fmla="*/ 0 w 244"/>
                  <a:gd name="T3" fmla="*/ 0 h 581"/>
                  <a:gd name="T4" fmla="*/ 0 w 244"/>
                  <a:gd name="T5" fmla="*/ 0 h 581"/>
                  <a:gd name="T6" fmla="*/ 0 w 244"/>
                  <a:gd name="T7" fmla="*/ 0 h 581"/>
                  <a:gd name="T8" fmla="*/ 0 w 244"/>
                  <a:gd name="T9" fmla="*/ 0 h 581"/>
                  <a:gd name="T10" fmla="*/ 0 w 244"/>
                  <a:gd name="T11" fmla="*/ 0 h 581"/>
                  <a:gd name="T12" fmla="*/ 0 w 244"/>
                  <a:gd name="T13" fmla="*/ 0 h 5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4" h="581">
                    <a:moveTo>
                      <a:pt x="0" y="581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74" y="9"/>
                      <a:pt x="155" y="1"/>
                      <a:pt x="244" y="0"/>
                    </a:cubicBezTo>
                    <a:cubicBezTo>
                      <a:pt x="244" y="61"/>
                      <a:pt x="244" y="61"/>
                      <a:pt x="244" y="61"/>
                    </a:cubicBezTo>
                    <a:cubicBezTo>
                      <a:pt x="190" y="61"/>
                      <a:pt x="140" y="65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3" name="Freeform 88"/>
              <p:cNvSpPr>
                <a:spLocks noEditPoints="1"/>
              </p:cNvSpPr>
              <p:nvPr/>
            </p:nvSpPr>
            <p:spPr bwMode="gray">
              <a:xfrm>
                <a:off x="3054" y="1949"/>
                <a:ext cx="95" cy="120"/>
              </a:xfrm>
              <a:custGeom>
                <a:avLst/>
                <a:gdLst>
                  <a:gd name="T0" fmla="*/ 0 w 476"/>
                  <a:gd name="T1" fmla="*/ 0 h 597"/>
                  <a:gd name="T2" fmla="*/ 0 w 476"/>
                  <a:gd name="T3" fmla="*/ 0 h 597"/>
                  <a:gd name="T4" fmla="*/ 0 w 476"/>
                  <a:gd name="T5" fmla="*/ 0 h 597"/>
                  <a:gd name="T6" fmla="*/ 0 w 476"/>
                  <a:gd name="T7" fmla="*/ 0 h 597"/>
                  <a:gd name="T8" fmla="*/ 0 w 476"/>
                  <a:gd name="T9" fmla="*/ 0 h 597"/>
                  <a:gd name="T10" fmla="*/ 0 w 476"/>
                  <a:gd name="T11" fmla="*/ 0 h 597"/>
                  <a:gd name="T12" fmla="*/ 0 w 476"/>
                  <a:gd name="T13" fmla="*/ 0 h 597"/>
                  <a:gd name="T14" fmla="*/ 0 w 476"/>
                  <a:gd name="T15" fmla="*/ 0 h 597"/>
                  <a:gd name="T16" fmla="*/ 0 w 476"/>
                  <a:gd name="T17" fmla="*/ 0 h 597"/>
                  <a:gd name="T18" fmla="*/ 0 w 476"/>
                  <a:gd name="T19" fmla="*/ 0 h 597"/>
                  <a:gd name="T20" fmla="*/ 0 w 476"/>
                  <a:gd name="T21" fmla="*/ 0 h 597"/>
                  <a:gd name="T22" fmla="*/ 0 w 476"/>
                  <a:gd name="T23" fmla="*/ 0 h 597"/>
                  <a:gd name="T24" fmla="*/ 0 w 476"/>
                  <a:gd name="T25" fmla="*/ 0 h 597"/>
                  <a:gd name="T26" fmla="*/ 0 w 476"/>
                  <a:gd name="T27" fmla="*/ 0 h 597"/>
                  <a:gd name="T28" fmla="*/ 0 w 476"/>
                  <a:gd name="T29" fmla="*/ 0 h 597"/>
                  <a:gd name="T30" fmla="*/ 0 w 476"/>
                  <a:gd name="T31" fmla="*/ 0 h 597"/>
                  <a:gd name="T32" fmla="*/ 0 w 476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6" h="597">
                    <a:moveTo>
                      <a:pt x="238" y="0"/>
                    </a:moveTo>
                    <a:cubicBezTo>
                      <a:pt x="319" y="0"/>
                      <a:pt x="379" y="27"/>
                      <a:pt x="419" y="81"/>
                    </a:cubicBezTo>
                    <a:cubicBezTo>
                      <a:pt x="457" y="133"/>
                      <a:pt x="476" y="205"/>
                      <a:pt x="476" y="299"/>
                    </a:cubicBezTo>
                    <a:cubicBezTo>
                      <a:pt x="476" y="391"/>
                      <a:pt x="457" y="464"/>
                      <a:pt x="419" y="516"/>
                    </a:cubicBezTo>
                    <a:cubicBezTo>
                      <a:pt x="380" y="570"/>
                      <a:pt x="320" y="597"/>
                      <a:pt x="239" y="597"/>
                    </a:cubicBezTo>
                    <a:cubicBezTo>
                      <a:pt x="80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7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4" y="59"/>
                      <a:pt x="146" y="83"/>
                      <a:pt x="125" y="132"/>
                    </a:cubicBezTo>
                    <a:cubicBezTo>
                      <a:pt x="108" y="173"/>
                      <a:pt x="99" y="227"/>
                      <a:pt x="99" y="296"/>
                    </a:cubicBezTo>
                    <a:cubicBezTo>
                      <a:pt x="99" y="368"/>
                      <a:pt x="108" y="424"/>
                      <a:pt x="125" y="465"/>
                    </a:cubicBezTo>
                    <a:cubicBezTo>
                      <a:pt x="146" y="514"/>
                      <a:pt x="184" y="539"/>
                      <a:pt x="238" y="539"/>
                    </a:cubicBezTo>
                    <a:cubicBezTo>
                      <a:pt x="293" y="539"/>
                      <a:pt x="331" y="514"/>
                      <a:pt x="351" y="465"/>
                    </a:cubicBezTo>
                    <a:cubicBezTo>
                      <a:pt x="368" y="424"/>
                      <a:pt x="377" y="369"/>
                      <a:pt x="377" y="299"/>
                    </a:cubicBezTo>
                    <a:cubicBezTo>
                      <a:pt x="377" y="227"/>
                      <a:pt x="368" y="172"/>
                      <a:pt x="351" y="132"/>
                    </a:cubicBezTo>
                    <a:cubicBezTo>
                      <a:pt x="330" y="83"/>
                      <a:pt x="293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4" name="Freeform 89"/>
              <p:cNvSpPr>
                <a:spLocks/>
              </p:cNvSpPr>
              <p:nvPr/>
            </p:nvSpPr>
            <p:spPr bwMode="gray">
              <a:xfrm>
                <a:off x="3162" y="1952"/>
                <a:ext cx="145" cy="113"/>
              </a:xfrm>
              <a:custGeom>
                <a:avLst/>
                <a:gdLst>
                  <a:gd name="T0" fmla="*/ 0 w 728"/>
                  <a:gd name="T1" fmla="*/ 0 h 565"/>
                  <a:gd name="T2" fmla="*/ 0 w 728"/>
                  <a:gd name="T3" fmla="*/ 0 h 565"/>
                  <a:gd name="T4" fmla="*/ 0 w 728"/>
                  <a:gd name="T5" fmla="*/ 0 h 565"/>
                  <a:gd name="T6" fmla="*/ 0 w 728"/>
                  <a:gd name="T7" fmla="*/ 0 h 565"/>
                  <a:gd name="T8" fmla="*/ 0 w 728"/>
                  <a:gd name="T9" fmla="*/ 0 h 565"/>
                  <a:gd name="T10" fmla="*/ 0 w 728"/>
                  <a:gd name="T11" fmla="*/ 0 h 565"/>
                  <a:gd name="T12" fmla="*/ 0 w 728"/>
                  <a:gd name="T13" fmla="*/ 0 h 565"/>
                  <a:gd name="T14" fmla="*/ 0 w 728"/>
                  <a:gd name="T15" fmla="*/ 0 h 565"/>
                  <a:gd name="T16" fmla="*/ 0 w 728"/>
                  <a:gd name="T17" fmla="*/ 0 h 565"/>
                  <a:gd name="T18" fmla="*/ 0 w 728"/>
                  <a:gd name="T19" fmla="*/ 0 h 565"/>
                  <a:gd name="T20" fmla="*/ 0 w 728"/>
                  <a:gd name="T21" fmla="*/ 0 h 565"/>
                  <a:gd name="T22" fmla="*/ 0 w 728"/>
                  <a:gd name="T23" fmla="*/ 0 h 565"/>
                  <a:gd name="T24" fmla="*/ 0 w 728"/>
                  <a:gd name="T25" fmla="*/ 0 h 565"/>
                  <a:gd name="T26" fmla="*/ 0 w 728"/>
                  <a:gd name="T27" fmla="*/ 0 h 565"/>
                  <a:gd name="T28" fmla="*/ 0 w 728"/>
                  <a:gd name="T29" fmla="*/ 0 h 565"/>
                  <a:gd name="T30" fmla="*/ 0 w 728"/>
                  <a:gd name="T31" fmla="*/ 0 h 5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28" h="565">
                    <a:moveTo>
                      <a:pt x="159" y="56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217" y="461"/>
                      <a:pt x="217" y="461"/>
                      <a:pt x="217" y="461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529" y="461"/>
                      <a:pt x="529" y="461"/>
                      <a:pt x="529" y="461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568" y="565"/>
                      <a:pt x="568" y="565"/>
                      <a:pt x="568" y="565"/>
                    </a:cubicBezTo>
                    <a:cubicBezTo>
                      <a:pt x="472" y="565"/>
                      <a:pt x="472" y="565"/>
                      <a:pt x="472" y="565"/>
                    </a:cubicBezTo>
                    <a:cubicBezTo>
                      <a:pt x="388" y="199"/>
                      <a:pt x="388" y="199"/>
                      <a:pt x="388" y="199"/>
                    </a:cubicBezTo>
                    <a:cubicBezTo>
                      <a:pt x="381" y="173"/>
                      <a:pt x="374" y="135"/>
                      <a:pt x="366" y="84"/>
                    </a:cubicBezTo>
                    <a:cubicBezTo>
                      <a:pt x="360" y="125"/>
                      <a:pt x="353" y="163"/>
                      <a:pt x="345" y="199"/>
                    </a:cubicBezTo>
                    <a:cubicBezTo>
                      <a:pt x="260" y="565"/>
                      <a:pt x="260" y="565"/>
                      <a:pt x="260" y="565"/>
                    </a:cubicBezTo>
                    <a:lnTo>
                      <a:pt x="159" y="5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5" name="Freeform 90"/>
              <p:cNvSpPr>
                <a:spLocks/>
              </p:cNvSpPr>
              <p:nvPr/>
            </p:nvSpPr>
            <p:spPr bwMode="gray">
              <a:xfrm>
                <a:off x="3365" y="1952"/>
                <a:ext cx="146" cy="113"/>
              </a:xfrm>
              <a:custGeom>
                <a:avLst/>
                <a:gdLst>
                  <a:gd name="T0" fmla="*/ 0 w 728"/>
                  <a:gd name="T1" fmla="*/ 0 h 565"/>
                  <a:gd name="T2" fmla="*/ 0 w 728"/>
                  <a:gd name="T3" fmla="*/ 0 h 565"/>
                  <a:gd name="T4" fmla="*/ 0 w 728"/>
                  <a:gd name="T5" fmla="*/ 0 h 565"/>
                  <a:gd name="T6" fmla="*/ 0 w 728"/>
                  <a:gd name="T7" fmla="*/ 0 h 565"/>
                  <a:gd name="T8" fmla="*/ 0 w 728"/>
                  <a:gd name="T9" fmla="*/ 0 h 565"/>
                  <a:gd name="T10" fmla="*/ 0 w 728"/>
                  <a:gd name="T11" fmla="*/ 0 h 565"/>
                  <a:gd name="T12" fmla="*/ 0 w 728"/>
                  <a:gd name="T13" fmla="*/ 0 h 565"/>
                  <a:gd name="T14" fmla="*/ 0 w 728"/>
                  <a:gd name="T15" fmla="*/ 0 h 565"/>
                  <a:gd name="T16" fmla="*/ 0 w 728"/>
                  <a:gd name="T17" fmla="*/ 0 h 565"/>
                  <a:gd name="T18" fmla="*/ 0 w 728"/>
                  <a:gd name="T19" fmla="*/ 0 h 565"/>
                  <a:gd name="T20" fmla="*/ 0 w 728"/>
                  <a:gd name="T21" fmla="*/ 0 h 565"/>
                  <a:gd name="T22" fmla="*/ 0 w 728"/>
                  <a:gd name="T23" fmla="*/ 0 h 565"/>
                  <a:gd name="T24" fmla="*/ 0 w 728"/>
                  <a:gd name="T25" fmla="*/ 0 h 565"/>
                  <a:gd name="T26" fmla="*/ 0 w 728"/>
                  <a:gd name="T27" fmla="*/ 0 h 565"/>
                  <a:gd name="T28" fmla="*/ 0 w 728"/>
                  <a:gd name="T29" fmla="*/ 0 h 565"/>
                  <a:gd name="T30" fmla="*/ 0 w 728"/>
                  <a:gd name="T31" fmla="*/ 0 h 5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28" h="565">
                    <a:moveTo>
                      <a:pt x="160" y="56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217" y="461"/>
                      <a:pt x="217" y="461"/>
                      <a:pt x="217" y="461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419" y="0"/>
                      <a:pt x="419" y="0"/>
                      <a:pt x="419" y="0"/>
                    </a:cubicBezTo>
                    <a:cubicBezTo>
                      <a:pt x="530" y="461"/>
                      <a:pt x="530" y="461"/>
                      <a:pt x="530" y="461"/>
                    </a:cubicBezTo>
                    <a:cubicBezTo>
                      <a:pt x="650" y="0"/>
                      <a:pt x="650" y="0"/>
                      <a:pt x="650" y="0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569" y="565"/>
                      <a:pt x="569" y="565"/>
                      <a:pt x="569" y="565"/>
                    </a:cubicBezTo>
                    <a:cubicBezTo>
                      <a:pt x="473" y="565"/>
                      <a:pt x="473" y="565"/>
                      <a:pt x="473" y="565"/>
                    </a:cubicBezTo>
                    <a:cubicBezTo>
                      <a:pt x="388" y="199"/>
                      <a:pt x="388" y="199"/>
                      <a:pt x="388" y="199"/>
                    </a:cubicBezTo>
                    <a:cubicBezTo>
                      <a:pt x="382" y="173"/>
                      <a:pt x="375" y="135"/>
                      <a:pt x="367" y="84"/>
                    </a:cubicBezTo>
                    <a:cubicBezTo>
                      <a:pt x="361" y="125"/>
                      <a:pt x="354" y="163"/>
                      <a:pt x="345" y="199"/>
                    </a:cubicBezTo>
                    <a:cubicBezTo>
                      <a:pt x="261" y="565"/>
                      <a:pt x="261" y="565"/>
                      <a:pt x="261" y="565"/>
                    </a:cubicBezTo>
                    <a:lnTo>
                      <a:pt x="160" y="5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" name="Freeform 91"/>
              <p:cNvSpPr>
                <a:spLocks noEditPoints="1"/>
              </p:cNvSpPr>
              <p:nvPr/>
            </p:nvSpPr>
            <p:spPr bwMode="gray">
              <a:xfrm>
                <a:off x="3530" y="1911"/>
                <a:ext cx="24" cy="154"/>
              </a:xfrm>
              <a:custGeom>
                <a:avLst/>
                <a:gdLst>
                  <a:gd name="T0" fmla="*/ 0 w 118"/>
                  <a:gd name="T1" fmla="*/ 0 h 772"/>
                  <a:gd name="T2" fmla="*/ 0 w 118"/>
                  <a:gd name="T3" fmla="*/ 0 h 772"/>
                  <a:gd name="T4" fmla="*/ 0 w 118"/>
                  <a:gd name="T5" fmla="*/ 0 h 772"/>
                  <a:gd name="T6" fmla="*/ 0 w 118"/>
                  <a:gd name="T7" fmla="*/ 0 h 772"/>
                  <a:gd name="T8" fmla="*/ 0 w 118"/>
                  <a:gd name="T9" fmla="*/ 0 h 772"/>
                  <a:gd name="T10" fmla="*/ 0 w 118"/>
                  <a:gd name="T11" fmla="*/ 0 h 772"/>
                  <a:gd name="T12" fmla="*/ 0 w 118"/>
                  <a:gd name="T13" fmla="*/ 0 h 772"/>
                  <a:gd name="T14" fmla="*/ 0 w 118"/>
                  <a:gd name="T15" fmla="*/ 0 h 772"/>
                  <a:gd name="T16" fmla="*/ 0 w 118"/>
                  <a:gd name="T17" fmla="*/ 0 h 772"/>
                  <a:gd name="T18" fmla="*/ 0 w 118"/>
                  <a:gd name="T19" fmla="*/ 0 h 772"/>
                  <a:gd name="T20" fmla="*/ 0 w 118"/>
                  <a:gd name="T21" fmla="*/ 0 h 772"/>
                  <a:gd name="T22" fmla="*/ 0 w 118"/>
                  <a:gd name="T23" fmla="*/ 0 h 772"/>
                  <a:gd name="T24" fmla="*/ 0 w 118"/>
                  <a:gd name="T25" fmla="*/ 0 h 772"/>
                  <a:gd name="T26" fmla="*/ 0 w 118"/>
                  <a:gd name="T27" fmla="*/ 0 h 7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8" h="772">
                    <a:moveTo>
                      <a:pt x="59" y="0"/>
                    </a:moveTo>
                    <a:cubicBezTo>
                      <a:pt x="77" y="0"/>
                      <a:pt x="91" y="6"/>
                      <a:pt x="103" y="19"/>
                    </a:cubicBezTo>
                    <a:cubicBezTo>
                      <a:pt x="113" y="31"/>
                      <a:pt x="118" y="44"/>
                      <a:pt x="118" y="59"/>
                    </a:cubicBezTo>
                    <a:cubicBezTo>
                      <a:pt x="118" y="77"/>
                      <a:pt x="112" y="91"/>
                      <a:pt x="99" y="103"/>
                    </a:cubicBezTo>
                    <a:cubicBezTo>
                      <a:pt x="88" y="113"/>
                      <a:pt x="74" y="118"/>
                      <a:pt x="59" y="118"/>
                    </a:cubicBezTo>
                    <a:cubicBezTo>
                      <a:pt x="41" y="118"/>
                      <a:pt x="27" y="112"/>
                      <a:pt x="15" y="99"/>
                    </a:cubicBezTo>
                    <a:cubicBezTo>
                      <a:pt x="5" y="88"/>
                      <a:pt x="0" y="74"/>
                      <a:pt x="0" y="58"/>
                    </a:cubicBezTo>
                    <a:cubicBezTo>
                      <a:pt x="0" y="41"/>
                      <a:pt x="7" y="27"/>
                      <a:pt x="20" y="15"/>
                    </a:cubicBezTo>
                    <a:cubicBezTo>
                      <a:pt x="31" y="5"/>
                      <a:pt x="44" y="0"/>
                      <a:pt x="59" y="0"/>
                    </a:cubicBezTo>
                    <a:moveTo>
                      <a:pt x="12" y="207"/>
                    </a:moveTo>
                    <a:cubicBezTo>
                      <a:pt x="109" y="207"/>
                      <a:pt x="109" y="207"/>
                      <a:pt x="109" y="207"/>
                    </a:cubicBezTo>
                    <a:cubicBezTo>
                      <a:pt x="109" y="772"/>
                      <a:pt x="109" y="772"/>
                      <a:pt x="109" y="772"/>
                    </a:cubicBezTo>
                    <a:cubicBezTo>
                      <a:pt x="12" y="772"/>
                      <a:pt x="12" y="772"/>
                      <a:pt x="12" y="772"/>
                    </a:cubicBezTo>
                    <a:lnTo>
                      <a:pt x="12" y="2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" name="Freeform 92"/>
              <p:cNvSpPr>
                <a:spLocks/>
              </p:cNvSpPr>
              <p:nvPr/>
            </p:nvSpPr>
            <p:spPr bwMode="gray">
              <a:xfrm>
                <a:off x="3587" y="1922"/>
                <a:ext cx="50" cy="143"/>
              </a:xfrm>
              <a:custGeom>
                <a:avLst/>
                <a:gdLst>
                  <a:gd name="T0" fmla="*/ 0 w 248"/>
                  <a:gd name="T1" fmla="*/ 0 h 718"/>
                  <a:gd name="T2" fmla="*/ 0 w 248"/>
                  <a:gd name="T3" fmla="*/ 0 h 718"/>
                  <a:gd name="T4" fmla="*/ 0 w 248"/>
                  <a:gd name="T5" fmla="*/ 0 h 718"/>
                  <a:gd name="T6" fmla="*/ 0 w 248"/>
                  <a:gd name="T7" fmla="*/ 0 h 718"/>
                  <a:gd name="T8" fmla="*/ 0 w 248"/>
                  <a:gd name="T9" fmla="*/ 0 h 718"/>
                  <a:gd name="T10" fmla="*/ 0 w 248"/>
                  <a:gd name="T11" fmla="*/ 0 h 718"/>
                  <a:gd name="T12" fmla="*/ 0 w 248"/>
                  <a:gd name="T13" fmla="*/ 0 h 718"/>
                  <a:gd name="T14" fmla="*/ 0 w 248"/>
                  <a:gd name="T15" fmla="*/ 0 h 718"/>
                  <a:gd name="T16" fmla="*/ 0 w 248"/>
                  <a:gd name="T17" fmla="*/ 0 h 718"/>
                  <a:gd name="T18" fmla="*/ 0 w 248"/>
                  <a:gd name="T19" fmla="*/ 0 h 718"/>
                  <a:gd name="T20" fmla="*/ 0 w 248"/>
                  <a:gd name="T21" fmla="*/ 0 h 718"/>
                  <a:gd name="T22" fmla="*/ 0 w 248"/>
                  <a:gd name="T23" fmla="*/ 0 h 718"/>
                  <a:gd name="T24" fmla="*/ 0 w 248"/>
                  <a:gd name="T25" fmla="*/ 0 h 718"/>
                  <a:gd name="T26" fmla="*/ 0 w 248"/>
                  <a:gd name="T27" fmla="*/ 0 h 718"/>
                  <a:gd name="T28" fmla="*/ 0 w 248"/>
                  <a:gd name="T29" fmla="*/ 0 h 718"/>
                  <a:gd name="T30" fmla="*/ 0 w 248"/>
                  <a:gd name="T31" fmla="*/ 0 h 718"/>
                  <a:gd name="T32" fmla="*/ 0 w 248"/>
                  <a:gd name="T33" fmla="*/ 0 h 7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8" h="718">
                    <a:moveTo>
                      <a:pt x="0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153"/>
                      <a:pt x="96" y="153"/>
                      <a:pt x="96" y="153"/>
                    </a:cubicBezTo>
                    <a:cubicBezTo>
                      <a:pt x="248" y="153"/>
                      <a:pt x="248" y="153"/>
                      <a:pt x="248" y="153"/>
                    </a:cubicBezTo>
                    <a:cubicBezTo>
                      <a:pt x="248" y="215"/>
                      <a:pt x="248" y="215"/>
                      <a:pt x="248" y="215"/>
                    </a:cubicBezTo>
                    <a:cubicBezTo>
                      <a:pt x="96" y="215"/>
                      <a:pt x="96" y="215"/>
                      <a:pt x="96" y="215"/>
                    </a:cubicBezTo>
                    <a:cubicBezTo>
                      <a:pt x="96" y="515"/>
                      <a:pt x="96" y="515"/>
                      <a:pt x="96" y="515"/>
                    </a:cubicBezTo>
                    <a:cubicBezTo>
                      <a:pt x="96" y="572"/>
                      <a:pt x="105" y="610"/>
                      <a:pt x="122" y="630"/>
                    </a:cubicBezTo>
                    <a:cubicBezTo>
                      <a:pt x="134" y="644"/>
                      <a:pt x="151" y="652"/>
                      <a:pt x="175" y="655"/>
                    </a:cubicBezTo>
                    <a:cubicBezTo>
                      <a:pt x="183" y="656"/>
                      <a:pt x="197" y="657"/>
                      <a:pt x="217" y="657"/>
                    </a:cubicBezTo>
                    <a:cubicBezTo>
                      <a:pt x="248" y="657"/>
                      <a:pt x="248" y="657"/>
                      <a:pt x="248" y="657"/>
                    </a:cubicBezTo>
                    <a:cubicBezTo>
                      <a:pt x="248" y="718"/>
                      <a:pt x="248" y="718"/>
                      <a:pt x="248" y="718"/>
                    </a:cubicBezTo>
                    <a:cubicBezTo>
                      <a:pt x="196" y="718"/>
                      <a:pt x="196" y="718"/>
                      <a:pt x="196" y="718"/>
                    </a:cubicBezTo>
                    <a:cubicBezTo>
                      <a:pt x="155" y="718"/>
                      <a:pt x="122" y="715"/>
                      <a:pt x="99" y="709"/>
                    </a:cubicBezTo>
                    <a:cubicBezTo>
                      <a:pt x="49" y="695"/>
                      <a:pt x="19" y="663"/>
                      <a:pt x="8" y="613"/>
                    </a:cubicBezTo>
                    <a:cubicBezTo>
                      <a:pt x="3" y="586"/>
                      <a:pt x="0" y="549"/>
                      <a:pt x="0" y="50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8" name="Freeform 93"/>
              <p:cNvSpPr>
                <a:spLocks/>
              </p:cNvSpPr>
              <p:nvPr/>
            </p:nvSpPr>
            <p:spPr bwMode="gray">
              <a:xfrm>
                <a:off x="3660" y="1895"/>
                <a:ext cx="86" cy="170"/>
              </a:xfrm>
              <a:custGeom>
                <a:avLst/>
                <a:gdLst>
                  <a:gd name="T0" fmla="*/ 0 w 429"/>
                  <a:gd name="T1" fmla="*/ 0 h 851"/>
                  <a:gd name="T2" fmla="*/ 0 w 429"/>
                  <a:gd name="T3" fmla="*/ 0 h 851"/>
                  <a:gd name="T4" fmla="*/ 0 w 429"/>
                  <a:gd name="T5" fmla="*/ 0 h 851"/>
                  <a:gd name="T6" fmla="*/ 0 w 429"/>
                  <a:gd name="T7" fmla="*/ 0 h 851"/>
                  <a:gd name="T8" fmla="*/ 0 w 429"/>
                  <a:gd name="T9" fmla="*/ 0 h 851"/>
                  <a:gd name="T10" fmla="*/ 0 w 429"/>
                  <a:gd name="T11" fmla="*/ 0 h 851"/>
                  <a:gd name="T12" fmla="*/ 0 w 429"/>
                  <a:gd name="T13" fmla="*/ 0 h 851"/>
                  <a:gd name="T14" fmla="*/ 0 w 429"/>
                  <a:gd name="T15" fmla="*/ 0 h 851"/>
                  <a:gd name="T16" fmla="*/ 0 w 429"/>
                  <a:gd name="T17" fmla="*/ 0 h 851"/>
                  <a:gd name="T18" fmla="*/ 0 w 429"/>
                  <a:gd name="T19" fmla="*/ 0 h 851"/>
                  <a:gd name="T20" fmla="*/ 0 w 429"/>
                  <a:gd name="T21" fmla="*/ 0 h 851"/>
                  <a:gd name="T22" fmla="*/ 0 w 429"/>
                  <a:gd name="T23" fmla="*/ 0 h 851"/>
                  <a:gd name="T24" fmla="*/ 0 w 429"/>
                  <a:gd name="T25" fmla="*/ 0 h 851"/>
                  <a:gd name="T26" fmla="*/ 0 w 429"/>
                  <a:gd name="T27" fmla="*/ 0 h 851"/>
                  <a:gd name="T28" fmla="*/ 0 w 429"/>
                  <a:gd name="T29" fmla="*/ 0 h 8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9" h="851">
                    <a:moveTo>
                      <a:pt x="0" y="85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300"/>
                      <a:pt x="96" y="300"/>
                      <a:pt x="96" y="300"/>
                    </a:cubicBezTo>
                    <a:cubicBezTo>
                      <a:pt x="147" y="280"/>
                      <a:pt x="194" y="270"/>
                      <a:pt x="239" y="270"/>
                    </a:cubicBezTo>
                    <a:cubicBezTo>
                      <a:pt x="328" y="270"/>
                      <a:pt x="386" y="300"/>
                      <a:pt x="411" y="359"/>
                    </a:cubicBezTo>
                    <a:cubicBezTo>
                      <a:pt x="423" y="386"/>
                      <a:pt x="429" y="434"/>
                      <a:pt x="429" y="504"/>
                    </a:cubicBezTo>
                    <a:cubicBezTo>
                      <a:pt x="429" y="851"/>
                      <a:pt x="429" y="851"/>
                      <a:pt x="429" y="851"/>
                    </a:cubicBezTo>
                    <a:cubicBezTo>
                      <a:pt x="332" y="851"/>
                      <a:pt x="332" y="851"/>
                      <a:pt x="332" y="851"/>
                    </a:cubicBezTo>
                    <a:cubicBezTo>
                      <a:pt x="332" y="489"/>
                      <a:pt x="332" y="489"/>
                      <a:pt x="332" y="489"/>
                    </a:cubicBezTo>
                    <a:cubicBezTo>
                      <a:pt x="332" y="435"/>
                      <a:pt x="326" y="397"/>
                      <a:pt x="315" y="374"/>
                    </a:cubicBezTo>
                    <a:cubicBezTo>
                      <a:pt x="300" y="344"/>
                      <a:pt x="271" y="329"/>
                      <a:pt x="230" y="329"/>
                    </a:cubicBezTo>
                    <a:cubicBezTo>
                      <a:pt x="192" y="329"/>
                      <a:pt x="147" y="340"/>
                      <a:pt x="96" y="363"/>
                    </a:cubicBezTo>
                    <a:cubicBezTo>
                      <a:pt x="96" y="851"/>
                      <a:pt x="96" y="851"/>
                      <a:pt x="96" y="851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" name="Freeform 94"/>
              <p:cNvSpPr>
                <a:spLocks/>
              </p:cNvSpPr>
              <p:nvPr/>
            </p:nvSpPr>
            <p:spPr bwMode="gray">
              <a:xfrm>
                <a:off x="3818" y="1952"/>
                <a:ext cx="95" cy="168"/>
              </a:xfrm>
              <a:custGeom>
                <a:avLst/>
                <a:gdLst>
                  <a:gd name="T0" fmla="*/ 42 w 95"/>
                  <a:gd name="T1" fmla="*/ 115 h 168"/>
                  <a:gd name="T2" fmla="*/ 0 w 95"/>
                  <a:gd name="T3" fmla="*/ 0 h 168"/>
                  <a:gd name="T4" fmla="*/ 20 w 95"/>
                  <a:gd name="T5" fmla="*/ 0 h 168"/>
                  <a:gd name="T6" fmla="*/ 50 w 95"/>
                  <a:gd name="T7" fmla="*/ 91 h 168"/>
                  <a:gd name="T8" fmla="*/ 78 w 95"/>
                  <a:gd name="T9" fmla="*/ 0 h 168"/>
                  <a:gd name="T10" fmla="*/ 95 w 95"/>
                  <a:gd name="T11" fmla="*/ 0 h 168"/>
                  <a:gd name="T12" fmla="*/ 38 w 95"/>
                  <a:gd name="T13" fmla="*/ 168 h 168"/>
                  <a:gd name="T14" fmla="*/ 21 w 95"/>
                  <a:gd name="T15" fmla="*/ 168 h 168"/>
                  <a:gd name="T16" fmla="*/ 42 w 95"/>
                  <a:gd name="T17" fmla="*/ 115 h 1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" h="168">
                    <a:moveTo>
                      <a:pt x="42" y="115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50" y="91"/>
                    </a:lnTo>
                    <a:lnTo>
                      <a:pt x="78" y="0"/>
                    </a:lnTo>
                    <a:lnTo>
                      <a:pt x="95" y="0"/>
                    </a:lnTo>
                    <a:lnTo>
                      <a:pt x="38" y="168"/>
                    </a:lnTo>
                    <a:lnTo>
                      <a:pt x="21" y="168"/>
                    </a:lnTo>
                    <a:lnTo>
                      <a:pt x="42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" name="Freeform 95"/>
              <p:cNvSpPr>
                <a:spLocks noEditPoints="1"/>
              </p:cNvSpPr>
              <p:nvPr/>
            </p:nvSpPr>
            <p:spPr bwMode="gray">
              <a:xfrm>
                <a:off x="3925" y="1949"/>
                <a:ext cx="95" cy="120"/>
              </a:xfrm>
              <a:custGeom>
                <a:avLst/>
                <a:gdLst>
                  <a:gd name="T0" fmla="*/ 0 w 475"/>
                  <a:gd name="T1" fmla="*/ 0 h 597"/>
                  <a:gd name="T2" fmla="*/ 0 w 475"/>
                  <a:gd name="T3" fmla="*/ 0 h 597"/>
                  <a:gd name="T4" fmla="*/ 0 w 475"/>
                  <a:gd name="T5" fmla="*/ 0 h 597"/>
                  <a:gd name="T6" fmla="*/ 0 w 475"/>
                  <a:gd name="T7" fmla="*/ 0 h 597"/>
                  <a:gd name="T8" fmla="*/ 0 w 475"/>
                  <a:gd name="T9" fmla="*/ 0 h 597"/>
                  <a:gd name="T10" fmla="*/ 0 w 475"/>
                  <a:gd name="T11" fmla="*/ 0 h 597"/>
                  <a:gd name="T12" fmla="*/ 0 w 475"/>
                  <a:gd name="T13" fmla="*/ 0 h 597"/>
                  <a:gd name="T14" fmla="*/ 0 w 475"/>
                  <a:gd name="T15" fmla="*/ 0 h 597"/>
                  <a:gd name="T16" fmla="*/ 0 w 475"/>
                  <a:gd name="T17" fmla="*/ 0 h 597"/>
                  <a:gd name="T18" fmla="*/ 0 w 475"/>
                  <a:gd name="T19" fmla="*/ 0 h 597"/>
                  <a:gd name="T20" fmla="*/ 0 w 475"/>
                  <a:gd name="T21" fmla="*/ 0 h 597"/>
                  <a:gd name="T22" fmla="*/ 0 w 475"/>
                  <a:gd name="T23" fmla="*/ 0 h 597"/>
                  <a:gd name="T24" fmla="*/ 0 w 475"/>
                  <a:gd name="T25" fmla="*/ 0 h 597"/>
                  <a:gd name="T26" fmla="*/ 0 w 475"/>
                  <a:gd name="T27" fmla="*/ 0 h 597"/>
                  <a:gd name="T28" fmla="*/ 0 w 475"/>
                  <a:gd name="T29" fmla="*/ 0 h 597"/>
                  <a:gd name="T30" fmla="*/ 0 w 475"/>
                  <a:gd name="T31" fmla="*/ 0 h 597"/>
                  <a:gd name="T32" fmla="*/ 0 w 475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5" h="597">
                    <a:moveTo>
                      <a:pt x="238" y="0"/>
                    </a:moveTo>
                    <a:cubicBezTo>
                      <a:pt x="319" y="0"/>
                      <a:pt x="379" y="27"/>
                      <a:pt x="418" y="81"/>
                    </a:cubicBezTo>
                    <a:cubicBezTo>
                      <a:pt x="456" y="133"/>
                      <a:pt x="475" y="205"/>
                      <a:pt x="475" y="299"/>
                    </a:cubicBezTo>
                    <a:cubicBezTo>
                      <a:pt x="475" y="391"/>
                      <a:pt x="456" y="464"/>
                      <a:pt x="418" y="516"/>
                    </a:cubicBezTo>
                    <a:cubicBezTo>
                      <a:pt x="380" y="570"/>
                      <a:pt x="320" y="597"/>
                      <a:pt x="238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4" y="132"/>
                    </a:cubicBezTo>
                    <a:cubicBezTo>
                      <a:pt x="107" y="173"/>
                      <a:pt x="98" y="227"/>
                      <a:pt x="98" y="296"/>
                    </a:cubicBezTo>
                    <a:cubicBezTo>
                      <a:pt x="98" y="368"/>
                      <a:pt x="107" y="424"/>
                      <a:pt x="124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2" y="539"/>
                      <a:pt x="330" y="514"/>
                      <a:pt x="351" y="465"/>
                    </a:cubicBezTo>
                    <a:cubicBezTo>
                      <a:pt x="368" y="424"/>
                      <a:pt x="376" y="369"/>
                      <a:pt x="376" y="299"/>
                    </a:cubicBezTo>
                    <a:cubicBezTo>
                      <a:pt x="376" y="227"/>
                      <a:pt x="368" y="172"/>
                      <a:pt x="351" y="132"/>
                    </a:cubicBezTo>
                    <a:cubicBezTo>
                      <a:pt x="329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1" name="Freeform 96"/>
              <p:cNvSpPr>
                <a:spLocks/>
              </p:cNvSpPr>
              <p:nvPr/>
            </p:nvSpPr>
            <p:spPr bwMode="gray">
              <a:xfrm>
                <a:off x="4046" y="1952"/>
                <a:ext cx="83" cy="117"/>
              </a:xfrm>
              <a:custGeom>
                <a:avLst/>
                <a:gdLst>
                  <a:gd name="T0" fmla="*/ 0 w 412"/>
                  <a:gd name="T1" fmla="*/ 0 h 581"/>
                  <a:gd name="T2" fmla="*/ 0 w 412"/>
                  <a:gd name="T3" fmla="*/ 0 h 581"/>
                  <a:gd name="T4" fmla="*/ 0 w 412"/>
                  <a:gd name="T5" fmla="*/ 0 h 581"/>
                  <a:gd name="T6" fmla="*/ 0 w 412"/>
                  <a:gd name="T7" fmla="*/ 0 h 581"/>
                  <a:gd name="T8" fmla="*/ 0 w 412"/>
                  <a:gd name="T9" fmla="*/ 0 h 581"/>
                  <a:gd name="T10" fmla="*/ 0 w 412"/>
                  <a:gd name="T11" fmla="*/ 0 h 581"/>
                  <a:gd name="T12" fmla="*/ 0 w 412"/>
                  <a:gd name="T13" fmla="*/ 0 h 581"/>
                  <a:gd name="T14" fmla="*/ 0 w 412"/>
                  <a:gd name="T15" fmla="*/ 0 h 581"/>
                  <a:gd name="T16" fmla="*/ 0 w 412"/>
                  <a:gd name="T17" fmla="*/ 0 h 581"/>
                  <a:gd name="T18" fmla="*/ 0 w 412"/>
                  <a:gd name="T19" fmla="*/ 0 h 581"/>
                  <a:gd name="T20" fmla="*/ 0 w 412"/>
                  <a:gd name="T21" fmla="*/ 0 h 581"/>
                  <a:gd name="T22" fmla="*/ 0 w 412"/>
                  <a:gd name="T23" fmla="*/ 0 h 581"/>
                  <a:gd name="T24" fmla="*/ 0 w 412"/>
                  <a:gd name="T25" fmla="*/ 0 h 581"/>
                  <a:gd name="T26" fmla="*/ 0 w 412"/>
                  <a:gd name="T27" fmla="*/ 0 h 581"/>
                  <a:gd name="T28" fmla="*/ 0 w 412"/>
                  <a:gd name="T29" fmla="*/ 0 h 58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12" h="581">
                    <a:moveTo>
                      <a:pt x="0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349"/>
                      <a:pt x="96" y="349"/>
                      <a:pt x="96" y="349"/>
                    </a:cubicBezTo>
                    <a:cubicBezTo>
                      <a:pt x="96" y="413"/>
                      <a:pt x="102" y="456"/>
                      <a:pt x="114" y="477"/>
                    </a:cubicBezTo>
                    <a:cubicBezTo>
                      <a:pt x="123" y="495"/>
                      <a:pt x="136" y="507"/>
                      <a:pt x="154" y="514"/>
                    </a:cubicBezTo>
                    <a:cubicBezTo>
                      <a:pt x="168" y="520"/>
                      <a:pt x="189" y="523"/>
                      <a:pt x="216" y="523"/>
                    </a:cubicBezTo>
                    <a:cubicBezTo>
                      <a:pt x="248" y="523"/>
                      <a:pt x="281" y="518"/>
                      <a:pt x="316" y="508"/>
                    </a:cubicBezTo>
                    <a:cubicBezTo>
                      <a:pt x="316" y="0"/>
                      <a:pt x="316" y="0"/>
                      <a:pt x="316" y="0"/>
                    </a:cubicBezTo>
                    <a:cubicBezTo>
                      <a:pt x="412" y="0"/>
                      <a:pt x="412" y="0"/>
                      <a:pt x="412" y="0"/>
                    </a:cubicBezTo>
                    <a:cubicBezTo>
                      <a:pt x="412" y="556"/>
                      <a:pt x="412" y="556"/>
                      <a:pt x="412" y="556"/>
                    </a:cubicBezTo>
                    <a:cubicBezTo>
                      <a:pt x="341" y="573"/>
                      <a:pt x="273" y="581"/>
                      <a:pt x="210" y="581"/>
                    </a:cubicBezTo>
                    <a:cubicBezTo>
                      <a:pt x="146" y="581"/>
                      <a:pt x="98" y="571"/>
                      <a:pt x="67" y="551"/>
                    </a:cubicBezTo>
                    <a:cubicBezTo>
                      <a:pt x="32" y="528"/>
                      <a:pt x="11" y="493"/>
                      <a:pt x="4" y="445"/>
                    </a:cubicBezTo>
                    <a:cubicBezTo>
                      <a:pt x="1" y="422"/>
                      <a:pt x="0" y="393"/>
                      <a:pt x="0" y="3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2" name="Freeform 97"/>
              <p:cNvSpPr>
                <a:spLocks/>
              </p:cNvSpPr>
              <p:nvPr/>
            </p:nvSpPr>
            <p:spPr bwMode="gray">
              <a:xfrm>
                <a:off x="2581" y="858"/>
                <a:ext cx="372" cy="287"/>
              </a:xfrm>
              <a:custGeom>
                <a:avLst/>
                <a:gdLst>
                  <a:gd name="T0" fmla="*/ 0 w 1858"/>
                  <a:gd name="T1" fmla="*/ 0 h 1434"/>
                  <a:gd name="T2" fmla="*/ 0 w 1858"/>
                  <a:gd name="T3" fmla="*/ 0 h 1434"/>
                  <a:gd name="T4" fmla="*/ 0 w 1858"/>
                  <a:gd name="T5" fmla="*/ 0 h 1434"/>
                  <a:gd name="T6" fmla="*/ 0 w 1858"/>
                  <a:gd name="T7" fmla="*/ 0 h 1434"/>
                  <a:gd name="T8" fmla="*/ 0 w 1858"/>
                  <a:gd name="T9" fmla="*/ 0 h 1434"/>
                  <a:gd name="T10" fmla="*/ 0 w 1858"/>
                  <a:gd name="T11" fmla="*/ 0 h 1434"/>
                  <a:gd name="T12" fmla="*/ 0 w 1858"/>
                  <a:gd name="T13" fmla="*/ 0 h 1434"/>
                  <a:gd name="T14" fmla="*/ 0 w 1858"/>
                  <a:gd name="T15" fmla="*/ 0 h 1434"/>
                  <a:gd name="T16" fmla="*/ 0 w 1858"/>
                  <a:gd name="T17" fmla="*/ 0 h 1434"/>
                  <a:gd name="T18" fmla="*/ 0 w 1858"/>
                  <a:gd name="T19" fmla="*/ 0 h 1434"/>
                  <a:gd name="T20" fmla="*/ 0 w 1858"/>
                  <a:gd name="T21" fmla="*/ 0 h 1434"/>
                  <a:gd name="T22" fmla="*/ 0 w 1858"/>
                  <a:gd name="T23" fmla="*/ 0 h 1434"/>
                  <a:gd name="T24" fmla="*/ 0 w 1858"/>
                  <a:gd name="T25" fmla="*/ 0 h 1434"/>
                  <a:gd name="T26" fmla="*/ 1 w 1858"/>
                  <a:gd name="T27" fmla="*/ 0 h 1434"/>
                  <a:gd name="T28" fmla="*/ 0 w 1858"/>
                  <a:gd name="T29" fmla="*/ 0 h 1434"/>
                  <a:gd name="T30" fmla="*/ 0 w 1858"/>
                  <a:gd name="T31" fmla="*/ 0 h 1434"/>
                  <a:gd name="T32" fmla="*/ 0 w 1858"/>
                  <a:gd name="T33" fmla="*/ 0 h 1434"/>
                  <a:gd name="T34" fmla="*/ 0 w 1858"/>
                  <a:gd name="T35" fmla="*/ 0 h 1434"/>
                  <a:gd name="T36" fmla="*/ 1 w 1858"/>
                  <a:gd name="T37" fmla="*/ 0 h 1434"/>
                  <a:gd name="T38" fmla="*/ 0 w 1858"/>
                  <a:gd name="T39" fmla="*/ 0 h 1434"/>
                  <a:gd name="T40" fmla="*/ 0 w 1858"/>
                  <a:gd name="T41" fmla="*/ 0 h 1434"/>
                  <a:gd name="T42" fmla="*/ 0 w 1858"/>
                  <a:gd name="T43" fmla="*/ 0 h 143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58" h="1434">
                    <a:moveTo>
                      <a:pt x="755" y="601"/>
                    </a:moveTo>
                    <a:cubicBezTo>
                      <a:pt x="687" y="541"/>
                      <a:pt x="578" y="505"/>
                      <a:pt x="470" y="505"/>
                    </a:cubicBezTo>
                    <a:cubicBezTo>
                      <a:pt x="212" y="504"/>
                      <a:pt x="2" y="707"/>
                      <a:pt x="1" y="970"/>
                    </a:cubicBezTo>
                    <a:cubicBezTo>
                      <a:pt x="0" y="1228"/>
                      <a:pt x="212" y="1433"/>
                      <a:pt x="470" y="1433"/>
                    </a:cubicBezTo>
                    <a:cubicBezTo>
                      <a:pt x="615" y="1434"/>
                      <a:pt x="741" y="1375"/>
                      <a:pt x="827" y="1272"/>
                    </a:cubicBezTo>
                    <a:cubicBezTo>
                      <a:pt x="827" y="1015"/>
                      <a:pt x="827" y="1015"/>
                      <a:pt x="827" y="1015"/>
                    </a:cubicBezTo>
                    <a:cubicBezTo>
                      <a:pt x="781" y="1095"/>
                      <a:pt x="689" y="1197"/>
                      <a:pt x="605" y="1232"/>
                    </a:cubicBezTo>
                    <a:cubicBezTo>
                      <a:pt x="563" y="1249"/>
                      <a:pt x="520" y="1260"/>
                      <a:pt x="470" y="1260"/>
                    </a:cubicBezTo>
                    <a:cubicBezTo>
                      <a:pt x="309" y="1260"/>
                      <a:pt x="176" y="1135"/>
                      <a:pt x="176" y="970"/>
                    </a:cubicBezTo>
                    <a:cubicBezTo>
                      <a:pt x="176" y="818"/>
                      <a:pt x="299" y="677"/>
                      <a:pt x="470" y="678"/>
                    </a:cubicBezTo>
                    <a:cubicBezTo>
                      <a:pt x="551" y="678"/>
                      <a:pt x="623" y="711"/>
                      <a:pt x="676" y="763"/>
                    </a:cubicBezTo>
                    <a:cubicBezTo>
                      <a:pt x="732" y="817"/>
                      <a:pt x="818" y="929"/>
                      <a:pt x="859" y="973"/>
                    </a:cubicBezTo>
                    <a:cubicBezTo>
                      <a:pt x="964" y="1086"/>
                      <a:pt x="1115" y="1157"/>
                      <a:pt x="1281" y="1157"/>
                    </a:cubicBezTo>
                    <a:cubicBezTo>
                      <a:pt x="1599" y="1158"/>
                      <a:pt x="1858" y="900"/>
                      <a:pt x="1858" y="582"/>
                    </a:cubicBezTo>
                    <a:cubicBezTo>
                      <a:pt x="1858" y="264"/>
                      <a:pt x="1599" y="0"/>
                      <a:pt x="1281" y="0"/>
                    </a:cubicBezTo>
                    <a:cubicBezTo>
                      <a:pt x="1096" y="0"/>
                      <a:pt x="933" y="96"/>
                      <a:pt x="827" y="231"/>
                    </a:cubicBezTo>
                    <a:cubicBezTo>
                      <a:pt x="827" y="577"/>
                      <a:pt x="827" y="577"/>
                      <a:pt x="827" y="577"/>
                    </a:cubicBezTo>
                    <a:cubicBezTo>
                      <a:pt x="908" y="358"/>
                      <a:pt x="1053" y="182"/>
                      <a:pt x="1281" y="182"/>
                    </a:cubicBezTo>
                    <a:cubicBezTo>
                      <a:pt x="1500" y="182"/>
                      <a:pt x="1677" y="363"/>
                      <a:pt x="1677" y="582"/>
                    </a:cubicBezTo>
                    <a:cubicBezTo>
                      <a:pt x="1676" y="801"/>
                      <a:pt x="1500" y="979"/>
                      <a:pt x="1281" y="978"/>
                    </a:cubicBezTo>
                    <a:cubicBezTo>
                      <a:pt x="1183" y="978"/>
                      <a:pt x="1093" y="942"/>
                      <a:pt x="1024" y="884"/>
                    </a:cubicBezTo>
                    <a:cubicBezTo>
                      <a:pt x="938" y="817"/>
                      <a:pt x="843" y="675"/>
                      <a:pt x="755" y="601"/>
                    </a:cubicBez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" name="Freeform 98"/>
              <p:cNvSpPr>
                <a:spLocks/>
              </p:cNvSpPr>
              <p:nvPr/>
            </p:nvSpPr>
            <p:spPr bwMode="gray">
              <a:xfrm>
                <a:off x="1974" y="1170"/>
                <a:ext cx="256" cy="417"/>
              </a:xfrm>
              <a:custGeom>
                <a:avLst/>
                <a:gdLst>
                  <a:gd name="T0" fmla="*/ 0 w 1276"/>
                  <a:gd name="T1" fmla="*/ 0 h 2083"/>
                  <a:gd name="T2" fmla="*/ 0 w 1276"/>
                  <a:gd name="T3" fmla="*/ 0 h 2083"/>
                  <a:gd name="T4" fmla="*/ 0 w 1276"/>
                  <a:gd name="T5" fmla="*/ 0 h 2083"/>
                  <a:gd name="T6" fmla="*/ 0 w 1276"/>
                  <a:gd name="T7" fmla="*/ 0 h 2083"/>
                  <a:gd name="T8" fmla="*/ 0 w 1276"/>
                  <a:gd name="T9" fmla="*/ 0 h 2083"/>
                  <a:gd name="T10" fmla="*/ 0 w 1276"/>
                  <a:gd name="T11" fmla="*/ 0 h 2083"/>
                  <a:gd name="T12" fmla="*/ 0 w 1276"/>
                  <a:gd name="T13" fmla="*/ 0 h 2083"/>
                  <a:gd name="T14" fmla="*/ 0 w 1276"/>
                  <a:gd name="T15" fmla="*/ 0 h 2083"/>
                  <a:gd name="T16" fmla="*/ 0 w 1276"/>
                  <a:gd name="T17" fmla="*/ 0 h 2083"/>
                  <a:gd name="T18" fmla="*/ 0 w 1276"/>
                  <a:gd name="T19" fmla="*/ 0 h 2083"/>
                  <a:gd name="T20" fmla="*/ 0 w 1276"/>
                  <a:gd name="T21" fmla="*/ 1 h 2083"/>
                  <a:gd name="T22" fmla="*/ 0 w 1276"/>
                  <a:gd name="T23" fmla="*/ 1 h 2083"/>
                  <a:gd name="T24" fmla="*/ 0 w 1276"/>
                  <a:gd name="T25" fmla="*/ 1 h 2083"/>
                  <a:gd name="T26" fmla="*/ 0 w 1276"/>
                  <a:gd name="T27" fmla="*/ 1 h 2083"/>
                  <a:gd name="T28" fmla="*/ 0 w 1276"/>
                  <a:gd name="T29" fmla="*/ 0 h 2083"/>
                  <a:gd name="T30" fmla="*/ 0 w 1276"/>
                  <a:gd name="T31" fmla="*/ 0 h 20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76" h="2083">
                    <a:moveTo>
                      <a:pt x="0" y="0"/>
                    </a:moveTo>
                    <a:cubicBezTo>
                      <a:pt x="1276" y="0"/>
                      <a:pt x="1276" y="0"/>
                      <a:pt x="1276" y="0"/>
                    </a:cubicBezTo>
                    <a:cubicBezTo>
                      <a:pt x="1276" y="355"/>
                      <a:pt x="1276" y="355"/>
                      <a:pt x="1276" y="355"/>
                    </a:cubicBezTo>
                    <a:cubicBezTo>
                      <a:pt x="1276" y="355"/>
                      <a:pt x="1210" y="215"/>
                      <a:pt x="1072" y="215"/>
                    </a:cubicBezTo>
                    <a:cubicBezTo>
                      <a:pt x="482" y="215"/>
                      <a:pt x="482" y="215"/>
                      <a:pt x="482" y="215"/>
                    </a:cubicBezTo>
                    <a:cubicBezTo>
                      <a:pt x="482" y="828"/>
                      <a:pt x="482" y="828"/>
                      <a:pt x="482" y="828"/>
                    </a:cubicBezTo>
                    <a:cubicBezTo>
                      <a:pt x="1122" y="828"/>
                      <a:pt x="1122" y="828"/>
                      <a:pt x="1122" y="828"/>
                    </a:cubicBezTo>
                    <a:cubicBezTo>
                      <a:pt x="1122" y="1153"/>
                      <a:pt x="1122" y="1153"/>
                      <a:pt x="1122" y="1153"/>
                    </a:cubicBezTo>
                    <a:cubicBezTo>
                      <a:pt x="1122" y="1153"/>
                      <a:pt x="1101" y="1049"/>
                      <a:pt x="947" y="1049"/>
                    </a:cubicBezTo>
                    <a:cubicBezTo>
                      <a:pt x="482" y="1049"/>
                      <a:pt x="482" y="1049"/>
                      <a:pt x="482" y="1049"/>
                    </a:cubicBezTo>
                    <a:cubicBezTo>
                      <a:pt x="482" y="1886"/>
                      <a:pt x="482" y="1886"/>
                      <a:pt x="482" y="1886"/>
                    </a:cubicBezTo>
                    <a:cubicBezTo>
                      <a:pt x="482" y="2010"/>
                      <a:pt x="616" y="2083"/>
                      <a:pt x="616" y="2083"/>
                    </a:cubicBezTo>
                    <a:cubicBezTo>
                      <a:pt x="9" y="2083"/>
                      <a:pt x="9" y="2083"/>
                      <a:pt x="9" y="2083"/>
                    </a:cubicBezTo>
                    <a:cubicBezTo>
                      <a:pt x="9" y="2083"/>
                      <a:pt x="136" y="2019"/>
                      <a:pt x="136" y="1886"/>
                    </a:cubicBezTo>
                    <a:cubicBezTo>
                      <a:pt x="136" y="219"/>
                      <a:pt x="136" y="219"/>
                      <a:pt x="136" y="219"/>
                    </a:cubicBezTo>
                    <a:cubicBezTo>
                      <a:pt x="136" y="7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4" name="Freeform 99"/>
              <p:cNvSpPr>
                <a:spLocks/>
              </p:cNvSpPr>
              <p:nvPr/>
            </p:nvSpPr>
            <p:spPr bwMode="gray">
              <a:xfrm>
                <a:off x="2577" y="1171"/>
                <a:ext cx="169" cy="581"/>
              </a:xfrm>
              <a:custGeom>
                <a:avLst/>
                <a:gdLst>
                  <a:gd name="T0" fmla="*/ 0 w 842"/>
                  <a:gd name="T1" fmla="*/ 0 h 2904"/>
                  <a:gd name="T2" fmla="*/ 0 w 842"/>
                  <a:gd name="T3" fmla="*/ 0 h 2904"/>
                  <a:gd name="T4" fmla="*/ 0 w 842"/>
                  <a:gd name="T5" fmla="*/ 0 h 2904"/>
                  <a:gd name="T6" fmla="*/ 0 w 842"/>
                  <a:gd name="T7" fmla="*/ 1 h 2904"/>
                  <a:gd name="T8" fmla="*/ 0 w 842"/>
                  <a:gd name="T9" fmla="*/ 1 h 2904"/>
                  <a:gd name="T10" fmla="*/ 0 w 842"/>
                  <a:gd name="T11" fmla="*/ 1 h 2904"/>
                  <a:gd name="T12" fmla="*/ 0 w 842"/>
                  <a:gd name="T13" fmla="*/ 0 h 2904"/>
                  <a:gd name="T14" fmla="*/ 0 w 842"/>
                  <a:gd name="T15" fmla="*/ 0 h 29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42" h="2904">
                    <a:moveTo>
                      <a:pt x="193" y="0"/>
                    </a:moveTo>
                    <a:cubicBezTo>
                      <a:pt x="842" y="0"/>
                      <a:pt x="842" y="0"/>
                      <a:pt x="842" y="0"/>
                    </a:cubicBezTo>
                    <a:cubicBezTo>
                      <a:pt x="842" y="0"/>
                      <a:pt x="697" y="69"/>
                      <a:pt x="697" y="181"/>
                    </a:cubicBezTo>
                    <a:cubicBezTo>
                      <a:pt x="697" y="2135"/>
                      <a:pt x="697" y="2135"/>
                      <a:pt x="697" y="2135"/>
                    </a:cubicBezTo>
                    <a:cubicBezTo>
                      <a:pt x="697" y="2796"/>
                      <a:pt x="34" y="2904"/>
                      <a:pt x="0" y="2902"/>
                    </a:cubicBezTo>
                    <a:cubicBezTo>
                      <a:pt x="56" y="2866"/>
                      <a:pt x="331" y="2631"/>
                      <a:pt x="332" y="2135"/>
                    </a:cubicBezTo>
                    <a:cubicBezTo>
                      <a:pt x="332" y="181"/>
                      <a:pt x="332" y="181"/>
                      <a:pt x="332" y="181"/>
                    </a:cubicBezTo>
                    <a:cubicBezTo>
                      <a:pt x="333" y="76"/>
                      <a:pt x="193" y="0"/>
                      <a:pt x="193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5" name="Freeform 100"/>
              <p:cNvSpPr>
                <a:spLocks/>
              </p:cNvSpPr>
              <p:nvPr/>
            </p:nvSpPr>
            <p:spPr bwMode="gray">
              <a:xfrm>
                <a:off x="2764" y="1171"/>
                <a:ext cx="130" cy="417"/>
              </a:xfrm>
              <a:custGeom>
                <a:avLst/>
                <a:gdLst>
                  <a:gd name="T0" fmla="*/ 0 w 651"/>
                  <a:gd name="T1" fmla="*/ 0 h 2084"/>
                  <a:gd name="T2" fmla="*/ 0 w 651"/>
                  <a:gd name="T3" fmla="*/ 0 h 2084"/>
                  <a:gd name="T4" fmla="*/ 0 w 651"/>
                  <a:gd name="T5" fmla="*/ 0 h 2084"/>
                  <a:gd name="T6" fmla="*/ 0 w 651"/>
                  <a:gd name="T7" fmla="*/ 1 h 2084"/>
                  <a:gd name="T8" fmla="*/ 0 w 651"/>
                  <a:gd name="T9" fmla="*/ 1 h 2084"/>
                  <a:gd name="T10" fmla="*/ 0 w 651"/>
                  <a:gd name="T11" fmla="*/ 1 h 2084"/>
                  <a:gd name="T12" fmla="*/ 0 w 651"/>
                  <a:gd name="T13" fmla="*/ 1 h 2084"/>
                  <a:gd name="T14" fmla="*/ 0 w 651"/>
                  <a:gd name="T15" fmla="*/ 0 h 2084"/>
                  <a:gd name="T16" fmla="*/ 0 w 651"/>
                  <a:gd name="T17" fmla="*/ 0 h 20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1" h="2084">
                    <a:moveTo>
                      <a:pt x="0" y="0"/>
                    </a:moveTo>
                    <a:cubicBezTo>
                      <a:pt x="651" y="0"/>
                      <a:pt x="651" y="0"/>
                      <a:pt x="651" y="0"/>
                    </a:cubicBezTo>
                    <a:cubicBezTo>
                      <a:pt x="651" y="0"/>
                      <a:pt x="507" y="69"/>
                      <a:pt x="507" y="184"/>
                    </a:cubicBezTo>
                    <a:cubicBezTo>
                      <a:pt x="507" y="1886"/>
                      <a:pt x="507" y="1886"/>
                      <a:pt x="507" y="1886"/>
                    </a:cubicBezTo>
                    <a:cubicBezTo>
                      <a:pt x="507" y="2008"/>
                      <a:pt x="651" y="2084"/>
                      <a:pt x="651" y="2084"/>
                    </a:cubicBezTo>
                    <a:cubicBezTo>
                      <a:pt x="0" y="2084"/>
                      <a:pt x="0" y="2084"/>
                      <a:pt x="0" y="2084"/>
                    </a:cubicBezTo>
                    <a:cubicBezTo>
                      <a:pt x="0" y="2084"/>
                      <a:pt x="145" y="2008"/>
                      <a:pt x="145" y="1886"/>
                    </a:cubicBezTo>
                    <a:cubicBezTo>
                      <a:pt x="145" y="184"/>
                      <a:pt x="145" y="184"/>
                      <a:pt x="145" y="184"/>
                    </a:cubicBezTo>
                    <a:cubicBezTo>
                      <a:pt x="145" y="6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6" name="Freeform 101"/>
              <p:cNvSpPr>
                <a:spLocks/>
              </p:cNvSpPr>
              <p:nvPr/>
            </p:nvSpPr>
            <p:spPr bwMode="gray">
              <a:xfrm>
                <a:off x="2895" y="1171"/>
                <a:ext cx="312" cy="417"/>
              </a:xfrm>
              <a:custGeom>
                <a:avLst/>
                <a:gdLst>
                  <a:gd name="T0" fmla="*/ 0 w 1559"/>
                  <a:gd name="T1" fmla="*/ 0 h 2083"/>
                  <a:gd name="T2" fmla="*/ 0 w 1559"/>
                  <a:gd name="T3" fmla="*/ 0 h 2083"/>
                  <a:gd name="T4" fmla="*/ 0 w 1559"/>
                  <a:gd name="T5" fmla="*/ 0 h 2083"/>
                  <a:gd name="T6" fmla="*/ 0 w 1559"/>
                  <a:gd name="T7" fmla="*/ 0 h 2083"/>
                  <a:gd name="T8" fmla="*/ 0 w 1559"/>
                  <a:gd name="T9" fmla="*/ 0 h 2083"/>
                  <a:gd name="T10" fmla="*/ 0 w 1559"/>
                  <a:gd name="T11" fmla="*/ 1 h 2083"/>
                  <a:gd name="T12" fmla="*/ 0 w 1559"/>
                  <a:gd name="T13" fmla="*/ 1 h 2083"/>
                  <a:gd name="T14" fmla="*/ 0 w 1559"/>
                  <a:gd name="T15" fmla="*/ 1 h 2083"/>
                  <a:gd name="T16" fmla="*/ 0 w 1559"/>
                  <a:gd name="T17" fmla="*/ 1 h 2083"/>
                  <a:gd name="T18" fmla="*/ 0 w 1559"/>
                  <a:gd name="T19" fmla="*/ 0 h 2083"/>
                  <a:gd name="T20" fmla="*/ 0 w 1559"/>
                  <a:gd name="T21" fmla="*/ 0 h 2083"/>
                  <a:gd name="T22" fmla="*/ 0 w 1559"/>
                  <a:gd name="T23" fmla="*/ 0 h 2083"/>
                  <a:gd name="T24" fmla="*/ 0 w 1559"/>
                  <a:gd name="T25" fmla="*/ 0 h 20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9" h="2083">
                    <a:moveTo>
                      <a:pt x="127" y="0"/>
                    </a:moveTo>
                    <a:cubicBezTo>
                      <a:pt x="1559" y="0"/>
                      <a:pt x="1559" y="0"/>
                      <a:pt x="1559" y="0"/>
                    </a:cubicBezTo>
                    <a:cubicBezTo>
                      <a:pt x="1438" y="378"/>
                      <a:pt x="1438" y="378"/>
                      <a:pt x="1438" y="378"/>
                    </a:cubicBezTo>
                    <a:cubicBezTo>
                      <a:pt x="1438" y="378"/>
                      <a:pt x="1401" y="219"/>
                      <a:pt x="1263" y="219"/>
                    </a:cubicBezTo>
                    <a:cubicBezTo>
                      <a:pt x="966" y="219"/>
                      <a:pt x="966" y="219"/>
                      <a:pt x="966" y="219"/>
                    </a:cubicBezTo>
                    <a:cubicBezTo>
                      <a:pt x="966" y="1886"/>
                      <a:pt x="966" y="1886"/>
                      <a:pt x="966" y="1886"/>
                    </a:cubicBezTo>
                    <a:cubicBezTo>
                      <a:pt x="966" y="1991"/>
                      <a:pt x="1106" y="2083"/>
                      <a:pt x="1106" y="2083"/>
                    </a:cubicBezTo>
                    <a:cubicBezTo>
                      <a:pt x="468" y="2083"/>
                      <a:pt x="468" y="2083"/>
                      <a:pt x="468" y="2083"/>
                    </a:cubicBezTo>
                    <a:cubicBezTo>
                      <a:pt x="468" y="2083"/>
                      <a:pt x="606" y="2000"/>
                      <a:pt x="606" y="1886"/>
                    </a:cubicBezTo>
                    <a:cubicBezTo>
                      <a:pt x="606" y="219"/>
                      <a:pt x="606" y="219"/>
                      <a:pt x="606" y="219"/>
                    </a:cubicBezTo>
                    <a:cubicBezTo>
                      <a:pt x="248" y="219"/>
                      <a:pt x="248" y="219"/>
                      <a:pt x="248" y="219"/>
                    </a:cubicBezTo>
                    <a:cubicBezTo>
                      <a:pt x="146" y="219"/>
                      <a:pt x="0" y="410"/>
                      <a:pt x="0" y="410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7" name="Freeform 102"/>
              <p:cNvSpPr>
                <a:spLocks/>
              </p:cNvSpPr>
              <p:nvPr/>
            </p:nvSpPr>
            <p:spPr bwMode="gray">
              <a:xfrm>
                <a:off x="3462" y="1171"/>
                <a:ext cx="349" cy="423"/>
              </a:xfrm>
              <a:custGeom>
                <a:avLst/>
                <a:gdLst>
                  <a:gd name="T0" fmla="*/ 0 w 1743"/>
                  <a:gd name="T1" fmla="*/ 0 h 2115"/>
                  <a:gd name="T2" fmla="*/ 1 w 1743"/>
                  <a:gd name="T3" fmla="*/ 0 h 2115"/>
                  <a:gd name="T4" fmla="*/ 1 w 1743"/>
                  <a:gd name="T5" fmla="*/ 0 h 2115"/>
                  <a:gd name="T6" fmla="*/ 1 w 1743"/>
                  <a:gd name="T7" fmla="*/ 0 h 2115"/>
                  <a:gd name="T8" fmla="*/ 0 w 1743"/>
                  <a:gd name="T9" fmla="*/ 1 h 2115"/>
                  <a:gd name="T10" fmla="*/ 0 w 1743"/>
                  <a:gd name="T11" fmla="*/ 0 h 2115"/>
                  <a:gd name="T12" fmla="*/ 0 w 1743"/>
                  <a:gd name="T13" fmla="*/ 0 h 2115"/>
                  <a:gd name="T14" fmla="*/ 0 w 1743"/>
                  <a:gd name="T15" fmla="*/ 0 h 2115"/>
                  <a:gd name="T16" fmla="*/ 0 w 1743"/>
                  <a:gd name="T17" fmla="*/ 0 h 2115"/>
                  <a:gd name="T18" fmla="*/ 0 w 1743"/>
                  <a:gd name="T19" fmla="*/ 0 h 2115"/>
                  <a:gd name="T20" fmla="*/ 0 w 1743"/>
                  <a:gd name="T21" fmla="*/ 0 h 2115"/>
                  <a:gd name="T22" fmla="*/ 0 w 1743"/>
                  <a:gd name="T23" fmla="*/ 1 h 2115"/>
                  <a:gd name="T24" fmla="*/ 0 w 1743"/>
                  <a:gd name="T25" fmla="*/ 0 h 2115"/>
                  <a:gd name="T26" fmla="*/ 0 w 1743"/>
                  <a:gd name="T27" fmla="*/ 0 h 2115"/>
                  <a:gd name="T28" fmla="*/ 0 w 1743"/>
                  <a:gd name="T29" fmla="*/ 0 h 21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43" h="2115">
                    <a:moveTo>
                      <a:pt x="1116" y="0"/>
                    </a:moveTo>
                    <a:cubicBezTo>
                      <a:pt x="1743" y="0"/>
                      <a:pt x="1743" y="0"/>
                      <a:pt x="1743" y="0"/>
                    </a:cubicBezTo>
                    <a:cubicBezTo>
                      <a:pt x="1743" y="0"/>
                      <a:pt x="1609" y="71"/>
                      <a:pt x="1609" y="184"/>
                    </a:cubicBezTo>
                    <a:cubicBezTo>
                      <a:pt x="1609" y="1445"/>
                      <a:pt x="1609" y="1445"/>
                      <a:pt x="1609" y="1445"/>
                    </a:cubicBezTo>
                    <a:cubicBezTo>
                      <a:pt x="1608" y="1957"/>
                      <a:pt x="1183" y="2115"/>
                      <a:pt x="889" y="2115"/>
                    </a:cubicBezTo>
                    <a:cubicBezTo>
                      <a:pt x="596" y="2115"/>
                      <a:pt x="138" y="1955"/>
                      <a:pt x="138" y="1445"/>
                    </a:cubicBezTo>
                    <a:cubicBezTo>
                      <a:pt x="138" y="184"/>
                      <a:pt x="138" y="184"/>
                      <a:pt x="138" y="184"/>
                    </a:cubicBezTo>
                    <a:cubicBezTo>
                      <a:pt x="139" y="71"/>
                      <a:pt x="0" y="0"/>
                      <a:pt x="0" y="0"/>
                    </a:cubicBezTo>
                    <a:cubicBezTo>
                      <a:pt x="645" y="0"/>
                      <a:pt x="645" y="0"/>
                      <a:pt x="645" y="0"/>
                    </a:cubicBezTo>
                    <a:cubicBezTo>
                      <a:pt x="645" y="0"/>
                      <a:pt x="502" y="69"/>
                      <a:pt x="502" y="184"/>
                    </a:cubicBezTo>
                    <a:cubicBezTo>
                      <a:pt x="502" y="1445"/>
                      <a:pt x="502" y="1445"/>
                      <a:pt x="502" y="1445"/>
                    </a:cubicBezTo>
                    <a:cubicBezTo>
                      <a:pt x="502" y="1714"/>
                      <a:pt x="680" y="1890"/>
                      <a:pt x="889" y="1890"/>
                    </a:cubicBezTo>
                    <a:cubicBezTo>
                      <a:pt x="1098" y="1890"/>
                      <a:pt x="1257" y="1707"/>
                      <a:pt x="1258" y="1445"/>
                    </a:cubicBezTo>
                    <a:cubicBezTo>
                      <a:pt x="1258" y="184"/>
                      <a:pt x="1258" y="184"/>
                      <a:pt x="1258" y="184"/>
                    </a:cubicBezTo>
                    <a:cubicBezTo>
                      <a:pt x="1258" y="71"/>
                      <a:pt x="1116" y="0"/>
                      <a:pt x="111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8" name="Freeform 103"/>
              <p:cNvSpPr>
                <a:spLocks/>
              </p:cNvSpPr>
              <p:nvPr/>
            </p:nvSpPr>
            <p:spPr bwMode="gray">
              <a:xfrm>
                <a:off x="2241" y="1171"/>
                <a:ext cx="352" cy="424"/>
              </a:xfrm>
              <a:custGeom>
                <a:avLst/>
                <a:gdLst>
                  <a:gd name="T0" fmla="*/ 0 w 1760"/>
                  <a:gd name="T1" fmla="*/ 0 h 2120"/>
                  <a:gd name="T2" fmla="*/ 1 w 1760"/>
                  <a:gd name="T3" fmla="*/ 0 h 2120"/>
                  <a:gd name="T4" fmla="*/ 1 w 1760"/>
                  <a:gd name="T5" fmla="*/ 0 h 2120"/>
                  <a:gd name="T6" fmla="*/ 1 w 1760"/>
                  <a:gd name="T7" fmla="*/ 0 h 2120"/>
                  <a:gd name="T8" fmla="*/ 0 w 1760"/>
                  <a:gd name="T9" fmla="*/ 1 h 2120"/>
                  <a:gd name="T10" fmla="*/ 0 w 1760"/>
                  <a:gd name="T11" fmla="*/ 0 h 2120"/>
                  <a:gd name="T12" fmla="*/ 0 w 1760"/>
                  <a:gd name="T13" fmla="*/ 0 h 2120"/>
                  <a:gd name="T14" fmla="*/ 0 w 1760"/>
                  <a:gd name="T15" fmla="*/ 0 h 2120"/>
                  <a:gd name="T16" fmla="*/ 0 w 1760"/>
                  <a:gd name="T17" fmla="*/ 0 h 2120"/>
                  <a:gd name="T18" fmla="*/ 0 w 1760"/>
                  <a:gd name="T19" fmla="*/ 0 h 2120"/>
                  <a:gd name="T20" fmla="*/ 0 w 1760"/>
                  <a:gd name="T21" fmla="*/ 0 h 2120"/>
                  <a:gd name="T22" fmla="*/ 0 w 1760"/>
                  <a:gd name="T23" fmla="*/ 1 h 2120"/>
                  <a:gd name="T24" fmla="*/ 0 w 1760"/>
                  <a:gd name="T25" fmla="*/ 0 h 2120"/>
                  <a:gd name="T26" fmla="*/ 0 w 1760"/>
                  <a:gd name="T27" fmla="*/ 0 h 2120"/>
                  <a:gd name="T28" fmla="*/ 0 w 1760"/>
                  <a:gd name="T29" fmla="*/ 0 h 212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60" h="2120">
                    <a:moveTo>
                      <a:pt x="1122" y="0"/>
                    </a:moveTo>
                    <a:cubicBezTo>
                      <a:pt x="1760" y="0"/>
                      <a:pt x="1760" y="0"/>
                      <a:pt x="1760" y="0"/>
                    </a:cubicBezTo>
                    <a:cubicBezTo>
                      <a:pt x="1760" y="0"/>
                      <a:pt x="1625" y="74"/>
                      <a:pt x="1625" y="186"/>
                    </a:cubicBezTo>
                    <a:cubicBezTo>
                      <a:pt x="1625" y="186"/>
                      <a:pt x="1624" y="1444"/>
                      <a:pt x="1624" y="1444"/>
                    </a:cubicBezTo>
                    <a:cubicBezTo>
                      <a:pt x="1624" y="1959"/>
                      <a:pt x="1179" y="2120"/>
                      <a:pt x="882" y="2120"/>
                    </a:cubicBezTo>
                    <a:cubicBezTo>
                      <a:pt x="589" y="2120"/>
                      <a:pt x="131" y="1956"/>
                      <a:pt x="131" y="1444"/>
                    </a:cubicBezTo>
                    <a:cubicBezTo>
                      <a:pt x="130" y="186"/>
                      <a:pt x="130" y="186"/>
                      <a:pt x="130" y="186"/>
                    </a:cubicBezTo>
                    <a:cubicBezTo>
                      <a:pt x="130" y="73"/>
                      <a:pt x="0" y="0"/>
                      <a:pt x="0" y="0"/>
                    </a:cubicBezTo>
                    <a:cubicBezTo>
                      <a:pt x="645" y="0"/>
                      <a:pt x="645" y="0"/>
                      <a:pt x="645" y="0"/>
                    </a:cubicBezTo>
                    <a:cubicBezTo>
                      <a:pt x="645" y="0"/>
                      <a:pt x="496" y="73"/>
                      <a:pt x="496" y="186"/>
                    </a:cubicBezTo>
                    <a:cubicBezTo>
                      <a:pt x="495" y="1444"/>
                      <a:pt x="495" y="1444"/>
                      <a:pt x="495" y="1444"/>
                    </a:cubicBezTo>
                    <a:cubicBezTo>
                      <a:pt x="495" y="1710"/>
                      <a:pt x="673" y="1894"/>
                      <a:pt x="882" y="1895"/>
                    </a:cubicBezTo>
                    <a:cubicBezTo>
                      <a:pt x="1091" y="1896"/>
                      <a:pt x="1258" y="1708"/>
                      <a:pt x="1258" y="1444"/>
                    </a:cubicBezTo>
                    <a:cubicBezTo>
                      <a:pt x="1259" y="186"/>
                      <a:pt x="1259" y="186"/>
                      <a:pt x="1259" y="186"/>
                    </a:cubicBezTo>
                    <a:cubicBezTo>
                      <a:pt x="1259" y="73"/>
                      <a:pt x="1122" y="0"/>
                      <a:pt x="1122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9" name="Freeform 104"/>
              <p:cNvSpPr>
                <a:spLocks/>
              </p:cNvSpPr>
              <p:nvPr/>
            </p:nvSpPr>
            <p:spPr bwMode="gray">
              <a:xfrm>
                <a:off x="3193" y="1162"/>
                <a:ext cx="268" cy="433"/>
              </a:xfrm>
              <a:custGeom>
                <a:avLst/>
                <a:gdLst>
                  <a:gd name="T0" fmla="*/ 0 w 1341"/>
                  <a:gd name="T1" fmla="*/ 0 h 2163"/>
                  <a:gd name="T2" fmla="*/ 0 w 1341"/>
                  <a:gd name="T3" fmla="*/ 0 h 2163"/>
                  <a:gd name="T4" fmla="*/ 0 w 1341"/>
                  <a:gd name="T5" fmla="*/ 0 h 2163"/>
                  <a:gd name="T6" fmla="*/ 0 w 1341"/>
                  <a:gd name="T7" fmla="*/ 0 h 2163"/>
                  <a:gd name="T8" fmla="*/ 0 w 1341"/>
                  <a:gd name="T9" fmla="*/ 0 h 2163"/>
                  <a:gd name="T10" fmla="*/ 0 w 1341"/>
                  <a:gd name="T11" fmla="*/ 1 h 2163"/>
                  <a:gd name="T12" fmla="*/ 0 w 1341"/>
                  <a:gd name="T13" fmla="*/ 1 h 2163"/>
                  <a:gd name="T14" fmla="*/ 0 w 1341"/>
                  <a:gd name="T15" fmla="*/ 1 h 2163"/>
                  <a:gd name="T16" fmla="*/ 0 w 1341"/>
                  <a:gd name="T17" fmla="*/ 1 h 2163"/>
                  <a:gd name="T18" fmla="*/ 0 w 1341"/>
                  <a:gd name="T19" fmla="*/ 1 h 2163"/>
                  <a:gd name="T20" fmla="*/ 0 w 1341"/>
                  <a:gd name="T21" fmla="*/ 0 h 2163"/>
                  <a:gd name="T22" fmla="*/ 0 w 1341"/>
                  <a:gd name="T23" fmla="*/ 0 h 2163"/>
                  <a:gd name="T24" fmla="*/ 0 w 1341"/>
                  <a:gd name="T25" fmla="*/ 0 h 2163"/>
                  <a:gd name="T26" fmla="*/ 0 w 1341"/>
                  <a:gd name="T27" fmla="*/ 0 h 216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41" h="2163">
                    <a:moveTo>
                      <a:pt x="1152" y="375"/>
                    </a:moveTo>
                    <a:cubicBezTo>
                      <a:pt x="1152" y="375"/>
                      <a:pt x="1062" y="217"/>
                      <a:pt x="800" y="216"/>
                    </a:cubicBezTo>
                    <a:cubicBezTo>
                      <a:pt x="539" y="215"/>
                      <a:pt x="396" y="353"/>
                      <a:pt x="396" y="531"/>
                    </a:cubicBezTo>
                    <a:cubicBezTo>
                      <a:pt x="395" y="733"/>
                      <a:pt x="547" y="809"/>
                      <a:pt x="782" y="922"/>
                    </a:cubicBezTo>
                    <a:cubicBezTo>
                      <a:pt x="1005" y="1029"/>
                      <a:pt x="1341" y="1177"/>
                      <a:pt x="1340" y="1550"/>
                    </a:cubicBezTo>
                    <a:cubicBezTo>
                      <a:pt x="1339" y="1884"/>
                      <a:pt x="1042" y="2163"/>
                      <a:pt x="511" y="2163"/>
                    </a:cubicBezTo>
                    <a:cubicBezTo>
                      <a:pt x="347" y="2163"/>
                      <a:pt x="121" y="2109"/>
                      <a:pt x="121" y="2109"/>
                    </a:cubicBezTo>
                    <a:cubicBezTo>
                      <a:pt x="0" y="1709"/>
                      <a:pt x="0" y="1709"/>
                      <a:pt x="0" y="1709"/>
                    </a:cubicBezTo>
                    <a:cubicBezTo>
                      <a:pt x="112" y="1819"/>
                      <a:pt x="312" y="1936"/>
                      <a:pt x="517" y="1936"/>
                    </a:cubicBezTo>
                    <a:cubicBezTo>
                      <a:pt x="729" y="1936"/>
                      <a:pt x="983" y="1805"/>
                      <a:pt x="983" y="1594"/>
                    </a:cubicBezTo>
                    <a:cubicBezTo>
                      <a:pt x="983" y="1187"/>
                      <a:pt x="36" y="1255"/>
                      <a:pt x="36" y="573"/>
                    </a:cubicBezTo>
                    <a:cubicBezTo>
                      <a:pt x="36" y="339"/>
                      <a:pt x="199" y="0"/>
                      <a:pt x="765" y="0"/>
                    </a:cubicBezTo>
                    <a:cubicBezTo>
                      <a:pt x="948" y="0"/>
                      <a:pt x="1153" y="53"/>
                      <a:pt x="1153" y="53"/>
                    </a:cubicBezTo>
                    <a:lnTo>
                      <a:pt x="1152" y="37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878942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sp>
        <p:nvSpPr>
          <p:cNvPr id="5" name="テキスト プレースホルダー 42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06922" y="2949095"/>
            <a:ext cx="2800780" cy="374931"/>
          </a:xfrm>
        </p:spPr>
        <p:txBody>
          <a:bodyPr/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ja-JP" altLang="en-US" dirty="0" smtClean="0"/>
              <a:t>プログラムカテゴリー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34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コンテンツページ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 bwMode="gray">
          <a:xfrm>
            <a:off x="342901" y="338563"/>
            <a:ext cx="10085916" cy="7998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タイトル（</a:t>
            </a:r>
            <a:r>
              <a:rPr lang="en-US" altLang="ja-JP" dirty="0" smtClean="0"/>
              <a:t>20</a:t>
            </a:r>
            <a:r>
              <a:rPr lang="ja-JP" altLang="en-US" dirty="0" smtClean="0"/>
              <a:t>文字以内）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1pPr>
            <a:lvl2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2pPr>
            <a:lvl3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3pPr>
            <a:lvl4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4pPr>
            <a:lvl5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5pPr>
          </a:lstStyle>
          <a:p>
            <a:pPr lvl="0"/>
            <a:r>
              <a:rPr lang="ja-JP" altLang="en-US" dirty="0" smtClean="0"/>
              <a:t>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</a:t>
            </a:r>
          </a:p>
          <a:p>
            <a:pPr lvl="1"/>
            <a:r>
              <a:rPr lang="ja-JP" altLang="en-US" dirty="0" smtClean="0"/>
              <a:t>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</a:t>
            </a:r>
          </a:p>
          <a:p>
            <a:pPr lvl="0"/>
            <a:endParaRPr lang="ja-JP" altLang="en-US" dirty="0" smtClean="0"/>
          </a:p>
        </p:txBody>
      </p:sp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altLang="ja-JP" dirty="0" smtClean="0">
                <a:solidFill>
                  <a:srgbClr val="000000"/>
                </a:solidFill>
                <a:ea typeface="ＭＳ Ｐゴシック" charset="-128"/>
              </a:rPr>
              <a:t>Copyright 201</a:t>
            </a:r>
            <a:r>
              <a:rPr lang="en-US" altLang="ja-JP" dirty="0" smtClean="0">
                <a:solidFill>
                  <a:srgbClr val="000000"/>
                </a:solidFill>
                <a:ea typeface="ＭＳ Ｐゴシック" charset="-128"/>
              </a:rPr>
              <a:t>9</a:t>
            </a:r>
            <a:r>
              <a:rPr lang="de-DE" altLang="ja-JP" dirty="0" smtClean="0">
                <a:solidFill>
                  <a:srgbClr val="000000"/>
                </a:solidFill>
                <a:ea typeface="ＭＳ Ｐゴシック" charset="-128"/>
              </a:rPr>
              <a:t> FUJITSU LIMITED</a:t>
            </a:r>
          </a:p>
        </p:txBody>
      </p:sp>
      <p:sp>
        <p:nvSpPr>
          <p:cNvPr id="14" name="スライド番号プレースホルダー 4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 dirty="0" smtClean="0">
              <a:solidFill>
                <a:srgbClr val="000000"/>
              </a:solidFill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 userDrawn="1"/>
        </p:nvSpPr>
        <p:spPr bwMode="gray">
          <a:xfrm>
            <a:off x="10143067" y="152354"/>
            <a:ext cx="1890184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</a:endParaRPr>
          </a:p>
        </p:txBody>
      </p:sp>
      <p:grpSp>
        <p:nvGrpSpPr>
          <p:cNvPr id="25" name="グループ化 24"/>
          <p:cNvGrpSpPr/>
          <p:nvPr userDrawn="1"/>
        </p:nvGrpSpPr>
        <p:grpSpPr bwMode="gray"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17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653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1487"/>
            <a:ext cx="9144000" cy="2388980"/>
          </a:xfrm>
        </p:spPr>
        <p:txBody>
          <a:bodyPr anchor="b"/>
          <a:lstStyle>
            <a:lvl1pPr algn="ctr">
              <a:defRPr sz="7997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1455"/>
            <a:ext cx="9144000" cy="1656839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402" indent="0" algn="ctr">
              <a:buNone/>
              <a:defRPr sz="2666"/>
            </a:lvl2pPr>
            <a:lvl3pPr marL="1218804" indent="0" algn="ctr">
              <a:buNone/>
              <a:defRPr sz="2399"/>
            </a:lvl3pPr>
            <a:lvl4pPr marL="1828206" indent="0" algn="ctr">
              <a:buNone/>
              <a:defRPr sz="2133"/>
            </a:lvl4pPr>
            <a:lvl5pPr marL="2437608" indent="0" algn="ctr">
              <a:buNone/>
              <a:defRPr sz="2133"/>
            </a:lvl5pPr>
            <a:lvl6pPr marL="3047009" indent="0" algn="ctr">
              <a:buNone/>
              <a:defRPr sz="2133"/>
            </a:lvl6pPr>
            <a:lvl7pPr marL="3656411" indent="0" algn="ctr">
              <a:buNone/>
              <a:defRPr sz="2133"/>
            </a:lvl7pPr>
            <a:lvl8pPr marL="4265813" indent="0" algn="ctr">
              <a:buNone/>
              <a:defRPr sz="2133"/>
            </a:lvl8pPr>
            <a:lvl9pPr marL="4875215" indent="0" algn="ctr">
              <a:buNone/>
              <a:defRPr sz="2133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ja-JP" dirty="0" smtClean="0">
                <a:solidFill>
                  <a:srgbClr val="000000"/>
                </a:solidFill>
              </a:rPr>
              <a:t>Copyright 201</a:t>
            </a:r>
            <a:r>
              <a:rPr lang="en-US" altLang="ja-JP" dirty="0" smtClean="0">
                <a:solidFill>
                  <a:srgbClr val="000000"/>
                </a:solidFill>
              </a:rPr>
              <a:t>9</a:t>
            </a:r>
            <a:r>
              <a:rPr lang="de-DE" altLang="ja-JP" dirty="0" smtClean="0">
                <a:solidFill>
                  <a:srgbClr val="000000"/>
                </a:solidFill>
              </a:rPr>
              <a:t> FUJITSU LIMITED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14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 userDrawn="1"/>
        </p:nvSpPr>
        <p:spPr bwMode="gray">
          <a:xfrm>
            <a:off x="10143067" y="152355"/>
            <a:ext cx="1890184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398">
              <a:solidFill>
                <a:srgbClr val="000000"/>
              </a:solidFill>
            </a:endParaRPr>
          </a:p>
        </p:txBody>
      </p:sp>
      <p:sp>
        <p:nvSpPr>
          <p:cNvPr id="26" name="Rectangle 4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336003" y="239928"/>
            <a:ext cx="10085916" cy="8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4264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lang="ja-JP" altLang="en-US" dirty="0" smtClean="0"/>
              <a:t>タイトルを入力</a:t>
            </a:r>
          </a:p>
        </p:txBody>
      </p:sp>
      <p:grpSp>
        <p:nvGrpSpPr>
          <p:cNvPr id="27" name="グループ化 26"/>
          <p:cNvGrpSpPr/>
          <p:nvPr userDrawn="1"/>
        </p:nvGrpSpPr>
        <p:grpSpPr>
          <a:xfrm>
            <a:off x="10680700" y="332217"/>
            <a:ext cx="1189568" cy="579788"/>
            <a:chOff x="8010525" y="249238"/>
            <a:chExt cx="892176" cy="434975"/>
          </a:xfrm>
        </p:grpSpPr>
        <p:sp>
          <p:nvSpPr>
            <p:cNvPr id="28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398">
                <a:solidFill>
                  <a:srgbClr val="000000"/>
                </a:solidFill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398">
                <a:solidFill>
                  <a:srgbClr val="000000"/>
                </a:solidFill>
              </a:endParaRPr>
            </a:p>
          </p:txBody>
        </p:sp>
        <p:sp>
          <p:nvSpPr>
            <p:cNvPr id="30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398">
                <a:solidFill>
                  <a:srgbClr val="000000"/>
                </a:solidFill>
              </a:endParaRPr>
            </a:p>
          </p:txBody>
        </p:sp>
        <p:sp>
          <p:nvSpPr>
            <p:cNvPr id="31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398">
                <a:solidFill>
                  <a:srgbClr val="000000"/>
                </a:solidFill>
              </a:endParaRPr>
            </a:p>
          </p:txBody>
        </p:sp>
        <p:sp>
          <p:nvSpPr>
            <p:cNvPr id="32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398">
                <a:solidFill>
                  <a:srgbClr val="000000"/>
                </a:solidFill>
              </a:endParaRPr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398">
                <a:solidFill>
                  <a:srgbClr val="000000"/>
                </a:solidFill>
              </a:endParaRPr>
            </a:p>
          </p:txBody>
        </p:sp>
        <p:sp>
          <p:nvSpPr>
            <p:cNvPr id="34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398">
                <a:solidFill>
                  <a:srgbClr val="000000"/>
                </a:solidFill>
              </a:endParaRPr>
            </a:p>
          </p:txBody>
        </p:sp>
        <p:sp>
          <p:nvSpPr>
            <p:cNvPr id="35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398">
                <a:solidFill>
                  <a:srgbClr val="000000"/>
                </a:solidFill>
              </a:endParaRPr>
            </a:p>
          </p:txBody>
        </p:sp>
      </p:grpSp>
      <p:sp>
        <p:nvSpPr>
          <p:cNvPr id="1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003" y="1127652"/>
            <a:ext cx="11527367" cy="498956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ja-JP" altLang="en-US" dirty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lang="ja-JP" altLang="en-US" dirty="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lang="ja-JP" altLang="en-US" dirty="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lang="ja-JP" altLang="en-US" dirty="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lang="ja-JP" altLang="en-US" dirty="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96471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 bwMode="gray">
          <a:xfrm>
            <a:off x="0" y="917"/>
            <a:ext cx="12192000" cy="68570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21845" tIns="60923" rIns="121845" bIns="60923" numCol="1" rtlCol="0" anchor="ctr" anchorCtr="0" compatLnSpc="1">
            <a:prstTxWarp prst="textNoShape">
              <a:avLst/>
            </a:prstTxWarp>
          </a:bodyPr>
          <a:lstStyle/>
          <a:p>
            <a:pPr algn="ctr" defTabSz="1218439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 dirty="0" smtClean="0">
              <a:solidFill>
                <a:srgbClr val="0000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68"/>
          <a:stretch/>
        </p:blipFill>
        <p:spPr>
          <a:xfrm>
            <a:off x="0" y="1059"/>
            <a:ext cx="4527107" cy="6855883"/>
          </a:xfrm>
          <a:prstGeom prst="rect">
            <a:avLst/>
          </a:prstGeom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1"/>
          </p:nvPr>
        </p:nvSpPr>
        <p:spPr>
          <a:xfrm>
            <a:off x="590551" y="533236"/>
            <a:ext cx="3452283" cy="3510989"/>
          </a:xfrm>
        </p:spPr>
        <p:txBody>
          <a:bodyPr lIns="0" tIns="0" rIns="0" bIns="46800"/>
          <a:lstStyle>
            <a:lvl1pPr marL="0" indent="0">
              <a:lnSpc>
                <a:spcPct val="100000"/>
              </a:lnSpc>
              <a:buNone/>
              <a:defRPr sz="3731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ja-JP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21" y="330623"/>
            <a:ext cx="1621608" cy="81837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 userDrawn="1"/>
        </p:nvSpPr>
        <p:spPr>
          <a:xfrm>
            <a:off x="4674560" y="2957223"/>
            <a:ext cx="7438255" cy="953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78825" eaLnBrk="0" fontAlgn="ctr" hangingPunct="0">
              <a:lnSpc>
                <a:spcPct val="110000"/>
              </a:lnSpc>
              <a:spcBef>
                <a:spcPct val="20000"/>
              </a:spcBef>
              <a:spcAft>
                <a:spcPct val="10000"/>
              </a:spcAft>
              <a:buClr>
                <a:srgbClr val="A30B1A"/>
              </a:buClr>
              <a:buFont typeface="Wingdings" pitchFamily="2" charset="2"/>
              <a:buNone/>
              <a:defRPr/>
            </a:pPr>
            <a:r>
              <a:rPr kumimoji="1" lang="ja-JP" altLang="en-US" sz="2664" kern="0" dirty="0" smtClean="0">
                <a:solidFill>
                  <a:srgbClr val="000000"/>
                </a:solidFill>
                <a:latin typeface="Fujitsu Sans" panose="020B0404060202020204" pitchFamily="34" charset="0"/>
                <a:ea typeface="FUJI-新ゴ R" pitchFamily="50" charset="-128"/>
                <a:cs typeface="Meiryo UI" pitchFamily="50" charset="-128"/>
              </a:rPr>
              <a:t>（</a:t>
            </a:r>
            <a:r>
              <a:rPr kumimoji="1" lang="en-US" altLang="ja-JP" sz="2664" kern="0" dirty="0" smtClean="0">
                <a:solidFill>
                  <a:srgbClr val="000000"/>
                </a:solidFill>
                <a:latin typeface="Fujitsu Sans" panose="020B0404060202020204" pitchFamily="34" charset="0"/>
                <a:ea typeface="FUJI-新ゴ R" pitchFamily="50" charset="-128"/>
                <a:cs typeface="Meiryo UI" pitchFamily="50" charset="-128"/>
              </a:rPr>
              <a:t> Insert background image on this slide master </a:t>
            </a:r>
            <a:r>
              <a:rPr kumimoji="1" lang="ja-JP" altLang="en-US" sz="2664" kern="0" dirty="0" smtClean="0">
                <a:solidFill>
                  <a:srgbClr val="000000"/>
                </a:solidFill>
                <a:latin typeface="Fujitsu Sans" panose="020B0404060202020204" pitchFamily="34" charset="0"/>
                <a:ea typeface="FUJI-新ゴ R" pitchFamily="50" charset="-128"/>
                <a:cs typeface="Meiryo UI" pitchFamily="50" charset="-128"/>
              </a:rPr>
              <a:t>）</a:t>
            </a:r>
          </a:p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398" dirty="0" smtClean="0">
              <a:solidFill>
                <a:srgbClr val="000000"/>
              </a:solidFill>
              <a:latin typeface="Fujitsu Sans" panose="020B0404060202020204" pitchFamily="34" charset="0"/>
              <a:ea typeface="FUJI-新ゴ R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9536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2 Column">
  <p:cSld name="5_2 Colum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463825" y="6296648"/>
            <a:ext cx="3472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402" marR="0" lvl="0" indent="-30470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03E"/>
              </a:buClr>
              <a:buSzPts val="1800"/>
              <a:buFont typeface="Arial"/>
              <a:buNone/>
              <a:defRPr sz="1200" b="1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8804" marR="0" lvl="1" indent="-4570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206" marR="0" lvl="2" indent="-4316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7608" marR="0" lvl="3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009" marR="0" lvl="4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6411" marR="0" lvl="5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5813" marR="0" lvl="6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5215" marR="0" lvl="7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4617" marR="0" lvl="8" indent="-425311" algn="l" rtl="0">
              <a:lnSpc>
                <a:spcPct val="90000"/>
              </a:lnSpc>
              <a:spcBef>
                <a:spcPts val="500"/>
              </a:spcBef>
              <a:spcAft>
                <a:spcPts val="2133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2"/>
          </p:nvPr>
        </p:nvSpPr>
        <p:spPr>
          <a:xfrm>
            <a:off x="810887" y="6296648"/>
            <a:ext cx="76156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402" marR="0" lvl="0" indent="-30470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03E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8804" marR="0" lvl="1" indent="-4570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206" marR="0" lvl="2" indent="-4316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7608" marR="0" lvl="3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009" marR="0" lvl="4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6411" marR="0" lvl="5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5813" marR="0" lvl="6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5215" marR="0" lvl="7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4617" marR="0" lvl="8" indent="-425311" algn="l" rtl="0">
              <a:lnSpc>
                <a:spcPct val="90000"/>
              </a:lnSpc>
              <a:spcBef>
                <a:spcPts val="500"/>
              </a:spcBef>
              <a:spcAft>
                <a:spcPts val="2133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ctrTitle"/>
          </p:nvPr>
        </p:nvSpPr>
        <p:spPr>
          <a:xfrm>
            <a:off x="463827" y="643319"/>
            <a:ext cx="11210800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4798" b="0" i="0" u="none" strike="noStrike" cap="none">
                <a:solidFill>
                  <a:srgbClr val="0087C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3"/>
          </p:nvPr>
        </p:nvSpPr>
        <p:spPr>
          <a:xfrm>
            <a:off x="463829" y="2512113"/>
            <a:ext cx="5358800" cy="2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402" marR="0" lvl="0" indent="-30470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03E"/>
              </a:buClr>
              <a:buSzPts val="1800"/>
              <a:buFont typeface="Arial"/>
              <a:buNone/>
              <a:defRPr sz="1899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8804" marR="0" lvl="1" indent="-4570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206" marR="0" lvl="2" indent="-4316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7608" marR="0" lvl="3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009" marR="0" lvl="4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6411" marR="0" lvl="5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5813" marR="0" lvl="6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5215" marR="0" lvl="7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4617" marR="0" lvl="8" indent="-425311" algn="l" rtl="0">
              <a:lnSpc>
                <a:spcPct val="90000"/>
              </a:lnSpc>
              <a:spcBef>
                <a:spcPts val="500"/>
              </a:spcBef>
              <a:spcAft>
                <a:spcPts val="2133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4"/>
          </p:nvPr>
        </p:nvSpPr>
        <p:spPr>
          <a:xfrm>
            <a:off x="463552" y="1412759"/>
            <a:ext cx="11210800" cy="3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402" marR="0" lvl="0" indent="-30470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03E"/>
              </a:buClr>
              <a:buSzPts val="1800"/>
              <a:buFont typeface="Arial"/>
              <a:buNone/>
              <a:defRPr sz="1899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8804" marR="0" lvl="1" indent="-4570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206" marR="0" lvl="2" indent="-4316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7608" marR="0" lvl="3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009" marR="0" lvl="4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6411" marR="0" lvl="5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5813" marR="0" lvl="6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5215" marR="0" lvl="7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4617" marR="0" lvl="8" indent="-425311" algn="l" rtl="0">
              <a:lnSpc>
                <a:spcPct val="90000"/>
              </a:lnSpc>
              <a:spcBef>
                <a:spcPts val="500"/>
              </a:spcBef>
              <a:spcAft>
                <a:spcPts val="2133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5"/>
          </p:nvPr>
        </p:nvSpPr>
        <p:spPr>
          <a:xfrm>
            <a:off x="6315753" y="2512113"/>
            <a:ext cx="5358800" cy="2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402" marR="0" lvl="0" indent="-30470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03E"/>
              </a:buClr>
              <a:buSzPts val="1800"/>
              <a:buFont typeface="Arial"/>
              <a:buNone/>
              <a:defRPr sz="1899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8804" marR="0" lvl="1" indent="-4570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206" marR="0" lvl="2" indent="-4316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7608" marR="0" lvl="3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009" marR="0" lvl="4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6411" marR="0" lvl="5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5813" marR="0" lvl="6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5215" marR="0" lvl="7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4617" marR="0" lvl="8" indent="-425311" algn="l" rtl="0">
              <a:lnSpc>
                <a:spcPct val="90000"/>
              </a:lnSpc>
              <a:spcBef>
                <a:spcPts val="500"/>
              </a:spcBef>
              <a:spcAft>
                <a:spcPts val="2133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6"/>
          </p:nvPr>
        </p:nvSpPr>
        <p:spPr>
          <a:xfrm>
            <a:off x="463829" y="2113651"/>
            <a:ext cx="5358800" cy="3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402" marR="0" lvl="0" indent="-30470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03E"/>
              </a:buClr>
              <a:buSzPts val="1800"/>
              <a:buFont typeface="Arial"/>
              <a:buNone/>
              <a:defRPr sz="1899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8804" marR="0" lvl="1" indent="-4570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206" marR="0" lvl="2" indent="-4316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7608" marR="0" lvl="3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009" marR="0" lvl="4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6411" marR="0" lvl="5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5813" marR="0" lvl="6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5215" marR="0" lvl="7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4617" marR="0" lvl="8" indent="-425311" algn="l" rtl="0">
              <a:lnSpc>
                <a:spcPct val="90000"/>
              </a:lnSpc>
              <a:spcBef>
                <a:spcPts val="500"/>
              </a:spcBef>
              <a:spcAft>
                <a:spcPts val="2133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7"/>
          </p:nvPr>
        </p:nvSpPr>
        <p:spPr>
          <a:xfrm>
            <a:off x="6315753" y="2113651"/>
            <a:ext cx="5358800" cy="3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402" marR="0" lvl="0" indent="-30470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03E"/>
              </a:buClr>
              <a:buSzPts val="1800"/>
              <a:buFont typeface="Arial"/>
              <a:buNone/>
              <a:defRPr sz="1899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8804" marR="0" lvl="1" indent="-4570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206" marR="0" lvl="2" indent="-4316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7608" marR="0" lvl="3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009" marR="0" lvl="4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6411" marR="0" lvl="5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5813" marR="0" lvl="6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5215" marR="0" lvl="7" indent="-4253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4617" marR="0" lvl="8" indent="-425311" algn="l" rtl="0">
              <a:lnSpc>
                <a:spcPct val="90000"/>
              </a:lnSpc>
              <a:spcBef>
                <a:spcPts val="500"/>
              </a:spcBef>
              <a:spcAft>
                <a:spcPts val="2133"/>
              </a:spcAft>
              <a:buClr>
                <a:schemeClr val="dk1"/>
              </a:buClr>
              <a:buSzPts val="1425"/>
              <a:buFont typeface="Arial"/>
              <a:buChar char="•"/>
              <a:def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224019" y="6586536"/>
            <a:ext cx="731600" cy="52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E"/>
              </a:buClr>
              <a:buSzPts val="1400"/>
              <a:buFont typeface="Source Sans Pro"/>
              <a:buNone/>
              <a:defRPr sz="1866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E"/>
              </a:buClr>
              <a:buSzPts val="1400"/>
              <a:buFont typeface="Source Sans Pro"/>
              <a:buNone/>
              <a:defRPr sz="1866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E"/>
              </a:buClr>
              <a:buSzPts val="1400"/>
              <a:buFont typeface="Source Sans Pro"/>
              <a:buNone/>
              <a:defRPr sz="1866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E"/>
              </a:buClr>
              <a:buSzPts val="1400"/>
              <a:buFont typeface="Source Sans Pro"/>
              <a:buNone/>
              <a:defRPr sz="1866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E"/>
              </a:buClr>
              <a:buSzPts val="1400"/>
              <a:buFont typeface="Source Sans Pro"/>
              <a:buNone/>
              <a:defRPr sz="1866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E"/>
              </a:buClr>
              <a:buSzPts val="1400"/>
              <a:buFont typeface="Source Sans Pro"/>
              <a:buNone/>
              <a:defRPr sz="1866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E"/>
              </a:buClr>
              <a:buSzPts val="1400"/>
              <a:buFont typeface="Source Sans Pro"/>
              <a:buNone/>
              <a:defRPr sz="1866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E"/>
              </a:buClr>
              <a:buSzPts val="1400"/>
              <a:buFont typeface="Source Sans Pro"/>
              <a:buNone/>
              <a:defRPr sz="1866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E"/>
              </a:buClr>
              <a:buSzPts val="1400"/>
              <a:buFont typeface="Source Sans Pro"/>
              <a:buNone/>
              <a:defRPr sz="1866" b="0" i="0" u="none" strike="noStrike" cap="none">
                <a:solidFill>
                  <a:srgbClr val="3F403E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altLang="ja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9071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sp>
        <p:nvSpPr>
          <p:cNvPr id="40" name="Rectangle 42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altLang="ja-JP" dirty="0" smtClean="0">
                <a:solidFill>
                  <a:srgbClr val="000000"/>
                </a:solidFill>
              </a:rPr>
              <a:t>Copyright 201</a:t>
            </a:r>
            <a:r>
              <a:rPr lang="en-US" altLang="ja-JP" dirty="0" smtClean="0">
                <a:solidFill>
                  <a:srgbClr val="000000"/>
                </a:solidFill>
              </a:rPr>
              <a:t>9 </a:t>
            </a:r>
            <a:r>
              <a:rPr lang="de-DE" altLang="ja-JP" dirty="0" smtClean="0">
                <a:solidFill>
                  <a:srgbClr val="000000"/>
                </a:solidFill>
              </a:rPr>
              <a:t>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5" name="テキスト プレースホルダー 42"/>
          <p:cNvSpPr>
            <a:spLocks noGrp="1"/>
          </p:cNvSpPr>
          <p:nvPr>
            <p:ph type="body" sz="quarter" idx="20" hasCustomPrompt="1"/>
          </p:nvPr>
        </p:nvSpPr>
        <p:spPr>
          <a:xfrm>
            <a:off x="589841" y="2935388"/>
            <a:ext cx="2737396" cy="374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Fujitsu Sans" panose="020B0404060202020204" pitchFamily="34" charset="0"/>
              </a:defRPr>
            </a:lvl1pPr>
          </a:lstStyle>
          <a:p>
            <a:pPr lvl="0"/>
            <a:r>
              <a:rPr kumimoji="1" lang="en-US" altLang="ja-JP" dirty="0" smtClean="0"/>
              <a:t>Date</a:t>
            </a:r>
            <a:endParaRPr kumimoji="1" lang="ja-JP" altLang="en-US" dirty="0"/>
          </a:p>
        </p:txBody>
      </p:sp>
      <p:sp>
        <p:nvSpPr>
          <p:cNvPr id="6" name="テキスト プレースホルダー 42"/>
          <p:cNvSpPr>
            <a:spLocks noGrp="1"/>
          </p:cNvSpPr>
          <p:nvPr>
            <p:ph type="body" sz="quarter" idx="21" hasCustomPrompt="1"/>
          </p:nvPr>
        </p:nvSpPr>
        <p:spPr>
          <a:xfrm>
            <a:off x="589841" y="2553282"/>
            <a:ext cx="2737396" cy="374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Fujitsu Sans" panose="020B0404060202020204" pitchFamily="34" charset="0"/>
              </a:defRPr>
            </a:lvl1pPr>
          </a:lstStyle>
          <a:p>
            <a:pPr lvl="0"/>
            <a:r>
              <a:rPr kumimoji="1" lang="en-US" altLang="ja-JP" dirty="0" smtClean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42"/>
          <p:cNvSpPr>
            <a:spLocks noGrp="1"/>
          </p:cNvSpPr>
          <p:nvPr>
            <p:ph type="body" sz="quarter" idx="18" hasCustomPrompt="1"/>
          </p:nvPr>
        </p:nvSpPr>
        <p:spPr>
          <a:xfrm>
            <a:off x="589841" y="532395"/>
            <a:ext cx="2611543" cy="7886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2">
                <a:solidFill>
                  <a:schemeClr val="bg1"/>
                </a:solidFill>
                <a:latin typeface="Fujitsu Sans" panose="020B0404060202020204" pitchFamily="34" charset="0"/>
                <a:ea typeface="FUJI-新ゴ R" panose="020B0400000000000000" pitchFamily="50" charset="-128"/>
              </a:defRPr>
            </a:lvl1pPr>
          </a:lstStyle>
          <a:p>
            <a:pPr lvl="0"/>
            <a:r>
              <a:rPr kumimoji="1" lang="en-US" altLang="ja-JP" dirty="0" smtClean="0"/>
              <a:t>Event Title</a:t>
            </a:r>
            <a:endParaRPr kumimoji="1" lang="ja-JP" altLang="en-US" dirty="0"/>
          </a:p>
        </p:txBody>
      </p:sp>
      <p:sp>
        <p:nvSpPr>
          <p:cNvPr id="8" name="Title 47"/>
          <p:cNvSpPr>
            <a:spLocks noGrp="1"/>
          </p:cNvSpPr>
          <p:nvPr>
            <p:ph type="title" hasCustomPrompt="1"/>
          </p:nvPr>
        </p:nvSpPr>
        <p:spPr bwMode="gray">
          <a:xfrm>
            <a:off x="5135893" y="1814250"/>
            <a:ext cx="5856651" cy="150266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121880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tabLst>
                <a:tab pos="4900607" algn="l"/>
              </a:tabLst>
              <a:defRPr kumimoji="1" lang="en-US" altLang="ja-JP" sz="4798" kern="1200" baseline="0" noProof="0" smtClean="0">
                <a:solidFill>
                  <a:schemeClr val="tx1"/>
                </a:solidFill>
                <a:latin typeface="Fujitsu Sans Medium" panose="020B0504060202020204" pitchFamily="34" charset="0"/>
                <a:ea typeface="FUJI-新ゴ M" panose="020B0500000000000000" pitchFamily="50" charset="-128"/>
                <a:cs typeface="+mj-cs"/>
              </a:defRPr>
            </a:lvl1pPr>
          </a:lstStyle>
          <a:p>
            <a:r>
              <a:rPr lang="en-US" altLang="ja-JP" noProof="0" dirty="0" smtClean="0"/>
              <a:t>Presentation Title</a:t>
            </a:r>
            <a:endParaRPr lang="en-US" noProof="0" dirty="0"/>
          </a:p>
        </p:txBody>
      </p:sp>
      <p:sp>
        <p:nvSpPr>
          <p:cNvPr id="12" name="テキスト プレースホルダー 9"/>
          <p:cNvSpPr>
            <a:spLocks noGrp="1"/>
          </p:cNvSpPr>
          <p:nvPr>
            <p:ph type="body" sz="quarter" idx="11" hasCustomPrompt="1"/>
          </p:nvPr>
        </p:nvSpPr>
        <p:spPr>
          <a:xfrm>
            <a:off x="5157027" y="4676754"/>
            <a:ext cx="4491368" cy="328193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2133" baseline="0">
                <a:solidFill>
                  <a:schemeClr val="tx1"/>
                </a:solidFill>
                <a:latin typeface="Fujitsu Sans" panose="020B0404060202020204" pitchFamily="34" charset="0"/>
              </a:defRPr>
            </a:lvl1pPr>
          </a:lstStyle>
          <a:p>
            <a:r>
              <a:rPr lang="de-DE" altLang="ja-JP" dirty="0" smtClean="0"/>
              <a:t>Job title</a:t>
            </a:r>
            <a:endParaRPr lang="de-DE" altLang="ja-JP" dirty="0"/>
          </a:p>
        </p:txBody>
      </p:sp>
      <p:sp>
        <p:nvSpPr>
          <p:cNvPr id="13" name="テキスト プレースホルダー 9"/>
          <p:cNvSpPr>
            <a:spLocks noGrp="1"/>
          </p:cNvSpPr>
          <p:nvPr>
            <p:ph type="body" sz="quarter" idx="12" hasCustomPrompt="1"/>
          </p:nvPr>
        </p:nvSpPr>
        <p:spPr>
          <a:xfrm>
            <a:off x="5157027" y="5125433"/>
            <a:ext cx="4491368" cy="328193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133" baseline="0">
                <a:solidFill>
                  <a:schemeClr val="tx1"/>
                </a:solidFill>
                <a:latin typeface="Fujitsu Sans" panose="020B0404060202020204" pitchFamily="34" charset="0"/>
              </a:defRPr>
            </a:lvl1pPr>
          </a:lstStyle>
          <a:p>
            <a:r>
              <a:rPr lang="de-DE" altLang="ja-JP" dirty="0" smtClean="0"/>
              <a:t>Company name</a:t>
            </a:r>
            <a:endParaRPr lang="de-DE" altLang="ja-JP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157027" y="3957986"/>
            <a:ext cx="4491368" cy="49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609402" rtl="0" eaLnBrk="1" fontAlgn="base" latinLnBrk="0" hangingPunct="1">
              <a:lnSpc>
                <a:spcPct val="100000"/>
              </a:lnSpc>
              <a:spcBef>
                <a:spcPts val="666"/>
              </a:spcBef>
              <a:spcAft>
                <a:spcPts val="267"/>
              </a:spcAft>
              <a:buClr>
                <a:srgbClr val="A30B1A"/>
              </a:buClr>
              <a:buFont typeface="Wingdings" pitchFamily="2" charset="2"/>
              <a:buNone/>
              <a:defRPr kumimoji="1" lang="en-US" altLang="ja-JP" sz="3199" b="0" kern="1200" baseline="0" noProof="0" dirty="0">
                <a:solidFill>
                  <a:schemeClr val="tx1"/>
                </a:solidFill>
                <a:latin typeface="Fujitsu Sans" panose="020B0404060202020204" pitchFamily="34" charset="0"/>
                <a:ea typeface="FUJI-新ゴ M" panose="020B0500000000000000" pitchFamily="50" charset="-128"/>
                <a:cs typeface="+mn-cs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altLang="ja-JP" dirty="0" smtClean="0"/>
              <a:t>Presenter name</a:t>
            </a:r>
            <a:endParaRPr lang="de-DE" altLang="ja-JP" dirty="0"/>
          </a:p>
        </p:txBody>
      </p:sp>
    </p:spTree>
    <p:extLst>
      <p:ext uri="{BB962C8B-B14F-4D97-AF65-F5344CB8AC3E}">
        <p14:creationId xmlns:p14="http://schemas.microsoft.com/office/powerpoint/2010/main" val="47896846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 bwMode="gray">
          <a:xfrm>
            <a:off x="0" y="917"/>
            <a:ext cx="12192000" cy="68570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21882" tIns="60941" rIns="121882" bIns="60941" numCol="1" rtlCol="0" anchor="ctr" anchorCtr="0" compatLnSpc="1">
            <a:prstTxWarp prst="textNoShape">
              <a:avLst/>
            </a:prstTxWarp>
          </a:bodyPr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 dirty="0" smtClean="0">
              <a:solidFill>
                <a:srgbClr val="000000"/>
              </a:solidFill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1" hasCustomPrompt="1"/>
          </p:nvPr>
        </p:nvSpPr>
        <p:spPr>
          <a:xfrm>
            <a:off x="590551" y="533236"/>
            <a:ext cx="3452283" cy="3510989"/>
          </a:xfrm>
        </p:spPr>
        <p:txBody>
          <a:bodyPr lIns="0" tIns="0" rIns="0" bIns="46800"/>
          <a:lstStyle>
            <a:lvl1pPr marL="0" indent="0">
              <a:lnSpc>
                <a:spcPct val="100000"/>
              </a:lnSpc>
              <a:buNone/>
              <a:defRPr sz="4265">
                <a:solidFill>
                  <a:schemeClr val="bg1"/>
                </a:solidFill>
                <a:latin typeface="Fujitsu Sans Medium" panose="020B0504060202020204" pitchFamily="34" charset="0"/>
                <a:ea typeface="FUJI-新ゴ M" panose="020B0500000000000000" pitchFamily="50" charset="-128"/>
              </a:defRPr>
            </a:lvl1pPr>
          </a:lstStyle>
          <a:p>
            <a:pPr lvl="0"/>
            <a:r>
              <a:rPr kumimoji="1" lang="en-US" altLang="ja-JP" dirty="0" smtClean="0"/>
              <a:t>Chapter Title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321" y="330623"/>
            <a:ext cx="1621608" cy="81837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 userDrawn="1"/>
        </p:nvSpPr>
        <p:spPr>
          <a:xfrm>
            <a:off x="4674558" y="2957222"/>
            <a:ext cx="7441461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79149" eaLnBrk="0" fontAlgn="ctr" hangingPunct="0">
              <a:lnSpc>
                <a:spcPct val="110000"/>
              </a:lnSpc>
              <a:spcBef>
                <a:spcPct val="20000"/>
              </a:spcBef>
              <a:spcAft>
                <a:spcPct val="10000"/>
              </a:spcAft>
              <a:buClr>
                <a:srgbClr val="A30B1A"/>
              </a:buClr>
              <a:buFont typeface="Wingdings" pitchFamily="2" charset="2"/>
              <a:buNone/>
              <a:defRPr/>
            </a:pPr>
            <a:r>
              <a:rPr kumimoji="1" lang="ja-JP" altLang="en-US" sz="2666" kern="0" dirty="0" smtClean="0">
                <a:solidFill>
                  <a:srgbClr val="000000"/>
                </a:solidFill>
                <a:cs typeface="Meiryo UI" pitchFamily="50" charset="-128"/>
              </a:rPr>
              <a:t>（</a:t>
            </a:r>
            <a:r>
              <a:rPr kumimoji="1" lang="en-US" altLang="ja-JP" sz="2666" kern="0" dirty="0" smtClean="0">
                <a:solidFill>
                  <a:srgbClr val="000000"/>
                </a:solidFill>
                <a:cs typeface="Meiryo UI" pitchFamily="50" charset="-128"/>
              </a:rPr>
              <a:t> Insert background image on this slide master </a:t>
            </a:r>
            <a:r>
              <a:rPr kumimoji="1" lang="ja-JP" altLang="en-US" sz="2666" kern="0" dirty="0" smtClean="0">
                <a:solidFill>
                  <a:srgbClr val="000000"/>
                </a:solidFill>
                <a:cs typeface="Meiryo UI" pitchFamily="50" charset="-128"/>
              </a:rPr>
              <a:t>）</a:t>
            </a:r>
          </a:p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98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 bwMode="gray">
          <a:xfrm>
            <a:off x="0" y="917"/>
            <a:ext cx="12192000" cy="68570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21882" tIns="60941" rIns="121882" bIns="60941" numCol="1" rtlCol="0" anchor="ctr" anchorCtr="0" compatLnSpc="1">
            <a:prstTxWarp prst="textNoShape">
              <a:avLst/>
            </a:prstTxWarp>
          </a:bodyPr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 dirty="0" smtClean="0">
              <a:solidFill>
                <a:srgbClr val="000000"/>
              </a:solidFill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1" hasCustomPrompt="1"/>
          </p:nvPr>
        </p:nvSpPr>
        <p:spPr>
          <a:xfrm>
            <a:off x="590551" y="533236"/>
            <a:ext cx="3452283" cy="3510989"/>
          </a:xfrm>
        </p:spPr>
        <p:txBody>
          <a:bodyPr lIns="0" tIns="0" rIns="0" bIns="46800"/>
          <a:lstStyle>
            <a:lvl1pPr marL="0" indent="0">
              <a:lnSpc>
                <a:spcPct val="100000"/>
              </a:lnSpc>
              <a:buNone/>
              <a:defRPr sz="4265">
                <a:solidFill>
                  <a:schemeClr val="bg1"/>
                </a:solidFill>
                <a:latin typeface="Fujitsu Sans Medium" panose="020B0504060202020204" pitchFamily="34" charset="0"/>
                <a:ea typeface="FUJI-新ゴ M" panose="020B0500000000000000" pitchFamily="50" charset="-128"/>
              </a:defRPr>
            </a:lvl1pPr>
          </a:lstStyle>
          <a:p>
            <a:pPr lvl="0"/>
            <a:r>
              <a:rPr kumimoji="1" lang="en-US" altLang="ja-JP" dirty="0" smtClean="0"/>
              <a:t>Chapter Title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321" y="330623"/>
            <a:ext cx="1621608" cy="81837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 userDrawn="1"/>
        </p:nvSpPr>
        <p:spPr>
          <a:xfrm>
            <a:off x="4674558" y="2957222"/>
            <a:ext cx="7441461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79149" eaLnBrk="0" fontAlgn="ctr" hangingPunct="0">
              <a:lnSpc>
                <a:spcPct val="110000"/>
              </a:lnSpc>
              <a:spcBef>
                <a:spcPct val="20000"/>
              </a:spcBef>
              <a:spcAft>
                <a:spcPct val="10000"/>
              </a:spcAft>
              <a:buClr>
                <a:srgbClr val="A30B1A"/>
              </a:buClr>
              <a:buFont typeface="Wingdings" pitchFamily="2" charset="2"/>
              <a:buNone/>
              <a:defRPr/>
            </a:pPr>
            <a:r>
              <a:rPr kumimoji="1" lang="ja-JP" altLang="en-US" sz="2666" kern="0" dirty="0" smtClean="0">
                <a:solidFill>
                  <a:srgbClr val="000000"/>
                </a:solidFill>
                <a:cs typeface="Meiryo UI" pitchFamily="50" charset="-128"/>
              </a:rPr>
              <a:t>（</a:t>
            </a:r>
            <a:r>
              <a:rPr kumimoji="1" lang="en-US" altLang="ja-JP" sz="2666" kern="0" dirty="0" smtClean="0">
                <a:solidFill>
                  <a:srgbClr val="000000"/>
                </a:solidFill>
                <a:cs typeface="Meiryo UI" pitchFamily="50" charset="-128"/>
              </a:rPr>
              <a:t> Insert background image on this slide master </a:t>
            </a:r>
            <a:r>
              <a:rPr kumimoji="1" lang="ja-JP" altLang="en-US" sz="2666" kern="0" dirty="0" smtClean="0">
                <a:solidFill>
                  <a:srgbClr val="000000"/>
                </a:solidFill>
                <a:cs typeface="Meiryo UI" pitchFamily="50" charset="-128"/>
              </a:rPr>
              <a:t>）</a:t>
            </a:r>
          </a:p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34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14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B02AC-72C7-48A8-B1FA-68CE81373FC9}" type="slidenum">
              <a:rPr lang="de-DE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 userDrawn="1"/>
        </p:nvSpPr>
        <p:spPr bwMode="gray">
          <a:xfrm>
            <a:off x="10143067" y="152354"/>
            <a:ext cx="1890184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6" name="Rectangle 4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336001" y="239927"/>
            <a:ext cx="10085916" cy="8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4798">
                <a:latin typeface="Fujitsu Sans Medium" panose="020B0504060202020204" pitchFamily="34" charset="0"/>
                <a:ea typeface="FUJI-新ゴ M" panose="020B0500000000000000" pitchFamily="50" charset="-128"/>
              </a:defRPr>
            </a:lvl1pPr>
          </a:lstStyle>
          <a:p>
            <a:pPr lvl="0"/>
            <a:r>
              <a:rPr lang="en-US" altLang="ja-JP" dirty="0" smtClean="0"/>
              <a:t>Title</a:t>
            </a:r>
            <a:endParaRPr lang="ja-JP" altLang="en-US" dirty="0" smtClean="0"/>
          </a:p>
        </p:txBody>
      </p:sp>
      <p:grpSp>
        <p:nvGrpSpPr>
          <p:cNvPr id="27" name="グループ化 26"/>
          <p:cNvGrpSpPr/>
          <p:nvPr userDrawn="1"/>
        </p:nvGrpSpPr>
        <p:grpSpPr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28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0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1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2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4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5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7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336001" y="1127652"/>
            <a:ext cx="11527367" cy="498956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ja-JP" altLang="en-US" dirty="0">
                <a:latin typeface="Fujitsu Sans" panose="020B0404060202020204" pitchFamily="34" charset="0"/>
              </a:defRPr>
            </a:lvl1pPr>
            <a:lvl2pPr>
              <a:defRPr lang="ja-JP" altLang="en-US" dirty="0">
                <a:latin typeface="Fujitsu Sans" panose="020B0404060202020204" pitchFamily="34" charset="0"/>
              </a:defRPr>
            </a:lvl2pPr>
            <a:lvl3pPr>
              <a:defRPr lang="ja-JP" altLang="en-US" dirty="0">
                <a:latin typeface="Fujitsu Sans" panose="020B0404060202020204" pitchFamily="34" charset="0"/>
              </a:defRPr>
            </a:lvl3pPr>
            <a:lvl4pPr>
              <a:defRPr lang="ja-JP" altLang="en-US" dirty="0">
                <a:latin typeface="Fujitsu Sans" panose="020B0404060202020204" pitchFamily="34" charset="0"/>
              </a:defRPr>
            </a:lvl4pPr>
            <a:lvl5pPr>
              <a:defRPr lang="ja-JP" altLang="en-US" dirty="0">
                <a:latin typeface="Fujitsu Sans" panose="020B0404060202020204" pitchFamily="34" charset="0"/>
              </a:defRPr>
            </a:lvl5pPr>
          </a:lstStyle>
          <a:p>
            <a:pPr lvl="0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text</a:t>
            </a:r>
          </a:p>
          <a:p>
            <a:pPr lvl="2"/>
            <a:r>
              <a:rPr lang="en-US" altLang="ja-JP" dirty="0" smtClean="0"/>
              <a:t>text</a:t>
            </a:r>
          </a:p>
          <a:p>
            <a:pPr lvl="3"/>
            <a:r>
              <a:rPr lang="en-US" altLang="ja-JP" dirty="0" smtClean="0"/>
              <a:t>text</a:t>
            </a:r>
          </a:p>
          <a:p>
            <a:pPr lvl="4"/>
            <a:r>
              <a:rPr lang="en-US" altLang="ja-JP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4480573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ページ番号な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altLang="ja-JP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4" y="141173"/>
            <a:ext cx="1604529" cy="9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53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6" descr="Message Lockup"/>
          <p:cNvGrpSpPr>
            <a:grpSpLocks/>
          </p:cNvGrpSpPr>
          <p:nvPr userDrawn="1"/>
        </p:nvGrpSpPr>
        <p:grpSpPr bwMode="auto">
          <a:xfrm>
            <a:off x="1" y="1"/>
            <a:ext cx="12198351" cy="6860115"/>
            <a:chOff x="0" y="0"/>
            <a:chExt cx="5763" cy="3242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gray">
            <a:xfrm>
              <a:off x="0" y="1"/>
              <a:ext cx="5760" cy="32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50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 dirty="0">
                <a:solidFill>
                  <a:srgbClr val="000000"/>
                </a:solidFill>
                <a:latin typeface="Arial" charset="0"/>
                <a:ea typeface="ＭＳ Ｐゴシック" charset="-128"/>
                <a:cs typeface="Meiryo UI" pitchFamily="50" charset="-128"/>
              </a:endParaRPr>
            </a:p>
          </p:txBody>
        </p:sp>
        <p:grpSp>
          <p:nvGrpSpPr>
            <p:cNvPr id="8" name="Group 74"/>
            <p:cNvGrpSpPr>
              <a:grpSpLocks noChangeAspect="1"/>
            </p:cNvGrpSpPr>
            <p:nvPr/>
          </p:nvGrpSpPr>
          <p:grpSpPr bwMode="auto">
            <a:xfrm>
              <a:off x="0" y="0"/>
              <a:ext cx="5763" cy="3242"/>
              <a:chOff x="0" y="0"/>
              <a:chExt cx="5763" cy="3242"/>
            </a:xfrm>
          </p:grpSpPr>
          <p:sp>
            <p:nvSpPr>
              <p:cNvPr id="9" name="AutoShape 73"/>
              <p:cNvSpPr>
                <a:spLocks noChangeAspect="1" noChangeArrowheads="1" noTextEdit="1"/>
              </p:cNvSpPr>
              <p:nvPr/>
            </p:nvSpPr>
            <p:spPr bwMode="gray">
              <a:xfrm>
                <a:off x="0" y="0"/>
                <a:ext cx="5763" cy="3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" name="Freeform 75"/>
              <p:cNvSpPr>
                <a:spLocks/>
              </p:cNvSpPr>
              <p:nvPr/>
            </p:nvSpPr>
            <p:spPr bwMode="gray">
              <a:xfrm>
                <a:off x="1633" y="1949"/>
                <a:ext cx="73" cy="120"/>
              </a:xfrm>
              <a:custGeom>
                <a:avLst/>
                <a:gdLst>
                  <a:gd name="T0" fmla="*/ 0 w 363"/>
                  <a:gd name="T1" fmla="*/ 0 h 597"/>
                  <a:gd name="T2" fmla="*/ 0 w 363"/>
                  <a:gd name="T3" fmla="*/ 0 h 597"/>
                  <a:gd name="T4" fmla="*/ 0 w 363"/>
                  <a:gd name="T5" fmla="*/ 0 h 597"/>
                  <a:gd name="T6" fmla="*/ 0 w 363"/>
                  <a:gd name="T7" fmla="*/ 0 h 597"/>
                  <a:gd name="T8" fmla="*/ 0 w 363"/>
                  <a:gd name="T9" fmla="*/ 0 h 597"/>
                  <a:gd name="T10" fmla="*/ 0 w 363"/>
                  <a:gd name="T11" fmla="*/ 0 h 597"/>
                  <a:gd name="T12" fmla="*/ 0 w 363"/>
                  <a:gd name="T13" fmla="*/ 0 h 597"/>
                  <a:gd name="T14" fmla="*/ 0 w 363"/>
                  <a:gd name="T15" fmla="*/ 0 h 597"/>
                  <a:gd name="T16" fmla="*/ 0 w 363"/>
                  <a:gd name="T17" fmla="*/ 0 h 597"/>
                  <a:gd name="T18" fmla="*/ 0 w 363"/>
                  <a:gd name="T19" fmla="*/ 0 h 597"/>
                  <a:gd name="T20" fmla="*/ 0 w 363"/>
                  <a:gd name="T21" fmla="*/ 0 h 597"/>
                  <a:gd name="T22" fmla="*/ 0 w 363"/>
                  <a:gd name="T23" fmla="*/ 0 h 597"/>
                  <a:gd name="T24" fmla="*/ 0 w 363"/>
                  <a:gd name="T25" fmla="*/ 0 h 597"/>
                  <a:gd name="T26" fmla="*/ 0 w 363"/>
                  <a:gd name="T27" fmla="*/ 0 h 597"/>
                  <a:gd name="T28" fmla="*/ 0 w 363"/>
                  <a:gd name="T29" fmla="*/ 0 h 597"/>
                  <a:gd name="T30" fmla="*/ 0 w 363"/>
                  <a:gd name="T31" fmla="*/ 0 h 597"/>
                  <a:gd name="T32" fmla="*/ 0 w 363"/>
                  <a:gd name="T33" fmla="*/ 0 h 597"/>
                  <a:gd name="T34" fmla="*/ 0 w 363"/>
                  <a:gd name="T35" fmla="*/ 0 h 597"/>
                  <a:gd name="T36" fmla="*/ 0 w 363"/>
                  <a:gd name="T37" fmla="*/ 0 h 597"/>
                  <a:gd name="T38" fmla="*/ 0 w 363"/>
                  <a:gd name="T39" fmla="*/ 0 h 597"/>
                  <a:gd name="T40" fmla="*/ 0 w 363"/>
                  <a:gd name="T41" fmla="*/ 0 h 597"/>
                  <a:gd name="T42" fmla="*/ 0 w 363"/>
                  <a:gd name="T43" fmla="*/ 0 h 597"/>
                  <a:gd name="T44" fmla="*/ 0 w 363"/>
                  <a:gd name="T45" fmla="*/ 0 h 59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63" h="597">
                    <a:moveTo>
                      <a:pt x="0" y="573"/>
                    </a:moveTo>
                    <a:cubicBezTo>
                      <a:pt x="0" y="504"/>
                      <a:pt x="0" y="504"/>
                      <a:pt x="0" y="504"/>
                    </a:cubicBezTo>
                    <a:cubicBezTo>
                      <a:pt x="38" y="526"/>
                      <a:pt x="84" y="536"/>
                      <a:pt x="139" y="536"/>
                    </a:cubicBezTo>
                    <a:cubicBezTo>
                      <a:pt x="232" y="536"/>
                      <a:pt x="278" y="506"/>
                      <a:pt x="278" y="445"/>
                    </a:cubicBezTo>
                    <a:cubicBezTo>
                      <a:pt x="278" y="422"/>
                      <a:pt x="270" y="402"/>
                      <a:pt x="255" y="387"/>
                    </a:cubicBezTo>
                    <a:cubicBezTo>
                      <a:pt x="242" y="374"/>
                      <a:pt x="228" y="363"/>
                      <a:pt x="213" y="354"/>
                    </a:cubicBezTo>
                    <a:cubicBezTo>
                      <a:pt x="199" y="347"/>
                      <a:pt x="181" y="338"/>
                      <a:pt x="159" y="328"/>
                    </a:cubicBezTo>
                    <a:cubicBezTo>
                      <a:pt x="107" y="302"/>
                      <a:pt x="70" y="277"/>
                      <a:pt x="49" y="253"/>
                    </a:cubicBezTo>
                    <a:cubicBezTo>
                      <a:pt x="23" y="224"/>
                      <a:pt x="10" y="190"/>
                      <a:pt x="10" y="150"/>
                    </a:cubicBezTo>
                    <a:cubicBezTo>
                      <a:pt x="10" y="97"/>
                      <a:pt x="30" y="58"/>
                      <a:pt x="71" y="33"/>
                    </a:cubicBezTo>
                    <a:cubicBezTo>
                      <a:pt x="105" y="11"/>
                      <a:pt x="148" y="0"/>
                      <a:pt x="201" y="0"/>
                    </a:cubicBezTo>
                    <a:cubicBezTo>
                      <a:pt x="238" y="0"/>
                      <a:pt x="279" y="7"/>
                      <a:pt x="322" y="20"/>
                    </a:cubicBezTo>
                    <a:cubicBezTo>
                      <a:pt x="322" y="83"/>
                      <a:pt x="322" y="83"/>
                      <a:pt x="322" y="83"/>
                    </a:cubicBezTo>
                    <a:cubicBezTo>
                      <a:pt x="286" y="67"/>
                      <a:pt x="247" y="59"/>
                      <a:pt x="206" y="59"/>
                    </a:cubicBezTo>
                    <a:cubicBezTo>
                      <a:pt x="174" y="59"/>
                      <a:pt x="148" y="65"/>
                      <a:pt x="127" y="78"/>
                    </a:cubicBezTo>
                    <a:cubicBezTo>
                      <a:pt x="105" y="90"/>
                      <a:pt x="95" y="111"/>
                      <a:pt x="95" y="140"/>
                    </a:cubicBezTo>
                    <a:cubicBezTo>
                      <a:pt x="95" y="164"/>
                      <a:pt x="102" y="184"/>
                      <a:pt x="117" y="199"/>
                    </a:cubicBezTo>
                    <a:cubicBezTo>
                      <a:pt x="132" y="214"/>
                      <a:pt x="164" y="234"/>
                      <a:pt x="214" y="260"/>
                    </a:cubicBezTo>
                    <a:cubicBezTo>
                      <a:pt x="254" y="280"/>
                      <a:pt x="280" y="294"/>
                      <a:pt x="293" y="305"/>
                    </a:cubicBezTo>
                    <a:cubicBezTo>
                      <a:pt x="319" y="323"/>
                      <a:pt x="337" y="343"/>
                      <a:pt x="348" y="365"/>
                    </a:cubicBezTo>
                    <a:cubicBezTo>
                      <a:pt x="358" y="384"/>
                      <a:pt x="363" y="408"/>
                      <a:pt x="363" y="436"/>
                    </a:cubicBezTo>
                    <a:cubicBezTo>
                      <a:pt x="363" y="543"/>
                      <a:pt x="290" y="597"/>
                      <a:pt x="145" y="597"/>
                    </a:cubicBezTo>
                    <a:cubicBezTo>
                      <a:pt x="86" y="597"/>
                      <a:pt x="38" y="589"/>
                      <a:pt x="0" y="57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1" name="Freeform 76"/>
              <p:cNvSpPr>
                <a:spLocks/>
              </p:cNvSpPr>
              <p:nvPr/>
            </p:nvSpPr>
            <p:spPr bwMode="gray">
              <a:xfrm>
                <a:off x="1733" y="1895"/>
                <a:ext cx="86" cy="170"/>
              </a:xfrm>
              <a:custGeom>
                <a:avLst/>
                <a:gdLst>
                  <a:gd name="T0" fmla="*/ 0 w 429"/>
                  <a:gd name="T1" fmla="*/ 0 h 851"/>
                  <a:gd name="T2" fmla="*/ 0 w 429"/>
                  <a:gd name="T3" fmla="*/ 0 h 851"/>
                  <a:gd name="T4" fmla="*/ 0 w 429"/>
                  <a:gd name="T5" fmla="*/ 0 h 851"/>
                  <a:gd name="T6" fmla="*/ 0 w 429"/>
                  <a:gd name="T7" fmla="*/ 0 h 851"/>
                  <a:gd name="T8" fmla="*/ 0 w 429"/>
                  <a:gd name="T9" fmla="*/ 0 h 851"/>
                  <a:gd name="T10" fmla="*/ 0 w 429"/>
                  <a:gd name="T11" fmla="*/ 0 h 851"/>
                  <a:gd name="T12" fmla="*/ 0 w 429"/>
                  <a:gd name="T13" fmla="*/ 0 h 851"/>
                  <a:gd name="T14" fmla="*/ 0 w 429"/>
                  <a:gd name="T15" fmla="*/ 0 h 851"/>
                  <a:gd name="T16" fmla="*/ 0 w 429"/>
                  <a:gd name="T17" fmla="*/ 0 h 851"/>
                  <a:gd name="T18" fmla="*/ 0 w 429"/>
                  <a:gd name="T19" fmla="*/ 0 h 851"/>
                  <a:gd name="T20" fmla="*/ 0 w 429"/>
                  <a:gd name="T21" fmla="*/ 0 h 851"/>
                  <a:gd name="T22" fmla="*/ 0 w 429"/>
                  <a:gd name="T23" fmla="*/ 0 h 851"/>
                  <a:gd name="T24" fmla="*/ 0 w 429"/>
                  <a:gd name="T25" fmla="*/ 0 h 851"/>
                  <a:gd name="T26" fmla="*/ 0 w 429"/>
                  <a:gd name="T27" fmla="*/ 0 h 851"/>
                  <a:gd name="T28" fmla="*/ 0 w 429"/>
                  <a:gd name="T29" fmla="*/ 0 h 8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9" h="851">
                    <a:moveTo>
                      <a:pt x="0" y="85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300"/>
                      <a:pt x="96" y="300"/>
                      <a:pt x="96" y="300"/>
                    </a:cubicBezTo>
                    <a:cubicBezTo>
                      <a:pt x="147" y="280"/>
                      <a:pt x="194" y="270"/>
                      <a:pt x="239" y="270"/>
                    </a:cubicBezTo>
                    <a:cubicBezTo>
                      <a:pt x="328" y="270"/>
                      <a:pt x="386" y="300"/>
                      <a:pt x="411" y="359"/>
                    </a:cubicBezTo>
                    <a:cubicBezTo>
                      <a:pt x="423" y="386"/>
                      <a:pt x="429" y="434"/>
                      <a:pt x="429" y="504"/>
                    </a:cubicBezTo>
                    <a:cubicBezTo>
                      <a:pt x="429" y="851"/>
                      <a:pt x="429" y="851"/>
                      <a:pt x="429" y="851"/>
                    </a:cubicBezTo>
                    <a:cubicBezTo>
                      <a:pt x="332" y="851"/>
                      <a:pt x="332" y="851"/>
                      <a:pt x="332" y="851"/>
                    </a:cubicBezTo>
                    <a:cubicBezTo>
                      <a:pt x="332" y="489"/>
                      <a:pt x="332" y="489"/>
                      <a:pt x="332" y="489"/>
                    </a:cubicBezTo>
                    <a:cubicBezTo>
                      <a:pt x="332" y="435"/>
                      <a:pt x="326" y="397"/>
                      <a:pt x="315" y="374"/>
                    </a:cubicBezTo>
                    <a:cubicBezTo>
                      <a:pt x="300" y="344"/>
                      <a:pt x="271" y="329"/>
                      <a:pt x="229" y="329"/>
                    </a:cubicBezTo>
                    <a:cubicBezTo>
                      <a:pt x="192" y="329"/>
                      <a:pt x="147" y="340"/>
                      <a:pt x="96" y="363"/>
                    </a:cubicBezTo>
                    <a:cubicBezTo>
                      <a:pt x="96" y="851"/>
                      <a:pt x="96" y="851"/>
                      <a:pt x="96" y="851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2" name="Freeform 77"/>
              <p:cNvSpPr>
                <a:spLocks noEditPoints="1"/>
              </p:cNvSpPr>
              <p:nvPr/>
            </p:nvSpPr>
            <p:spPr bwMode="gray">
              <a:xfrm>
                <a:off x="1845" y="1949"/>
                <a:ext cx="88" cy="120"/>
              </a:xfrm>
              <a:custGeom>
                <a:avLst/>
                <a:gdLst>
                  <a:gd name="T0" fmla="*/ 0 w 439"/>
                  <a:gd name="T1" fmla="*/ 0 h 597"/>
                  <a:gd name="T2" fmla="*/ 0 w 439"/>
                  <a:gd name="T3" fmla="*/ 0 h 597"/>
                  <a:gd name="T4" fmla="*/ 0 w 439"/>
                  <a:gd name="T5" fmla="*/ 0 h 597"/>
                  <a:gd name="T6" fmla="*/ 0 w 439"/>
                  <a:gd name="T7" fmla="*/ 0 h 597"/>
                  <a:gd name="T8" fmla="*/ 0 w 439"/>
                  <a:gd name="T9" fmla="*/ 0 h 597"/>
                  <a:gd name="T10" fmla="*/ 0 w 439"/>
                  <a:gd name="T11" fmla="*/ 0 h 597"/>
                  <a:gd name="T12" fmla="*/ 0 w 439"/>
                  <a:gd name="T13" fmla="*/ 0 h 597"/>
                  <a:gd name="T14" fmla="*/ 0 w 439"/>
                  <a:gd name="T15" fmla="*/ 0 h 597"/>
                  <a:gd name="T16" fmla="*/ 0 w 439"/>
                  <a:gd name="T17" fmla="*/ 0 h 597"/>
                  <a:gd name="T18" fmla="*/ 0 w 439"/>
                  <a:gd name="T19" fmla="*/ 0 h 597"/>
                  <a:gd name="T20" fmla="*/ 0 w 439"/>
                  <a:gd name="T21" fmla="*/ 0 h 597"/>
                  <a:gd name="T22" fmla="*/ 0 w 439"/>
                  <a:gd name="T23" fmla="*/ 0 h 597"/>
                  <a:gd name="T24" fmla="*/ 0 w 439"/>
                  <a:gd name="T25" fmla="*/ 0 h 597"/>
                  <a:gd name="T26" fmla="*/ 0 w 439"/>
                  <a:gd name="T27" fmla="*/ 0 h 597"/>
                  <a:gd name="T28" fmla="*/ 0 w 439"/>
                  <a:gd name="T29" fmla="*/ 0 h 597"/>
                  <a:gd name="T30" fmla="*/ 0 w 439"/>
                  <a:gd name="T31" fmla="*/ 0 h 597"/>
                  <a:gd name="T32" fmla="*/ 0 w 439"/>
                  <a:gd name="T33" fmla="*/ 0 h 597"/>
                  <a:gd name="T34" fmla="*/ 0 w 439"/>
                  <a:gd name="T35" fmla="*/ 0 h 597"/>
                  <a:gd name="T36" fmla="*/ 0 w 439"/>
                  <a:gd name="T37" fmla="*/ 0 h 597"/>
                  <a:gd name="T38" fmla="*/ 0 w 439"/>
                  <a:gd name="T39" fmla="*/ 0 h 597"/>
                  <a:gd name="T40" fmla="*/ 0 w 439"/>
                  <a:gd name="T41" fmla="*/ 0 h 597"/>
                  <a:gd name="T42" fmla="*/ 0 w 439"/>
                  <a:gd name="T43" fmla="*/ 0 h 597"/>
                  <a:gd name="T44" fmla="*/ 0 w 439"/>
                  <a:gd name="T45" fmla="*/ 0 h 597"/>
                  <a:gd name="T46" fmla="*/ 0 w 439"/>
                  <a:gd name="T47" fmla="*/ 0 h 59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39" h="597">
                    <a:moveTo>
                      <a:pt x="342" y="224"/>
                    </a:moveTo>
                    <a:cubicBezTo>
                      <a:pt x="342" y="194"/>
                      <a:pt x="342" y="194"/>
                      <a:pt x="342" y="194"/>
                    </a:cubicBezTo>
                    <a:cubicBezTo>
                      <a:pt x="342" y="157"/>
                      <a:pt x="336" y="129"/>
                      <a:pt x="324" y="108"/>
                    </a:cubicBezTo>
                    <a:cubicBezTo>
                      <a:pt x="306" y="77"/>
                      <a:pt x="269" y="61"/>
                      <a:pt x="212" y="61"/>
                    </a:cubicBezTo>
                    <a:cubicBezTo>
                      <a:pt x="160" y="61"/>
                      <a:pt x="108" y="71"/>
                      <a:pt x="55" y="93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108" y="9"/>
                      <a:pt x="164" y="0"/>
                      <a:pt x="222" y="0"/>
                    </a:cubicBezTo>
                    <a:cubicBezTo>
                      <a:pt x="310" y="0"/>
                      <a:pt x="371" y="20"/>
                      <a:pt x="404" y="60"/>
                    </a:cubicBezTo>
                    <a:cubicBezTo>
                      <a:pt x="422" y="82"/>
                      <a:pt x="432" y="114"/>
                      <a:pt x="437" y="157"/>
                    </a:cubicBezTo>
                    <a:cubicBezTo>
                      <a:pt x="438" y="173"/>
                      <a:pt x="439" y="196"/>
                      <a:pt x="439" y="227"/>
                    </a:cubicBezTo>
                    <a:cubicBezTo>
                      <a:pt x="439" y="570"/>
                      <a:pt x="439" y="570"/>
                      <a:pt x="439" y="570"/>
                    </a:cubicBezTo>
                    <a:cubicBezTo>
                      <a:pt x="373" y="588"/>
                      <a:pt x="303" y="597"/>
                      <a:pt x="229" y="597"/>
                    </a:cubicBezTo>
                    <a:cubicBezTo>
                      <a:pt x="158" y="597"/>
                      <a:pt x="103" y="586"/>
                      <a:pt x="64" y="564"/>
                    </a:cubicBezTo>
                    <a:cubicBezTo>
                      <a:pt x="22" y="540"/>
                      <a:pt x="0" y="498"/>
                      <a:pt x="0" y="438"/>
                    </a:cubicBezTo>
                    <a:cubicBezTo>
                      <a:pt x="0" y="369"/>
                      <a:pt x="25" y="318"/>
                      <a:pt x="75" y="285"/>
                    </a:cubicBezTo>
                    <a:cubicBezTo>
                      <a:pt x="112" y="261"/>
                      <a:pt x="175" y="243"/>
                      <a:pt x="263" y="233"/>
                    </a:cubicBezTo>
                    <a:cubicBezTo>
                      <a:pt x="279" y="231"/>
                      <a:pt x="306" y="228"/>
                      <a:pt x="342" y="224"/>
                    </a:cubicBezTo>
                    <a:moveTo>
                      <a:pt x="342" y="279"/>
                    </a:moveTo>
                    <a:cubicBezTo>
                      <a:pt x="283" y="285"/>
                      <a:pt x="239" y="292"/>
                      <a:pt x="208" y="300"/>
                    </a:cubicBezTo>
                    <a:cubicBezTo>
                      <a:pt x="135" y="318"/>
                      <a:pt x="99" y="361"/>
                      <a:pt x="99" y="428"/>
                    </a:cubicBezTo>
                    <a:cubicBezTo>
                      <a:pt x="99" y="465"/>
                      <a:pt x="109" y="492"/>
                      <a:pt x="131" y="509"/>
                    </a:cubicBezTo>
                    <a:cubicBezTo>
                      <a:pt x="155" y="529"/>
                      <a:pt x="192" y="539"/>
                      <a:pt x="244" y="539"/>
                    </a:cubicBezTo>
                    <a:cubicBezTo>
                      <a:pt x="279" y="539"/>
                      <a:pt x="312" y="534"/>
                      <a:pt x="342" y="525"/>
                    </a:cubicBezTo>
                    <a:lnTo>
                      <a:pt x="342" y="2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3" name="Freeform 78"/>
              <p:cNvSpPr>
                <a:spLocks noEditPoints="1"/>
              </p:cNvSpPr>
              <p:nvPr/>
            </p:nvSpPr>
            <p:spPr bwMode="gray">
              <a:xfrm>
                <a:off x="1968" y="1949"/>
                <a:ext cx="88" cy="171"/>
              </a:xfrm>
              <a:custGeom>
                <a:avLst/>
                <a:gdLst>
                  <a:gd name="T0" fmla="*/ 0 w 444"/>
                  <a:gd name="T1" fmla="*/ 0 h 852"/>
                  <a:gd name="T2" fmla="*/ 0 w 444"/>
                  <a:gd name="T3" fmla="*/ 0 h 852"/>
                  <a:gd name="T4" fmla="*/ 0 w 444"/>
                  <a:gd name="T5" fmla="*/ 0 h 852"/>
                  <a:gd name="T6" fmla="*/ 0 w 444"/>
                  <a:gd name="T7" fmla="*/ 0 h 852"/>
                  <a:gd name="T8" fmla="*/ 0 w 444"/>
                  <a:gd name="T9" fmla="*/ 0 h 852"/>
                  <a:gd name="T10" fmla="*/ 0 w 444"/>
                  <a:gd name="T11" fmla="*/ 0 h 852"/>
                  <a:gd name="T12" fmla="*/ 0 w 444"/>
                  <a:gd name="T13" fmla="*/ 0 h 852"/>
                  <a:gd name="T14" fmla="*/ 0 w 444"/>
                  <a:gd name="T15" fmla="*/ 0 h 852"/>
                  <a:gd name="T16" fmla="*/ 0 w 444"/>
                  <a:gd name="T17" fmla="*/ 0 h 852"/>
                  <a:gd name="T18" fmla="*/ 0 w 444"/>
                  <a:gd name="T19" fmla="*/ 0 h 852"/>
                  <a:gd name="T20" fmla="*/ 0 w 444"/>
                  <a:gd name="T21" fmla="*/ 0 h 852"/>
                  <a:gd name="T22" fmla="*/ 0 w 444"/>
                  <a:gd name="T23" fmla="*/ 0 h 852"/>
                  <a:gd name="T24" fmla="*/ 0 w 444"/>
                  <a:gd name="T25" fmla="*/ 0 h 852"/>
                  <a:gd name="T26" fmla="*/ 0 w 444"/>
                  <a:gd name="T27" fmla="*/ 0 h 852"/>
                  <a:gd name="T28" fmla="*/ 0 w 444"/>
                  <a:gd name="T29" fmla="*/ 0 h 852"/>
                  <a:gd name="T30" fmla="*/ 0 w 444"/>
                  <a:gd name="T31" fmla="*/ 0 h 852"/>
                  <a:gd name="T32" fmla="*/ 0 w 444"/>
                  <a:gd name="T33" fmla="*/ 0 h 852"/>
                  <a:gd name="T34" fmla="*/ 0 w 444"/>
                  <a:gd name="T35" fmla="*/ 0 h 852"/>
                  <a:gd name="T36" fmla="*/ 0 w 444"/>
                  <a:gd name="T37" fmla="*/ 0 h 85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44" h="852">
                    <a:moveTo>
                      <a:pt x="96" y="557"/>
                    </a:moveTo>
                    <a:cubicBezTo>
                      <a:pt x="96" y="852"/>
                      <a:pt x="96" y="852"/>
                      <a:pt x="96" y="852"/>
                    </a:cubicBezTo>
                    <a:cubicBezTo>
                      <a:pt x="0" y="852"/>
                      <a:pt x="0" y="852"/>
                      <a:pt x="0" y="85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6" y="8"/>
                      <a:pt x="131" y="0"/>
                      <a:pt x="195" y="0"/>
                    </a:cubicBezTo>
                    <a:cubicBezTo>
                      <a:pt x="293" y="0"/>
                      <a:pt x="360" y="30"/>
                      <a:pt x="396" y="89"/>
                    </a:cubicBezTo>
                    <a:cubicBezTo>
                      <a:pt x="428" y="142"/>
                      <a:pt x="444" y="211"/>
                      <a:pt x="444" y="298"/>
                    </a:cubicBezTo>
                    <a:cubicBezTo>
                      <a:pt x="444" y="389"/>
                      <a:pt x="423" y="462"/>
                      <a:pt x="383" y="519"/>
                    </a:cubicBezTo>
                    <a:cubicBezTo>
                      <a:pt x="345" y="571"/>
                      <a:pt x="288" y="597"/>
                      <a:pt x="214" y="597"/>
                    </a:cubicBezTo>
                    <a:cubicBezTo>
                      <a:pt x="183" y="597"/>
                      <a:pt x="156" y="592"/>
                      <a:pt x="134" y="582"/>
                    </a:cubicBezTo>
                    <a:cubicBezTo>
                      <a:pt x="124" y="577"/>
                      <a:pt x="111" y="569"/>
                      <a:pt x="96" y="557"/>
                    </a:cubicBezTo>
                    <a:moveTo>
                      <a:pt x="96" y="490"/>
                    </a:moveTo>
                    <a:cubicBezTo>
                      <a:pt x="129" y="522"/>
                      <a:pt x="165" y="539"/>
                      <a:pt x="204" y="539"/>
                    </a:cubicBezTo>
                    <a:cubicBezTo>
                      <a:pt x="253" y="539"/>
                      <a:pt x="290" y="514"/>
                      <a:pt x="313" y="464"/>
                    </a:cubicBezTo>
                    <a:cubicBezTo>
                      <a:pt x="335" y="418"/>
                      <a:pt x="345" y="363"/>
                      <a:pt x="345" y="296"/>
                    </a:cubicBezTo>
                    <a:cubicBezTo>
                      <a:pt x="345" y="214"/>
                      <a:pt x="331" y="152"/>
                      <a:pt x="302" y="110"/>
                    </a:cubicBezTo>
                    <a:cubicBezTo>
                      <a:pt x="278" y="76"/>
                      <a:pt x="238" y="59"/>
                      <a:pt x="180" y="59"/>
                    </a:cubicBezTo>
                    <a:cubicBezTo>
                      <a:pt x="155" y="59"/>
                      <a:pt x="127" y="61"/>
                      <a:pt x="96" y="66"/>
                    </a:cubicBezTo>
                    <a:lnTo>
                      <a:pt x="96" y="4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4" name="Freeform 79"/>
              <p:cNvSpPr>
                <a:spLocks noEditPoints="1"/>
              </p:cNvSpPr>
              <p:nvPr/>
            </p:nvSpPr>
            <p:spPr bwMode="gray">
              <a:xfrm>
                <a:off x="2083" y="1911"/>
                <a:ext cx="24" cy="154"/>
              </a:xfrm>
              <a:custGeom>
                <a:avLst/>
                <a:gdLst>
                  <a:gd name="T0" fmla="*/ 0 w 118"/>
                  <a:gd name="T1" fmla="*/ 0 h 772"/>
                  <a:gd name="T2" fmla="*/ 0 w 118"/>
                  <a:gd name="T3" fmla="*/ 0 h 772"/>
                  <a:gd name="T4" fmla="*/ 0 w 118"/>
                  <a:gd name="T5" fmla="*/ 0 h 772"/>
                  <a:gd name="T6" fmla="*/ 0 w 118"/>
                  <a:gd name="T7" fmla="*/ 0 h 772"/>
                  <a:gd name="T8" fmla="*/ 0 w 118"/>
                  <a:gd name="T9" fmla="*/ 0 h 772"/>
                  <a:gd name="T10" fmla="*/ 0 w 118"/>
                  <a:gd name="T11" fmla="*/ 0 h 772"/>
                  <a:gd name="T12" fmla="*/ 0 w 118"/>
                  <a:gd name="T13" fmla="*/ 0 h 772"/>
                  <a:gd name="T14" fmla="*/ 0 w 118"/>
                  <a:gd name="T15" fmla="*/ 0 h 772"/>
                  <a:gd name="T16" fmla="*/ 0 w 118"/>
                  <a:gd name="T17" fmla="*/ 0 h 772"/>
                  <a:gd name="T18" fmla="*/ 0 w 118"/>
                  <a:gd name="T19" fmla="*/ 0 h 772"/>
                  <a:gd name="T20" fmla="*/ 0 w 118"/>
                  <a:gd name="T21" fmla="*/ 0 h 772"/>
                  <a:gd name="T22" fmla="*/ 0 w 118"/>
                  <a:gd name="T23" fmla="*/ 0 h 772"/>
                  <a:gd name="T24" fmla="*/ 0 w 118"/>
                  <a:gd name="T25" fmla="*/ 0 h 772"/>
                  <a:gd name="T26" fmla="*/ 0 w 118"/>
                  <a:gd name="T27" fmla="*/ 0 h 7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8" h="772">
                    <a:moveTo>
                      <a:pt x="59" y="0"/>
                    </a:moveTo>
                    <a:cubicBezTo>
                      <a:pt x="76" y="0"/>
                      <a:pt x="91" y="6"/>
                      <a:pt x="103" y="19"/>
                    </a:cubicBezTo>
                    <a:cubicBezTo>
                      <a:pt x="113" y="31"/>
                      <a:pt x="118" y="44"/>
                      <a:pt x="118" y="59"/>
                    </a:cubicBezTo>
                    <a:cubicBezTo>
                      <a:pt x="118" y="77"/>
                      <a:pt x="111" y="91"/>
                      <a:pt x="98" y="103"/>
                    </a:cubicBezTo>
                    <a:cubicBezTo>
                      <a:pt x="87" y="113"/>
                      <a:pt x="74" y="118"/>
                      <a:pt x="58" y="118"/>
                    </a:cubicBezTo>
                    <a:cubicBezTo>
                      <a:pt x="41" y="118"/>
                      <a:pt x="26" y="112"/>
                      <a:pt x="15" y="99"/>
                    </a:cubicBezTo>
                    <a:cubicBezTo>
                      <a:pt x="5" y="88"/>
                      <a:pt x="0" y="74"/>
                      <a:pt x="0" y="58"/>
                    </a:cubicBezTo>
                    <a:cubicBezTo>
                      <a:pt x="0" y="41"/>
                      <a:pt x="6" y="27"/>
                      <a:pt x="19" y="15"/>
                    </a:cubicBezTo>
                    <a:cubicBezTo>
                      <a:pt x="30" y="5"/>
                      <a:pt x="43" y="0"/>
                      <a:pt x="59" y="0"/>
                    </a:cubicBezTo>
                    <a:moveTo>
                      <a:pt x="12" y="207"/>
                    </a:moveTo>
                    <a:cubicBezTo>
                      <a:pt x="108" y="207"/>
                      <a:pt x="108" y="207"/>
                      <a:pt x="108" y="207"/>
                    </a:cubicBezTo>
                    <a:cubicBezTo>
                      <a:pt x="108" y="772"/>
                      <a:pt x="108" y="772"/>
                      <a:pt x="108" y="772"/>
                    </a:cubicBezTo>
                    <a:cubicBezTo>
                      <a:pt x="12" y="772"/>
                      <a:pt x="12" y="772"/>
                      <a:pt x="12" y="772"/>
                    </a:cubicBezTo>
                    <a:lnTo>
                      <a:pt x="12" y="2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5" name="Freeform 80"/>
              <p:cNvSpPr>
                <a:spLocks/>
              </p:cNvSpPr>
              <p:nvPr/>
            </p:nvSpPr>
            <p:spPr bwMode="gray">
              <a:xfrm>
                <a:off x="2141" y="1949"/>
                <a:ext cx="86" cy="116"/>
              </a:xfrm>
              <a:custGeom>
                <a:avLst/>
                <a:gdLst>
                  <a:gd name="T0" fmla="*/ 0 w 430"/>
                  <a:gd name="T1" fmla="*/ 0 h 581"/>
                  <a:gd name="T2" fmla="*/ 0 w 430"/>
                  <a:gd name="T3" fmla="*/ 0 h 581"/>
                  <a:gd name="T4" fmla="*/ 0 w 430"/>
                  <a:gd name="T5" fmla="*/ 0 h 581"/>
                  <a:gd name="T6" fmla="*/ 0 w 430"/>
                  <a:gd name="T7" fmla="*/ 0 h 581"/>
                  <a:gd name="T8" fmla="*/ 0 w 430"/>
                  <a:gd name="T9" fmla="*/ 0 h 581"/>
                  <a:gd name="T10" fmla="*/ 0 w 430"/>
                  <a:gd name="T11" fmla="*/ 0 h 581"/>
                  <a:gd name="T12" fmla="*/ 0 w 430"/>
                  <a:gd name="T13" fmla="*/ 0 h 581"/>
                  <a:gd name="T14" fmla="*/ 0 w 430"/>
                  <a:gd name="T15" fmla="*/ 0 h 581"/>
                  <a:gd name="T16" fmla="*/ 0 w 430"/>
                  <a:gd name="T17" fmla="*/ 0 h 581"/>
                  <a:gd name="T18" fmla="*/ 0 w 430"/>
                  <a:gd name="T19" fmla="*/ 0 h 581"/>
                  <a:gd name="T20" fmla="*/ 0 w 430"/>
                  <a:gd name="T21" fmla="*/ 0 h 581"/>
                  <a:gd name="T22" fmla="*/ 0 w 430"/>
                  <a:gd name="T23" fmla="*/ 0 h 581"/>
                  <a:gd name="T24" fmla="*/ 0 w 430"/>
                  <a:gd name="T25" fmla="*/ 0 h 5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30" h="581">
                    <a:moveTo>
                      <a:pt x="0" y="581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90" y="8"/>
                      <a:pt x="165" y="0"/>
                      <a:pt x="227" y="0"/>
                    </a:cubicBezTo>
                    <a:cubicBezTo>
                      <a:pt x="325" y="0"/>
                      <a:pt x="387" y="30"/>
                      <a:pt x="412" y="89"/>
                    </a:cubicBezTo>
                    <a:cubicBezTo>
                      <a:pt x="424" y="117"/>
                      <a:pt x="430" y="165"/>
                      <a:pt x="430" y="234"/>
                    </a:cubicBezTo>
                    <a:cubicBezTo>
                      <a:pt x="430" y="581"/>
                      <a:pt x="430" y="581"/>
                      <a:pt x="430" y="581"/>
                    </a:cubicBezTo>
                    <a:cubicBezTo>
                      <a:pt x="333" y="581"/>
                      <a:pt x="333" y="581"/>
                      <a:pt x="333" y="581"/>
                    </a:cubicBezTo>
                    <a:cubicBezTo>
                      <a:pt x="333" y="240"/>
                      <a:pt x="333" y="240"/>
                      <a:pt x="333" y="240"/>
                    </a:cubicBezTo>
                    <a:cubicBezTo>
                      <a:pt x="333" y="173"/>
                      <a:pt x="327" y="128"/>
                      <a:pt x="316" y="105"/>
                    </a:cubicBezTo>
                    <a:cubicBezTo>
                      <a:pt x="300" y="74"/>
                      <a:pt x="267" y="59"/>
                      <a:pt x="217" y="59"/>
                    </a:cubicBezTo>
                    <a:cubicBezTo>
                      <a:pt x="178" y="59"/>
                      <a:pt x="138" y="63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6" name="Freeform 81"/>
              <p:cNvSpPr>
                <a:spLocks noEditPoints="1"/>
              </p:cNvSpPr>
              <p:nvPr/>
            </p:nvSpPr>
            <p:spPr bwMode="gray">
              <a:xfrm>
                <a:off x="2254" y="1949"/>
                <a:ext cx="89" cy="172"/>
              </a:xfrm>
              <a:custGeom>
                <a:avLst/>
                <a:gdLst>
                  <a:gd name="T0" fmla="*/ 0 w 446"/>
                  <a:gd name="T1" fmla="*/ 0 h 861"/>
                  <a:gd name="T2" fmla="*/ 0 w 446"/>
                  <a:gd name="T3" fmla="*/ 0 h 861"/>
                  <a:gd name="T4" fmla="*/ 0 w 446"/>
                  <a:gd name="T5" fmla="*/ 0 h 861"/>
                  <a:gd name="T6" fmla="*/ 0 w 446"/>
                  <a:gd name="T7" fmla="*/ 0 h 861"/>
                  <a:gd name="T8" fmla="*/ 0 w 446"/>
                  <a:gd name="T9" fmla="*/ 0 h 861"/>
                  <a:gd name="T10" fmla="*/ 0 w 446"/>
                  <a:gd name="T11" fmla="*/ 0 h 861"/>
                  <a:gd name="T12" fmla="*/ 0 w 446"/>
                  <a:gd name="T13" fmla="*/ 0 h 861"/>
                  <a:gd name="T14" fmla="*/ 0 w 446"/>
                  <a:gd name="T15" fmla="*/ 0 h 861"/>
                  <a:gd name="T16" fmla="*/ 0 w 446"/>
                  <a:gd name="T17" fmla="*/ 0 h 861"/>
                  <a:gd name="T18" fmla="*/ 0 w 446"/>
                  <a:gd name="T19" fmla="*/ 0 h 861"/>
                  <a:gd name="T20" fmla="*/ 0 w 446"/>
                  <a:gd name="T21" fmla="*/ 0 h 861"/>
                  <a:gd name="T22" fmla="*/ 0 w 446"/>
                  <a:gd name="T23" fmla="*/ 0 h 861"/>
                  <a:gd name="T24" fmla="*/ 0 w 446"/>
                  <a:gd name="T25" fmla="*/ 0 h 861"/>
                  <a:gd name="T26" fmla="*/ 0 w 446"/>
                  <a:gd name="T27" fmla="*/ 0 h 861"/>
                  <a:gd name="T28" fmla="*/ 0 w 446"/>
                  <a:gd name="T29" fmla="*/ 0 h 861"/>
                  <a:gd name="T30" fmla="*/ 0 w 446"/>
                  <a:gd name="T31" fmla="*/ 0 h 861"/>
                  <a:gd name="T32" fmla="*/ 0 w 446"/>
                  <a:gd name="T33" fmla="*/ 0 h 861"/>
                  <a:gd name="T34" fmla="*/ 0 w 446"/>
                  <a:gd name="T35" fmla="*/ 0 h 861"/>
                  <a:gd name="T36" fmla="*/ 0 w 446"/>
                  <a:gd name="T37" fmla="*/ 0 h 861"/>
                  <a:gd name="T38" fmla="*/ 0 w 446"/>
                  <a:gd name="T39" fmla="*/ 0 h 861"/>
                  <a:gd name="T40" fmla="*/ 0 w 446"/>
                  <a:gd name="T41" fmla="*/ 0 h 861"/>
                  <a:gd name="T42" fmla="*/ 0 w 446"/>
                  <a:gd name="T43" fmla="*/ 0 h 861"/>
                  <a:gd name="T44" fmla="*/ 0 w 446"/>
                  <a:gd name="T45" fmla="*/ 0 h 861"/>
                  <a:gd name="T46" fmla="*/ 0 w 446"/>
                  <a:gd name="T47" fmla="*/ 0 h 861"/>
                  <a:gd name="T48" fmla="*/ 0 w 446"/>
                  <a:gd name="T49" fmla="*/ 0 h 861"/>
                  <a:gd name="T50" fmla="*/ 0 w 446"/>
                  <a:gd name="T51" fmla="*/ 0 h 861"/>
                  <a:gd name="T52" fmla="*/ 0 w 446"/>
                  <a:gd name="T53" fmla="*/ 0 h 861"/>
                  <a:gd name="T54" fmla="*/ 0 w 446"/>
                  <a:gd name="T55" fmla="*/ 0 h 861"/>
                  <a:gd name="T56" fmla="*/ 0 w 446"/>
                  <a:gd name="T57" fmla="*/ 0 h 861"/>
                  <a:gd name="T58" fmla="*/ 0 w 446"/>
                  <a:gd name="T59" fmla="*/ 0 h 8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46" h="861">
                    <a:moveTo>
                      <a:pt x="349" y="531"/>
                    </a:moveTo>
                    <a:cubicBezTo>
                      <a:pt x="334" y="547"/>
                      <a:pt x="322" y="558"/>
                      <a:pt x="313" y="565"/>
                    </a:cubicBezTo>
                    <a:cubicBezTo>
                      <a:pt x="283" y="586"/>
                      <a:pt x="246" y="597"/>
                      <a:pt x="201" y="597"/>
                    </a:cubicBezTo>
                    <a:cubicBezTo>
                      <a:pt x="150" y="597"/>
                      <a:pt x="109" y="583"/>
                      <a:pt x="76" y="555"/>
                    </a:cubicBezTo>
                    <a:cubicBezTo>
                      <a:pt x="25" y="513"/>
                      <a:pt x="0" y="436"/>
                      <a:pt x="0" y="325"/>
                    </a:cubicBezTo>
                    <a:cubicBezTo>
                      <a:pt x="0" y="235"/>
                      <a:pt x="18" y="162"/>
                      <a:pt x="55" y="103"/>
                    </a:cubicBezTo>
                    <a:cubicBezTo>
                      <a:pt x="99" y="35"/>
                      <a:pt x="169" y="0"/>
                      <a:pt x="267" y="0"/>
                    </a:cubicBezTo>
                    <a:cubicBezTo>
                      <a:pt x="324" y="0"/>
                      <a:pt x="384" y="8"/>
                      <a:pt x="446" y="23"/>
                    </a:cubicBezTo>
                    <a:cubicBezTo>
                      <a:pt x="446" y="471"/>
                      <a:pt x="446" y="471"/>
                      <a:pt x="446" y="471"/>
                    </a:cubicBezTo>
                    <a:cubicBezTo>
                      <a:pt x="446" y="554"/>
                      <a:pt x="442" y="617"/>
                      <a:pt x="435" y="661"/>
                    </a:cubicBezTo>
                    <a:cubicBezTo>
                      <a:pt x="422" y="740"/>
                      <a:pt x="387" y="794"/>
                      <a:pt x="330" y="824"/>
                    </a:cubicBezTo>
                    <a:cubicBezTo>
                      <a:pt x="284" y="849"/>
                      <a:pt x="224" y="861"/>
                      <a:pt x="149" y="861"/>
                    </a:cubicBezTo>
                    <a:cubicBezTo>
                      <a:pt x="129" y="861"/>
                      <a:pt x="104" y="859"/>
                      <a:pt x="77" y="856"/>
                    </a:cubicBezTo>
                    <a:cubicBezTo>
                      <a:pt x="77" y="798"/>
                      <a:pt x="77" y="798"/>
                      <a:pt x="77" y="798"/>
                    </a:cubicBezTo>
                    <a:cubicBezTo>
                      <a:pt x="102" y="801"/>
                      <a:pt x="126" y="802"/>
                      <a:pt x="149" y="802"/>
                    </a:cubicBezTo>
                    <a:cubicBezTo>
                      <a:pt x="202" y="802"/>
                      <a:pt x="241" y="796"/>
                      <a:pt x="267" y="781"/>
                    </a:cubicBezTo>
                    <a:cubicBezTo>
                      <a:pt x="305" y="761"/>
                      <a:pt x="330" y="725"/>
                      <a:pt x="340" y="673"/>
                    </a:cubicBezTo>
                    <a:cubicBezTo>
                      <a:pt x="346" y="643"/>
                      <a:pt x="349" y="606"/>
                      <a:pt x="349" y="562"/>
                    </a:cubicBezTo>
                    <a:lnTo>
                      <a:pt x="349" y="531"/>
                    </a:lnTo>
                    <a:close/>
                    <a:moveTo>
                      <a:pt x="349" y="64"/>
                    </a:moveTo>
                    <a:cubicBezTo>
                      <a:pt x="322" y="61"/>
                      <a:pt x="298" y="59"/>
                      <a:pt x="276" y="59"/>
                    </a:cubicBezTo>
                    <a:cubicBezTo>
                      <a:pt x="236" y="59"/>
                      <a:pt x="204" y="67"/>
                      <a:pt x="181" y="83"/>
                    </a:cubicBezTo>
                    <a:cubicBezTo>
                      <a:pt x="155" y="102"/>
                      <a:pt x="134" y="136"/>
                      <a:pt x="119" y="183"/>
                    </a:cubicBezTo>
                    <a:cubicBezTo>
                      <a:pt x="106" y="225"/>
                      <a:pt x="99" y="274"/>
                      <a:pt x="99" y="329"/>
                    </a:cubicBezTo>
                    <a:cubicBezTo>
                      <a:pt x="99" y="406"/>
                      <a:pt x="111" y="462"/>
                      <a:pt x="136" y="497"/>
                    </a:cubicBezTo>
                    <a:cubicBezTo>
                      <a:pt x="156" y="525"/>
                      <a:pt x="182" y="539"/>
                      <a:pt x="214" y="539"/>
                    </a:cubicBezTo>
                    <a:cubicBezTo>
                      <a:pt x="242" y="539"/>
                      <a:pt x="267" y="530"/>
                      <a:pt x="291" y="513"/>
                    </a:cubicBezTo>
                    <a:cubicBezTo>
                      <a:pt x="314" y="495"/>
                      <a:pt x="331" y="472"/>
                      <a:pt x="341" y="444"/>
                    </a:cubicBezTo>
                    <a:cubicBezTo>
                      <a:pt x="346" y="429"/>
                      <a:pt x="349" y="408"/>
                      <a:pt x="349" y="379"/>
                    </a:cubicBezTo>
                    <a:lnTo>
                      <a:pt x="349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7" name="Freeform 82"/>
              <p:cNvSpPr>
                <a:spLocks/>
              </p:cNvSpPr>
              <p:nvPr/>
            </p:nvSpPr>
            <p:spPr bwMode="gray">
              <a:xfrm>
                <a:off x="2431" y="1922"/>
                <a:ext cx="50" cy="143"/>
              </a:xfrm>
              <a:custGeom>
                <a:avLst/>
                <a:gdLst>
                  <a:gd name="T0" fmla="*/ 0 w 249"/>
                  <a:gd name="T1" fmla="*/ 0 h 718"/>
                  <a:gd name="T2" fmla="*/ 0 w 249"/>
                  <a:gd name="T3" fmla="*/ 0 h 718"/>
                  <a:gd name="T4" fmla="*/ 0 w 249"/>
                  <a:gd name="T5" fmla="*/ 0 h 718"/>
                  <a:gd name="T6" fmla="*/ 0 w 249"/>
                  <a:gd name="T7" fmla="*/ 0 h 718"/>
                  <a:gd name="T8" fmla="*/ 0 w 249"/>
                  <a:gd name="T9" fmla="*/ 0 h 718"/>
                  <a:gd name="T10" fmla="*/ 0 w 249"/>
                  <a:gd name="T11" fmla="*/ 0 h 718"/>
                  <a:gd name="T12" fmla="*/ 0 w 249"/>
                  <a:gd name="T13" fmla="*/ 0 h 718"/>
                  <a:gd name="T14" fmla="*/ 0 w 249"/>
                  <a:gd name="T15" fmla="*/ 0 h 718"/>
                  <a:gd name="T16" fmla="*/ 0 w 249"/>
                  <a:gd name="T17" fmla="*/ 0 h 718"/>
                  <a:gd name="T18" fmla="*/ 0 w 249"/>
                  <a:gd name="T19" fmla="*/ 0 h 718"/>
                  <a:gd name="T20" fmla="*/ 0 w 249"/>
                  <a:gd name="T21" fmla="*/ 0 h 718"/>
                  <a:gd name="T22" fmla="*/ 0 w 249"/>
                  <a:gd name="T23" fmla="*/ 0 h 718"/>
                  <a:gd name="T24" fmla="*/ 0 w 249"/>
                  <a:gd name="T25" fmla="*/ 0 h 718"/>
                  <a:gd name="T26" fmla="*/ 0 w 249"/>
                  <a:gd name="T27" fmla="*/ 0 h 718"/>
                  <a:gd name="T28" fmla="*/ 0 w 249"/>
                  <a:gd name="T29" fmla="*/ 0 h 718"/>
                  <a:gd name="T30" fmla="*/ 0 w 249"/>
                  <a:gd name="T31" fmla="*/ 0 h 718"/>
                  <a:gd name="T32" fmla="*/ 0 w 249"/>
                  <a:gd name="T33" fmla="*/ 0 h 7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9" h="718">
                    <a:moveTo>
                      <a:pt x="0" y="0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153"/>
                      <a:pt x="97" y="153"/>
                      <a:pt x="97" y="153"/>
                    </a:cubicBezTo>
                    <a:cubicBezTo>
                      <a:pt x="249" y="153"/>
                      <a:pt x="249" y="153"/>
                      <a:pt x="249" y="153"/>
                    </a:cubicBezTo>
                    <a:cubicBezTo>
                      <a:pt x="249" y="215"/>
                      <a:pt x="249" y="215"/>
                      <a:pt x="249" y="215"/>
                    </a:cubicBezTo>
                    <a:cubicBezTo>
                      <a:pt x="97" y="215"/>
                      <a:pt x="97" y="215"/>
                      <a:pt x="97" y="215"/>
                    </a:cubicBezTo>
                    <a:cubicBezTo>
                      <a:pt x="97" y="515"/>
                      <a:pt x="97" y="515"/>
                      <a:pt x="97" y="515"/>
                    </a:cubicBezTo>
                    <a:cubicBezTo>
                      <a:pt x="97" y="572"/>
                      <a:pt x="105" y="610"/>
                      <a:pt x="122" y="630"/>
                    </a:cubicBezTo>
                    <a:cubicBezTo>
                      <a:pt x="134" y="644"/>
                      <a:pt x="152" y="652"/>
                      <a:pt x="176" y="655"/>
                    </a:cubicBezTo>
                    <a:cubicBezTo>
                      <a:pt x="184" y="656"/>
                      <a:pt x="197" y="657"/>
                      <a:pt x="217" y="657"/>
                    </a:cubicBezTo>
                    <a:cubicBezTo>
                      <a:pt x="249" y="657"/>
                      <a:pt x="249" y="657"/>
                      <a:pt x="249" y="657"/>
                    </a:cubicBezTo>
                    <a:cubicBezTo>
                      <a:pt x="249" y="718"/>
                      <a:pt x="249" y="718"/>
                      <a:pt x="249" y="718"/>
                    </a:cubicBezTo>
                    <a:cubicBezTo>
                      <a:pt x="197" y="718"/>
                      <a:pt x="197" y="718"/>
                      <a:pt x="197" y="718"/>
                    </a:cubicBezTo>
                    <a:cubicBezTo>
                      <a:pt x="155" y="718"/>
                      <a:pt x="123" y="715"/>
                      <a:pt x="99" y="709"/>
                    </a:cubicBezTo>
                    <a:cubicBezTo>
                      <a:pt x="50" y="695"/>
                      <a:pt x="20" y="663"/>
                      <a:pt x="9" y="613"/>
                    </a:cubicBezTo>
                    <a:cubicBezTo>
                      <a:pt x="3" y="586"/>
                      <a:pt x="0" y="549"/>
                      <a:pt x="0" y="50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8" name="Freeform 83"/>
              <p:cNvSpPr>
                <a:spLocks noEditPoints="1"/>
              </p:cNvSpPr>
              <p:nvPr/>
            </p:nvSpPr>
            <p:spPr bwMode="gray">
              <a:xfrm>
                <a:off x="2502" y="1949"/>
                <a:ext cx="95" cy="120"/>
              </a:xfrm>
              <a:custGeom>
                <a:avLst/>
                <a:gdLst>
                  <a:gd name="T0" fmla="*/ 0 w 476"/>
                  <a:gd name="T1" fmla="*/ 0 h 597"/>
                  <a:gd name="T2" fmla="*/ 0 w 476"/>
                  <a:gd name="T3" fmla="*/ 0 h 597"/>
                  <a:gd name="T4" fmla="*/ 0 w 476"/>
                  <a:gd name="T5" fmla="*/ 0 h 597"/>
                  <a:gd name="T6" fmla="*/ 0 w 476"/>
                  <a:gd name="T7" fmla="*/ 0 h 597"/>
                  <a:gd name="T8" fmla="*/ 0 w 476"/>
                  <a:gd name="T9" fmla="*/ 0 h 597"/>
                  <a:gd name="T10" fmla="*/ 0 w 476"/>
                  <a:gd name="T11" fmla="*/ 0 h 597"/>
                  <a:gd name="T12" fmla="*/ 0 w 476"/>
                  <a:gd name="T13" fmla="*/ 0 h 597"/>
                  <a:gd name="T14" fmla="*/ 0 w 476"/>
                  <a:gd name="T15" fmla="*/ 0 h 597"/>
                  <a:gd name="T16" fmla="*/ 0 w 476"/>
                  <a:gd name="T17" fmla="*/ 0 h 597"/>
                  <a:gd name="T18" fmla="*/ 0 w 476"/>
                  <a:gd name="T19" fmla="*/ 0 h 597"/>
                  <a:gd name="T20" fmla="*/ 0 w 476"/>
                  <a:gd name="T21" fmla="*/ 0 h 597"/>
                  <a:gd name="T22" fmla="*/ 0 w 476"/>
                  <a:gd name="T23" fmla="*/ 0 h 597"/>
                  <a:gd name="T24" fmla="*/ 0 w 476"/>
                  <a:gd name="T25" fmla="*/ 0 h 597"/>
                  <a:gd name="T26" fmla="*/ 0 w 476"/>
                  <a:gd name="T27" fmla="*/ 0 h 597"/>
                  <a:gd name="T28" fmla="*/ 0 w 476"/>
                  <a:gd name="T29" fmla="*/ 0 h 597"/>
                  <a:gd name="T30" fmla="*/ 0 w 476"/>
                  <a:gd name="T31" fmla="*/ 0 h 597"/>
                  <a:gd name="T32" fmla="*/ 0 w 476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6" h="597">
                    <a:moveTo>
                      <a:pt x="238" y="0"/>
                    </a:moveTo>
                    <a:cubicBezTo>
                      <a:pt x="319" y="0"/>
                      <a:pt x="379" y="27"/>
                      <a:pt x="419" y="81"/>
                    </a:cubicBezTo>
                    <a:cubicBezTo>
                      <a:pt x="457" y="133"/>
                      <a:pt x="476" y="205"/>
                      <a:pt x="476" y="299"/>
                    </a:cubicBezTo>
                    <a:cubicBezTo>
                      <a:pt x="476" y="391"/>
                      <a:pt x="457" y="464"/>
                      <a:pt x="419" y="516"/>
                    </a:cubicBezTo>
                    <a:cubicBezTo>
                      <a:pt x="380" y="570"/>
                      <a:pt x="320" y="597"/>
                      <a:pt x="239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5" y="132"/>
                    </a:cubicBezTo>
                    <a:cubicBezTo>
                      <a:pt x="107" y="173"/>
                      <a:pt x="99" y="227"/>
                      <a:pt x="99" y="296"/>
                    </a:cubicBezTo>
                    <a:cubicBezTo>
                      <a:pt x="99" y="368"/>
                      <a:pt x="107" y="424"/>
                      <a:pt x="125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3" y="539"/>
                      <a:pt x="330" y="514"/>
                      <a:pt x="351" y="465"/>
                    </a:cubicBezTo>
                    <a:cubicBezTo>
                      <a:pt x="368" y="424"/>
                      <a:pt x="377" y="369"/>
                      <a:pt x="377" y="299"/>
                    </a:cubicBezTo>
                    <a:cubicBezTo>
                      <a:pt x="377" y="227"/>
                      <a:pt x="368" y="172"/>
                      <a:pt x="351" y="132"/>
                    </a:cubicBezTo>
                    <a:cubicBezTo>
                      <a:pt x="330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9" name="Freeform 84"/>
              <p:cNvSpPr>
                <a:spLocks/>
              </p:cNvSpPr>
              <p:nvPr/>
            </p:nvSpPr>
            <p:spPr bwMode="gray">
              <a:xfrm>
                <a:off x="2625" y="1949"/>
                <a:ext cx="146" cy="116"/>
              </a:xfrm>
              <a:custGeom>
                <a:avLst/>
                <a:gdLst>
                  <a:gd name="T0" fmla="*/ 0 w 730"/>
                  <a:gd name="T1" fmla="*/ 0 h 581"/>
                  <a:gd name="T2" fmla="*/ 0 w 730"/>
                  <a:gd name="T3" fmla="*/ 0 h 581"/>
                  <a:gd name="T4" fmla="*/ 0 w 730"/>
                  <a:gd name="T5" fmla="*/ 0 h 581"/>
                  <a:gd name="T6" fmla="*/ 0 w 730"/>
                  <a:gd name="T7" fmla="*/ 0 h 581"/>
                  <a:gd name="T8" fmla="*/ 0 w 730"/>
                  <a:gd name="T9" fmla="*/ 0 h 581"/>
                  <a:gd name="T10" fmla="*/ 0 w 730"/>
                  <a:gd name="T11" fmla="*/ 0 h 581"/>
                  <a:gd name="T12" fmla="*/ 0 w 730"/>
                  <a:gd name="T13" fmla="*/ 0 h 581"/>
                  <a:gd name="T14" fmla="*/ 0 w 730"/>
                  <a:gd name="T15" fmla="*/ 0 h 581"/>
                  <a:gd name="T16" fmla="*/ 0 w 730"/>
                  <a:gd name="T17" fmla="*/ 0 h 581"/>
                  <a:gd name="T18" fmla="*/ 0 w 730"/>
                  <a:gd name="T19" fmla="*/ 0 h 581"/>
                  <a:gd name="T20" fmla="*/ 0 w 730"/>
                  <a:gd name="T21" fmla="*/ 0 h 581"/>
                  <a:gd name="T22" fmla="*/ 0 w 730"/>
                  <a:gd name="T23" fmla="*/ 0 h 581"/>
                  <a:gd name="T24" fmla="*/ 0 w 730"/>
                  <a:gd name="T25" fmla="*/ 0 h 581"/>
                  <a:gd name="T26" fmla="*/ 0 w 730"/>
                  <a:gd name="T27" fmla="*/ 0 h 581"/>
                  <a:gd name="T28" fmla="*/ 0 w 730"/>
                  <a:gd name="T29" fmla="*/ 0 h 581"/>
                  <a:gd name="T30" fmla="*/ 0 w 730"/>
                  <a:gd name="T31" fmla="*/ 0 h 581"/>
                  <a:gd name="T32" fmla="*/ 0 w 730"/>
                  <a:gd name="T33" fmla="*/ 0 h 581"/>
                  <a:gd name="T34" fmla="*/ 0 w 730"/>
                  <a:gd name="T35" fmla="*/ 0 h 581"/>
                  <a:gd name="T36" fmla="*/ 0 w 730"/>
                  <a:gd name="T37" fmla="*/ 0 h 581"/>
                  <a:gd name="T38" fmla="*/ 0 w 730"/>
                  <a:gd name="T39" fmla="*/ 0 h 581"/>
                  <a:gd name="T40" fmla="*/ 0 w 730"/>
                  <a:gd name="T41" fmla="*/ 0 h 5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30" h="581">
                    <a:moveTo>
                      <a:pt x="0" y="581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88" y="8"/>
                      <a:pt x="158" y="0"/>
                      <a:pt x="209" y="0"/>
                    </a:cubicBezTo>
                    <a:cubicBezTo>
                      <a:pt x="276" y="0"/>
                      <a:pt x="326" y="12"/>
                      <a:pt x="360" y="37"/>
                    </a:cubicBezTo>
                    <a:cubicBezTo>
                      <a:pt x="421" y="12"/>
                      <a:pt x="481" y="0"/>
                      <a:pt x="541" y="0"/>
                    </a:cubicBezTo>
                    <a:cubicBezTo>
                      <a:pt x="632" y="0"/>
                      <a:pt x="690" y="30"/>
                      <a:pt x="714" y="90"/>
                    </a:cubicBezTo>
                    <a:cubicBezTo>
                      <a:pt x="725" y="118"/>
                      <a:pt x="730" y="166"/>
                      <a:pt x="730" y="234"/>
                    </a:cubicBezTo>
                    <a:cubicBezTo>
                      <a:pt x="730" y="581"/>
                      <a:pt x="730" y="581"/>
                      <a:pt x="730" y="581"/>
                    </a:cubicBezTo>
                    <a:cubicBezTo>
                      <a:pt x="634" y="581"/>
                      <a:pt x="634" y="581"/>
                      <a:pt x="634" y="581"/>
                    </a:cubicBezTo>
                    <a:cubicBezTo>
                      <a:pt x="634" y="240"/>
                      <a:pt x="634" y="240"/>
                      <a:pt x="634" y="240"/>
                    </a:cubicBezTo>
                    <a:cubicBezTo>
                      <a:pt x="634" y="174"/>
                      <a:pt x="628" y="129"/>
                      <a:pt x="618" y="106"/>
                    </a:cubicBezTo>
                    <a:cubicBezTo>
                      <a:pt x="604" y="75"/>
                      <a:pt x="574" y="59"/>
                      <a:pt x="528" y="59"/>
                    </a:cubicBezTo>
                    <a:cubicBezTo>
                      <a:pt x="491" y="59"/>
                      <a:pt x="452" y="68"/>
                      <a:pt x="413" y="85"/>
                    </a:cubicBezTo>
                    <a:cubicBezTo>
                      <a:pt x="413" y="581"/>
                      <a:pt x="413" y="581"/>
                      <a:pt x="413" y="581"/>
                    </a:cubicBezTo>
                    <a:cubicBezTo>
                      <a:pt x="317" y="581"/>
                      <a:pt x="317" y="581"/>
                      <a:pt x="317" y="581"/>
                    </a:cubicBezTo>
                    <a:cubicBezTo>
                      <a:pt x="317" y="236"/>
                      <a:pt x="317" y="236"/>
                      <a:pt x="317" y="236"/>
                    </a:cubicBezTo>
                    <a:cubicBezTo>
                      <a:pt x="317" y="172"/>
                      <a:pt x="312" y="129"/>
                      <a:pt x="301" y="106"/>
                    </a:cubicBezTo>
                    <a:cubicBezTo>
                      <a:pt x="286" y="75"/>
                      <a:pt x="255" y="59"/>
                      <a:pt x="209" y="59"/>
                    </a:cubicBezTo>
                    <a:cubicBezTo>
                      <a:pt x="173" y="59"/>
                      <a:pt x="135" y="63"/>
                      <a:pt x="96" y="71"/>
                    </a:cubicBezTo>
                    <a:cubicBezTo>
                      <a:pt x="96" y="581"/>
                      <a:pt x="96" y="581"/>
                      <a:pt x="96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0" name="Freeform 85"/>
              <p:cNvSpPr>
                <a:spLocks noEditPoints="1"/>
              </p:cNvSpPr>
              <p:nvPr/>
            </p:nvSpPr>
            <p:spPr bwMode="gray">
              <a:xfrm>
                <a:off x="2797" y="1949"/>
                <a:ext cx="95" cy="120"/>
              </a:xfrm>
              <a:custGeom>
                <a:avLst/>
                <a:gdLst>
                  <a:gd name="T0" fmla="*/ 0 w 475"/>
                  <a:gd name="T1" fmla="*/ 0 h 597"/>
                  <a:gd name="T2" fmla="*/ 0 w 475"/>
                  <a:gd name="T3" fmla="*/ 0 h 597"/>
                  <a:gd name="T4" fmla="*/ 0 w 475"/>
                  <a:gd name="T5" fmla="*/ 0 h 597"/>
                  <a:gd name="T6" fmla="*/ 0 w 475"/>
                  <a:gd name="T7" fmla="*/ 0 h 597"/>
                  <a:gd name="T8" fmla="*/ 0 w 475"/>
                  <a:gd name="T9" fmla="*/ 0 h 597"/>
                  <a:gd name="T10" fmla="*/ 0 w 475"/>
                  <a:gd name="T11" fmla="*/ 0 h 597"/>
                  <a:gd name="T12" fmla="*/ 0 w 475"/>
                  <a:gd name="T13" fmla="*/ 0 h 597"/>
                  <a:gd name="T14" fmla="*/ 0 w 475"/>
                  <a:gd name="T15" fmla="*/ 0 h 597"/>
                  <a:gd name="T16" fmla="*/ 0 w 475"/>
                  <a:gd name="T17" fmla="*/ 0 h 597"/>
                  <a:gd name="T18" fmla="*/ 0 w 475"/>
                  <a:gd name="T19" fmla="*/ 0 h 597"/>
                  <a:gd name="T20" fmla="*/ 0 w 475"/>
                  <a:gd name="T21" fmla="*/ 0 h 597"/>
                  <a:gd name="T22" fmla="*/ 0 w 475"/>
                  <a:gd name="T23" fmla="*/ 0 h 597"/>
                  <a:gd name="T24" fmla="*/ 0 w 475"/>
                  <a:gd name="T25" fmla="*/ 0 h 597"/>
                  <a:gd name="T26" fmla="*/ 0 w 475"/>
                  <a:gd name="T27" fmla="*/ 0 h 597"/>
                  <a:gd name="T28" fmla="*/ 0 w 475"/>
                  <a:gd name="T29" fmla="*/ 0 h 597"/>
                  <a:gd name="T30" fmla="*/ 0 w 475"/>
                  <a:gd name="T31" fmla="*/ 0 h 597"/>
                  <a:gd name="T32" fmla="*/ 0 w 475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5" h="597">
                    <a:moveTo>
                      <a:pt x="238" y="0"/>
                    </a:moveTo>
                    <a:cubicBezTo>
                      <a:pt x="319" y="0"/>
                      <a:pt x="379" y="27"/>
                      <a:pt x="418" y="81"/>
                    </a:cubicBezTo>
                    <a:cubicBezTo>
                      <a:pt x="456" y="133"/>
                      <a:pt x="475" y="205"/>
                      <a:pt x="475" y="299"/>
                    </a:cubicBezTo>
                    <a:cubicBezTo>
                      <a:pt x="475" y="391"/>
                      <a:pt x="456" y="464"/>
                      <a:pt x="418" y="516"/>
                    </a:cubicBezTo>
                    <a:cubicBezTo>
                      <a:pt x="379" y="570"/>
                      <a:pt x="319" y="597"/>
                      <a:pt x="238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6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4" y="132"/>
                    </a:cubicBezTo>
                    <a:cubicBezTo>
                      <a:pt x="107" y="173"/>
                      <a:pt x="98" y="227"/>
                      <a:pt x="98" y="296"/>
                    </a:cubicBezTo>
                    <a:cubicBezTo>
                      <a:pt x="98" y="368"/>
                      <a:pt x="107" y="424"/>
                      <a:pt x="124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2" y="539"/>
                      <a:pt x="330" y="514"/>
                      <a:pt x="350" y="465"/>
                    </a:cubicBezTo>
                    <a:cubicBezTo>
                      <a:pt x="368" y="424"/>
                      <a:pt x="376" y="369"/>
                      <a:pt x="376" y="299"/>
                    </a:cubicBezTo>
                    <a:cubicBezTo>
                      <a:pt x="376" y="227"/>
                      <a:pt x="368" y="172"/>
                      <a:pt x="350" y="132"/>
                    </a:cubicBezTo>
                    <a:cubicBezTo>
                      <a:pt x="329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1" name="Freeform 86"/>
              <p:cNvSpPr>
                <a:spLocks/>
              </p:cNvSpPr>
              <p:nvPr/>
            </p:nvSpPr>
            <p:spPr bwMode="gray">
              <a:xfrm>
                <a:off x="2922" y="1949"/>
                <a:ext cx="49" cy="116"/>
              </a:xfrm>
              <a:custGeom>
                <a:avLst/>
                <a:gdLst>
                  <a:gd name="T0" fmla="*/ 0 w 244"/>
                  <a:gd name="T1" fmla="*/ 0 h 581"/>
                  <a:gd name="T2" fmla="*/ 0 w 244"/>
                  <a:gd name="T3" fmla="*/ 0 h 581"/>
                  <a:gd name="T4" fmla="*/ 0 w 244"/>
                  <a:gd name="T5" fmla="*/ 0 h 581"/>
                  <a:gd name="T6" fmla="*/ 0 w 244"/>
                  <a:gd name="T7" fmla="*/ 0 h 581"/>
                  <a:gd name="T8" fmla="*/ 0 w 244"/>
                  <a:gd name="T9" fmla="*/ 0 h 581"/>
                  <a:gd name="T10" fmla="*/ 0 w 244"/>
                  <a:gd name="T11" fmla="*/ 0 h 581"/>
                  <a:gd name="T12" fmla="*/ 0 w 244"/>
                  <a:gd name="T13" fmla="*/ 0 h 5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4" h="581">
                    <a:moveTo>
                      <a:pt x="0" y="581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74" y="9"/>
                      <a:pt x="155" y="1"/>
                      <a:pt x="244" y="0"/>
                    </a:cubicBezTo>
                    <a:cubicBezTo>
                      <a:pt x="244" y="61"/>
                      <a:pt x="244" y="61"/>
                      <a:pt x="244" y="61"/>
                    </a:cubicBezTo>
                    <a:cubicBezTo>
                      <a:pt x="190" y="61"/>
                      <a:pt x="141" y="65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2" name="Freeform 87"/>
              <p:cNvSpPr>
                <a:spLocks/>
              </p:cNvSpPr>
              <p:nvPr/>
            </p:nvSpPr>
            <p:spPr bwMode="gray">
              <a:xfrm>
                <a:off x="2992" y="1949"/>
                <a:ext cx="49" cy="116"/>
              </a:xfrm>
              <a:custGeom>
                <a:avLst/>
                <a:gdLst>
                  <a:gd name="T0" fmla="*/ 0 w 244"/>
                  <a:gd name="T1" fmla="*/ 0 h 581"/>
                  <a:gd name="T2" fmla="*/ 0 w 244"/>
                  <a:gd name="T3" fmla="*/ 0 h 581"/>
                  <a:gd name="T4" fmla="*/ 0 w 244"/>
                  <a:gd name="T5" fmla="*/ 0 h 581"/>
                  <a:gd name="T6" fmla="*/ 0 w 244"/>
                  <a:gd name="T7" fmla="*/ 0 h 581"/>
                  <a:gd name="T8" fmla="*/ 0 w 244"/>
                  <a:gd name="T9" fmla="*/ 0 h 581"/>
                  <a:gd name="T10" fmla="*/ 0 w 244"/>
                  <a:gd name="T11" fmla="*/ 0 h 581"/>
                  <a:gd name="T12" fmla="*/ 0 w 244"/>
                  <a:gd name="T13" fmla="*/ 0 h 5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4" h="581">
                    <a:moveTo>
                      <a:pt x="0" y="581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74" y="9"/>
                      <a:pt x="155" y="1"/>
                      <a:pt x="244" y="0"/>
                    </a:cubicBezTo>
                    <a:cubicBezTo>
                      <a:pt x="244" y="61"/>
                      <a:pt x="244" y="61"/>
                      <a:pt x="244" y="61"/>
                    </a:cubicBezTo>
                    <a:cubicBezTo>
                      <a:pt x="190" y="61"/>
                      <a:pt x="140" y="65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3" name="Freeform 88"/>
              <p:cNvSpPr>
                <a:spLocks noEditPoints="1"/>
              </p:cNvSpPr>
              <p:nvPr/>
            </p:nvSpPr>
            <p:spPr bwMode="gray">
              <a:xfrm>
                <a:off x="3054" y="1949"/>
                <a:ext cx="95" cy="120"/>
              </a:xfrm>
              <a:custGeom>
                <a:avLst/>
                <a:gdLst>
                  <a:gd name="T0" fmla="*/ 0 w 476"/>
                  <a:gd name="T1" fmla="*/ 0 h 597"/>
                  <a:gd name="T2" fmla="*/ 0 w 476"/>
                  <a:gd name="T3" fmla="*/ 0 h 597"/>
                  <a:gd name="T4" fmla="*/ 0 w 476"/>
                  <a:gd name="T5" fmla="*/ 0 h 597"/>
                  <a:gd name="T6" fmla="*/ 0 w 476"/>
                  <a:gd name="T7" fmla="*/ 0 h 597"/>
                  <a:gd name="T8" fmla="*/ 0 w 476"/>
                  <a:gd name="T9" fmla="*/ 0 h 597"/>
                  <a:gd name="T10" fmla="*/ 0 w 476"/>
                  <a:gd name="T11" fmla="*/ 0 h 597"/>
                  <a:gd name="T12" fmla="*/ 0 w 476"/>
                  <a:gd name="T13" fmla="*/ 0 h 597"/>
                  <a:gd name="T14" fmla="*/ 0 w 476"/>
                  <a:gd name="T15" fmla="*/ 0 h 597"/>
                  <a:gd name="T16" fmla="*/ 0 w 476"/>
                  <a:gd name="T17" fmla="*/ 0 h 597"/>
                  <a:gd name="T18" fmla="*/ 0 w 476"/>
                  <a:gd name="T19" fmla="*/ 0 h 597"/>
                  <a:gd name="T20" fmla="*/ 0 w 476"/>
                  <a:gd name="T21" fmla="*/ 0 h 597"/>
                  <a:gd name="T22" fmla="*/ 0 w 476"/>
                  <a:gd name="T23" fmla="*/ 0 h 597"/>
                  <a:gd name="T24" fmla="*/ 0 w 476"/>
                  <a:gd name="T25" fmla="*/ 0 h 597"/>
                  <a:gd name="T26" fmla="*/ 0 w 476"/>
                  <a:gd name="T27" fmla="*/ 0 h 597"/>
                  <a:gd name="T28" fmla="*/ 0 w 476"/>
                  <a:gd name="T29" fmla="*/ 0 h 597"/>
                  <a:gd name="T30" fmla="*/ 0 w 476"/>
                  <a:gd name="T31" fmla="*/ 0 h 597"/>
                  <a:gd name="T32" fmla="*/ 0 w 476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6" h="597">
                    <a:moveTo>
                      <a:pt x="238" y="0"/>
                    </a:moveTo>
                    <a:cubicBezTo>
                      <a:pt x="319" y="0"/>
                      <a:pt x="379" y="27"/>
                      <a:pt x="419" y="81"/>
                    </a:cubicBezTo>
                    <a:cubicBezTo>
                      <a:pt x="457" y="133"/>
                      <a:pt x="476" y="205"/>
                      <a:pt x="476" y="299"/>
                    </a:cubicBezTo>
                    <a:cubicBezTo>
                      <a:pt x="476" y="391"/>
                      <a:pt x="457" y="464"/>
                      <a:pt x="419" y="516"/>
                    </a:cubicBezTo>
                    <a:cubicBezTo>
                      <a:pt x="380" y="570"/>
                      <a:pt x="320" y="597"/>
                      <a:pt x="239" y="597"/>
                    </a:cubicBezTo>
                    <a:cubicBezTo>
                      <a:pt x="80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7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4" y="59"/>
                      <a:pt x="146" y="83"/>
                      <a:pt x="125" y="132"/>
                    </a:cubicBezTo>
                    <a:cubicBezTo>
                      <a:pt x="108" y="173"/>
                      <a:pt x="99" y="227"/>
                      <a:pt x="99" y="296"/>
                    </a:cubicBezTo>
                    <a:cubicBezTo>
                      <a:pt x="99" y="368"/>
                      <a:pt x="108" y="424"/>
                      <a:pt x="125" y="465"/>
                    </a:cubicBezTo>
                    <a:cubicBezTo>
                      <a:pt x="146" y="514"/>
                      <a:pt x="184" y="539"/>
                      <a:pt x="238" y="539"/>
                    </a:cubicBezTo>
                    <a:cubicBezTo>
                      <a:pt x="293" y="539"/>
                      <a:pt x="331" y="514"/>
                      <a:pt x="351" y="465"/>
                    </a:cubicBezTo>
                    <a:cubicBezTo>
                      <a:pt x="368" y="424"/>
                      <a:pt x="377" y="369"/>
                      <a:pt x="377" y="299"/>
                    </a:cubicBezTo>
                    <a:cubicBezTo>
                      <a:pt x="377" y="227"/>
                      <a:pt x="368" y="172"/>
                      <a:pt x="351" y="132"/>
                    </a:cubicBezTo>
                    <a:cubicBezTo>
                      <a:pt x="330" y="83"/>
                      <a:pt x="293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4" name="Freeform 89"/>
              <p:cNvSpPr>
                <a:spLocks/>
              </p:cNvSpPr>
              <p:nvPr/>
            </p:nvSpPr>
            <p:spPr bwMode="gray">
              <a:xfrm>
                <a:off x="3162" y="1952"/>
                <a:ext cx="145" cy="113"/>
              </a:xfrm>
              <a:custGeom>
                <a:avLst/>
                <a:gdLst>
                  <a:gd name="T0" fmla="*/ 0 w 728"/>
                  <a:gd name="T1" fmla="*/ 0 h 565"/>
                  <a:gd name="T2" fmla="*/ 0 w 728"/>
                  <a:gd name="T3" fmla="*/ 0 h 565"/>
                  <a:gd name="T4" fmla="*/ 0 w 728"/>
                  <a:gd name="T5" fmla="*/ 0 h 565"/>
                  <a:gd name="T6" fmla="*/ 0 w 728"/>
                  <a:gd name="T7" fmla="*/ 0 h 565"/>
                  <a:gd name="T8" fmla="*/ 0 w 728"/>
                  <a:gd name="T9" fmla="*/ 0 h 565"/>
                  <a:gd name="T10" fmla="*/ 0 w 728"/>
                  <a:gd name="T11" fmla="*/ 0 h 565"/>
                  <a:gd name="T12" fmla="*/ 0 w 728"/>
                  <a:gd name="T13" fmla="*/ 0 h 565"/>
                  <a:gd name="T14" fmla="*/ 0 w 728"/>
                  <a:gd name="T15" fmla="*/ 0 h 565"/>
                  <a:gd name="T16" fmla="*/ 0 w 728"/>
                  <a:gd name="T17" fmla="*/ 0 h 565"/>
                  <a:gd name="T18" fmla="*/ 0 w 728"/>
                  <a:gd name="T19" fmla="*/ 0 h 565"/>
                  <a:gd name="T20" fmla="*/ 0 w 728"/>
                  <a:gd name="T21" fmla="*/ 0 h 565"/>
                  <a:gd name="T22" fmla="*/ 0 w 728"/>
                  <a:gd name="T23" fmla="*/ 0 h 565"/>
                  <a:gd name="T24" fmla="*/ 0 w 728"/>
                  <a:gd name="T25" fmla="*/ 0 h 565"/>
                  <a:gd name="T26" fmla="*/ 0 w 728"/>
                  <a:gd name="T27" fmla="*/ 0 h 565"/>
                  <a:gd name="T28" fmla="*/ 0 w 728"/>
                  <a:gd name="T29" fmla="*/ 0 h 565"/>
                  <a:gd name="T30" fmla="*/ 0 w 728"/>
                  <a:gd name="T31" fmla="*/ 0 h 5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28" h="565">
                    <a:moveTo>
                      <a:pt x="159" y="56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217" y="461"/>
                      <a:pt x="217" y="461"/>
                      <a:pt x="217" y="461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529" y="461"/>
                      <a:pt x="529" y="461"/>
                      <a:pt x="529" y="461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568" y="565"/>
                      <a:pt x="568" y="565"/>
                      <a:pt x="568" y="565"/>
                    </a:cubicBezTo>
                    <a:cubicBezTo>
                      <a:pt x="472" y="565"/>
                      <a:pt x="472" y="565"/>
                      <a:pt x="472" y="565"/>
                    </a:cubicBezTo>
                    <a:cubicBezTo>
                      <a:pt x="388" y="199"/>
                      <a:pt x="388" y="199"/>
                      <a:pt x="388" y="199"/>
                    </a:cubicBezTo>
                    <a:cubicBezTo>
                      <a:pt x="381" y="173"/>
                      <a:pt x="374" y="135"/>
                      <a:pt x="366" y="84"/>
                    </a:cubicBezTo>
                    <a:cubicBezTo>
                      <a:pt x="360" y="125"/>
                      <a:pt x="353" y="163"/>
                      <a:pt x="345" y="199"/>
                    </a:cubicBezTo>
                    <a:cubicBezTo>
                      <a:pt x="260" y="565"/>
                      <a:pt x="260" y="565"/>
                      <a:pt x="260" y="565"/>
                    </a:cubicBezTo>
                    <a:lnTo>
                      <a:pt x="159" y="5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5" name="Freeform 90"/>
              <p:cNvSpPr>
                <a:spLocks/>
              </p:cNvSpPr>
              <p:nvPr/>
            </p:nvSpPr>
            <p:spPr bwMode="gray">
              <a:xfrm>
                <a:off x="3365" y="1952"/>
                <a:ext cx="146" cy="113"/>
              </a:xfrm>
              <a:custGeom>
                <a:avLst/>
                <a:gdLst>
                  <a:gd name="T0" fmla="*/ 0 w 728"/>
                  <a:gd name="T1" fmla="*/ 0 h 565"/>
                  <a:gd name="T2" fmla="*/ 0 w 728"/>
                  <a:gd name="T3" fmla="*/ 0 h 565"/>
                  <a:gd name="T4" fmla="*/ 0 w 728"/>
                  <a:gd name="T5" fmla="*/ 0 h 565"/>
                  <a:gd name="T6" fmla="*/ 0 w 728"/>
                  <a:gd name="T7" fmla="*/ 0 h 565"/>
                  <a:gd name="T8" fmla="*/ 0 w 728"/>
                  <a:gd name="T9" fmla="*/ 0 h 565"/>
                  <a:gd name="T10" fmla="*/ 0 w 728"/>
                  <a:gd name="T11" fmla="*/ 0 h 565"/>
                  <a:gd name="T12" fmla="*/ 0 w 728"/>
                  <a:gd name="T13" fmla="*/ 0 h 565"/>
                  <a:gd name="T14" fmla="*/ 0 w 728"/>
                  <a:gd name="T15" fmla="*/ 0 h 565"/>
                  <a:gd name="T16" fmla="*/ 0 w 728"/>
                  <a:gd name="T17" fmla="*/ 0 h 565"/>
                  <a:gd name="T18" fmla="*/ 0 w 728"/>
                  <a:gd name="T19" fmla="*/ 0 h 565"/>
                  <a:gd name="T20" fmla="*/ 0 w 728"/>
                  <a:gd name="T21" fmla="*/ 0 h 565"/>
                  <a:gd name="T22" fmla="*/ 0 w 728"/>
                  <a:gd name="T23" fmla="*/ 0 h 565"/>
                  <a:gd name="T24" fmla="*/ 0 w 728"/>
                  <a:gd name="T25" fmla="*/ 0 h 565"/>
                  <a:gd name="T26" fmla="*/ 0 w 728"/>
                  <a:gd name="T27" fmla="*/ 0 h 565"/>
                  <a:gd name="T28" fmla="*/ 0 w 728"/>
                  <a:gd name="T29" fmla="*/ 0 h 565"/>
                  <a:gd name="T30" fmla="*/ 0 w 728"/>
                  <a:gd name="T31" fmla="*/ 0 h 5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28" h="565">
                    <a:moveTo>
                      <a:pt x="160" y="56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217" y="461"/>
                      <a:pt x="217" y="461"/>
                      <a:pt x="217" y="461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419" y="0"/>
                      <a:pt x="419" y="0"/>
                      <a:pt x="419" y="0"/>
                    </a:cubicBezTo>
                    <a:cubicBezTo>
                      <a:pt x="530" y="461"/>
                      <a:pt x="530" y="461"/>
                      <a:pt x="530" y="461"/>
                    </a:cubicBezTo>
                    <a:cubicBezTo>
                      <a:pt x="650" y="0"/>
                      <a:pt x="650" y="0"/>
                      <a:pt x="650" y="0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569" y="565"/>
                      <a:pt x="569" y="565"/>
                      <a:pt x="569" y="565"/>
                    </a:cubicBezTo>
                    <a:cubicBezTo>
                      <a:pt x="473" y="565"/>
                      <a:pt x="473" y="565"/>
                      <a:pt x="473" y="565"/>
                    </a:cubicBezTo>
                    <a:cubicBezTo>
                      <a:pt x="388" y="199"/>
                      <a:pt x="388" y="199"/>
                      <a:pt x="388" y="199"/>
                    </a:cubicBezTo>
                    <a:cubicBezTo>
                      <a:pt x="382" y="173"/>
                      <a:pt x="375" y="135"/>
                      <a:pt x="367" y="84"/>
                    </a:cubicBezTo>
                    <a:cubicBezTo>
                      <a:pt x="361" y="125"/>
                      <a:pt x="354" y="163"/>
                      <a:pt x="345" y="199"/>
                    </a:cubicBezTo>
                    <a:cubicBezTo>
                      <a:pt x="261" y="565"/>
                      <a:pt x="261" y="565"/>
                      <a:pt x="261" y="565"/>
                    </a:cubicBezTo>
                    <a:lnTo>
                      <a:pt x="160" y="5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" name="Freeform 91"/>
              <p:cNvSpPr>
                <a:spLocks noEditPoints="1"/>
              </p:cNvSpPr>
              <p:nvPr/>
            </p:nvSpPr>
            <p:spPr bwMode="gray">
              <a:xfrm>
                <a:off x="3530" y="1911"/>
                <a:ext cx="24" cy="154"/>
              </a:xfrm>
              <a:custGeom>
                <a:avLst/>
                <a:gdLst>
                  <a:gd name="T0" fmla="*/ 0 w 118"/>
                  <a:gd name="T1" fmla="*/ 0 h 772"/>
                  <a:gd name="T2" fmla="*/ 0 w 118"/>
                  <a:gd name="T3" fmla="*/ 0 h 772"/>
                  <a:gd name="T4" fmla="*/ 0 w 118"/>
                  <a:gd name="T5" fmla="*/ 0 h 772"/>
                  <a:gd name="T6" fmla="*/ 0 w 118"/>
                  <a:gd name="T7" fmla="*/ 0 h 772"/>
                  <a:gd name="T8" fmla="*/ 0 w 118"/>
                  <a:gd name="T9" fmla="*/ 0 h 772"/>
                  <a:gd name="T10" fmla="*/ 0 w 118"/>
                  <a:gd name="T11" fmla="*/ 0 h 772"/>
                  <a:gd name="T12" fmla="*/ 0 w 118"/>
                  <a:gd name="T13" fmla="*/ 0 h 772"/>
                  <a:gd name="T14" fmla="*/ 0 w 118"/>
                  <a:gd name="T15" fmla="*/ 0 h 772"/>
                  <a:gd name="T16" fmla="*/ 0 w 118"/>
                  <a:gd name="T17" fmla="*/ 0 h 772"/>
                  <a:gd name="T18" fmla="*/ 0 w 118"/>
                  <a:gd name="T19" fmla="*/ 0 h 772"/>
                  <a:gd name="T20" fmla="*/ 0 w 118"/>
                  <a:gd name="T21" fmla="*/ 0 h 772"/>
                  <a:gd name="T22" fmla="*/ 0 w 118"/>
                  <a:gd name="T23" fmla="*/ 0 h 772"/>
                  <a:gd name="T24" fmla="*/ 0 w 118"/>
                  <a:gd name="T25" fmla="*/ 0 h 772"/>
                  <a:gd name="T26" fmla="*/ 0 w 118"/>
                  <a:gd name="T27" fmla="*/ 0 h 7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8" h="772">
                    <a:moveTo>
                      <a:pt x="59" y="0"/>
                    </a:moveTo>
                    <a:cubicBezTo>
                      <a:pt x="77" y="0"/>
                      <a:pt x="91" y="6"/>
                      <a:pt x="103" y="19"/>
                    </a:cubicBezTo>
                    <a:cubicBezTo>
                      <a:pt x="113" y="31"/>
                      <a:pt x="118" y="44"/>
                      <a:pt x="118" y="59"/>
                    </a:cubicBezTo>
                    <a:cubicBezTo>
                      <a:pt x="118" y="77"/>
                      <a:pt x="112" y="91"/>
                      <a:pt x="99" y="103"/>
                    </a:cubicBezTo>
                    <a:cubicBezTo>
                      <a:pt x="88" y="113"/>
                      <a:pt x="74" y="118"/>
                      <a:pt x="59" y="118"/>
                    </a:cubicBezTo>
                    <a:cubicBezTo>
                      <a:pt x="41" y="118"/>
                      <a:pt x="27" y="112"/>
                      <a:pt x="15" y="99"/>
                    </a:cubicBezTo>
                    <a:cubicBezTo>
                      <a:pt x="5" y="88"/>
                      <a:pt x="0" y="74"/>
                      <a:pt x="0" y="58"/>
                    </a:cubicBezTo>
                    <a:cubicBezTo>
                      <a:pt x="0" y="41"/>
                      <a:pt x="7" y="27"/>
                      <a:pt x="20" y="15"/>
                    </a:cubicBezTo>
                    <a:cubicBezTo>
                      <a:pt x="31" y="5"/>
                      <a:pt x="44" y="0"/>
                      <a:pt x="59" y="0"/>
                    </a:cubicBezTo>
                    <a:moveTo>
                      <a:pt x="12" y="207"/>
                    </a:moveTo>
                    <a:cubicBezTo>
                      <a:pt x="109" y="207"/>
                      <a:pt x="109" y="207"/>
                      <a:pt x="109" y="207"/>
                    </a:cubicBezTo>
                    <a:cubicBezTo>
                      <a:pt x="109" y="772"/>
                      <a:pt x="109" y="772"/>
                      <a:pt x="109" y="772"/>
                    </a:cubicBezTo>
                    <a:cubicBezTo>
                      <a:pt x="12" y="772"/>
                      <a:pt x="12" y="772"/>
                      <a:pt x="12" y="772"/>
                    </a:cubicBezTo>
                    <a:lnTo>
                      <a:pt x="12" y="2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" name="Freeform 92"/>
              <p:cNvSpPr>
                <a:spLocks/>
              </p:cNvSpPr>
              <p:nvPr/>
            </p:nvSpPr>
            <p:spPr bwMode="gray">
              <a:xfrm>
                <a:off x="3587" y="1922"/>
                <a:ext cx="50" cy="143"/>
              </a:xfrm>
              <a:custGeom>
                <a:avLst/>
                <a:gdLst>
                  <a:gd name="T0" fmla="*/ 0 w 248"/>
                  <a:gd name="T1" fmla="*/ 0 h 718"/>
                  <a:gd name="T2" fmla="*/ 0 w 248"/>
                  <a:gd name="T3" fmla="*/ 0 h 718"/>
                  <a:gd name="T4" fmla="*/ 0 w 248"/>
                  <a:gd name="T5" fmla="*/ 0 h 718"/>
                  <a:gd name="T6" fmla="*/ 0 w 248"/>
                  <a:gd name="T7" fmla="*/ 0 h 718"/>
                  <a:gd name="T8" fmla="*/ 0 w 248"/>
                  <a:gd name="T9" fmla="*/ 0 h 718"/>
                  <a:gd name="T10" fmla="*/ 0 w 248"/>
                  <a:gd name="T11" fmla="*/ 0 h 718"/>
                  <a:gd name="T12" fmla="*/ 0 w 248"/>
                  <a:gd name="T13" fmla="*/ 0 h 718"/>
                  <a:gd name="T14" fmla="*/ 0 w 248"/>
                  <a:gd name="T15" fmla="*/ 0 h 718"/>
                  <a:gd name="T16" fmla="*/ 0 w 248"/>
                  <a:gd name="T17" fmla="*/ 0 h 718"/>
                  <a:gd name="T18" fmla="*/ 0 w 248"/>
                  <a:gd name="T19" fmla="*/ 0 h 718"/>
                  <a:gd name="T20" fmla="*/ 0 w 248"/>
                  <a:gd name="T21" fmla="*/ 0 h 718"/>
                  <a:gd name="T22" fmla="*/ 0 w 248"/>
                  <a:gd name="T23" fmla="*/ 0 h 718"/>
                  <a:gd name="T24" fmla="*/ 0 w 248"/>
                  <a:gd name="T25" fmla="*/ 0 h 718"/>
                  <a:gd name="T26" fmla="*/ 0 w 248"/>
                  <a:gd name="T27" fmla="*/ 0 h 718"/>
                  <a:gd name="T28" fmla="*/ 0 w 248"/>
                  <a:gd name="T29" fmla="*/ 0 h 718"/>
                  <a:gd name="T30" fmla="*/ 0 w 248"/>
                  <a:gd name="T31" fmla="*/ 0 h 718"/>
                  <a:gd name="T32" fmla="*/ 0 w 248"/>
                  <a:gd name="T33" fmla="*/ 0 h 7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8" h="718">
                    <a:moveTo>
                      <a:pt x="0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153"/>
                      <a:pt x="96" y="153"/>
                      <a:pt x="96" y="153"/>
                    </a:cubicBezTo>
                    <a:cubicBezTo>
                      <a:pt x="248" y="153"/>
                      <a:pt x="248" y="153"/>
                      <a:pt x="248" y="153"/>
                    </a:cubicBezTo>
                    <a:cubicBezTo>
                      <a:pt x="248" y="215"/>
                      <a:pt x="248" y="215"/>
                      <a:pt x="248" y="215"/>
                    </a:cubicBezTo>
                    <a:cubicBezTo>
                      <a:pt x="96" y="215"/>
                      <a:pt x="96" y="215"/>
                      <a:pt x="96" y="215"/>
                    </a:cubicBezTo>
                    <a:cubicBezTo>
                      <a:pt x="96" y="515"/>
                      <a:pt x="96" y="515"/>
                      <a:pt x="96" y="515"/>
                    </a:cubicBezTo>
                    <a:cubicBezTo>
                      <a:pt x="96" y="572"/>
                      <a:pt x="105" y="610"/>
                      <a:pt x="122" y="630"/>
                    </a:cubicBezTo>
                    <a:cubicBezTo>
                      <a:pt x="134" y="644"/>
                      <a:pt x="151" y="652"/>
                      <a:pt x="175" y="655"/>
                    </a:cubicBezTo>
                    <a:cubicBezTo>
                      <a:pt x="183" y="656"/>
                      <a:pt x="197" y="657"/>
                      <a:pt x="217" y="657"/>
                    </a:cubicBezTo>
                    <a:cubicBezTo>
                      <a:pt x="248" y="657"/>
                      <a:pt x="248" y="657"/>
                      <a:pt x="248" y="657"/>
                    </a:cubicBezTo>
                    <a:cubicBezTo>
                      <a:pt x="248" y="718"/>
                      <a:pt x="248" y="718"/>
                      <a:pt x="248" y="718"/>
                    </a:cubicBezTo>
                    <a:cubicBezTo>
                      <a:pt x="196" y="718"/>
                      <a:pt x="196" y="718"/>
                      <a:pt x="196" y="718"/>
                    </a:cubicBezTo>
                    <a:cubicBezTo>
                      <a:pt x="155" y="718"/>
                      <a:pt x="122" y="715"/>
                      <a:pt x="99" y="709"/>
                    </a:cubicBezTo>
                    <a:cubicBezTo>
                      <a:pt x="49" y="695"/>
                      <a:pt x="19" y="663"/>
                      <a:pt x="8" y="613"/>
                    </a:cubicBezTo>
                    <a:cubicBezTo>
                      <a:pt x="3" y="586"/>
                      <a:pt x="0" y="549"/>
                      <a:pt x="0" y="50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8" name="Freeform 93"/>
              <p:cNvSpPr>
                <a:spLocks/>
              </p:cNvSpPr>
              <p:nvPr/>
            </p:nvSpPr>
            <p:spPr bwMode="gray">
              <a:xfrm>
                <a:off x="3660" y="1895"/>
                <a:ext cx="86" cy="170"/>
              </a:xfrm>
              <a:custGeom>
                <a:avLst/>
                <a:gdLst>
                  <a:gd name="T0" fmla="*/ 0 w 429"/>
                  <a:gd name="T1" fmla="*/ 0 h 851"/>
                  <a:gd name="T2" fmla="*/ 0 w 429"/>
                  <a:gd name="T3" fmla="*/ 0 h 851"/>
                  <a:gd name="T4" fmla="*/ 0 w 429"/>
                  <a:gd name="T5" fmla="*/ 0 h 851"/>
                  <a:gd name="T6" fmla="*/ 0 w 429"/>
                  <a:gd name="T7" fmla="*/ 0 h 851"/>
                  <a:gd name="T8" fmla="*/ 0 w 429"/>
                  <a:gd name="T9" fmla="*/ 0 h 851"/>
                  <a:gd name="T10" fmla="*/ 0 w 429"/>
                  <a:gd name="T11" fmla="*/ 0 h 851"/>
                  <a:gd name="T12" fmla="*/ 0 w 429"/>
                  <a:gd name="T13" fmla="*/ 0 h 851"/>
                  <a:gd name="T14" fmla="*/ 0 w 429"/>
                  <a:gd name="T15" fmla="*/ 0 h 851"/>
                  <a:gd name="T16" fmla="*/ 0 w 429"/>
                  <a:gd name="T17" fmla="*/ 0 h 851"/>
                  <a:gd name="T18" fmla="*/ 0 w 429"/>
                  <a:gd name="T19" fmla="*/ 0 h 851"/>
                  <a:gd name="T20" fmla="*/ 0 w 429"/>
                  <a:gd name="T21" fmla="*/ 0 h 851"/>
                  <a:gd name="T22" fmla="*/ 0 w 429"/>
                  <a:gd name="T23" fmla="*/ 0 h 851"/>
                  <a:gd name="T24" fmla="*/ 0 w 429"/>
                  <a:gd name="T25" fmla="*/ 0 h 851"/>
                  <a:gd name="T26" fmla="*/ 0 w 429"/>
                  <a:gd name="T27" fmla="*/ 0 h 851"/>
                  <a:gd name="T28" fmla="*/ 0 w 429"/>
                  <a:gd name="T29" fmla="*/ 0 h 8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9" h="851">
                    <a:moveTo>
                      <a:pt x="0" y="85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300"/>
                      <a:pt x="96" y="300"/>
                      <a:pt x="96" y="300"/>
                    </a:cubicBezTo>
                    <a:cubicBezTo>
                      <a:pt x="147" y="280"/>
                      <a:pt x="194" y="270"/>
                      <a:pt x="239" y="270"/>
                    </a:cubicBezTo>
                    <a:cubicBezTo>
                      <a:pt x="328" y="270"/>
                      <a:pt x="386" y="300"/>
                      <a:pt x="411" y="359"/>
                    </a:cubicBezTo>
                    <a:cubicBezTo>
                      <a:pt x="423" y="386"/>
                      <a:pt x="429" y="434"/>
                      <a:pt x="429" y="504"/>
                    </a:cubicBezTo>
                    <a:cubicBezTo>
                      <a:pt x="429" y="851"/>
                      <a:pt x="429" y="851"/>
                      <a:pt x="429" y="851"/>
                    </a:cubicBezTo>
                    <a:cubicBezTo>
                      <a:pt x="332" y="851"/>
                      <a:pt x="332" y="851"/>
                      <a:pt x="332" y="851"/>
                    </a:cubicBezTo>
                    <a:cubicBezTo>
                      <a:pt x="332" y="489"/>
                      <a:pt x="332" y="489"/>
                      <a:pt x="332" y="489"/>
                    </a:cubicBezTo>
                    <a:cubicBezTo>
                      <a:pt x="332" y="435"/>
                      <a:pt x="326" y="397"/>
                      <a:pt x="315" y="374"/>
                    </a:cubicBezTo>
                    <a:cubicBezTo>
                      <a:pt x="300" y="344"/>
                      <a:pt x="271" y="329"/>
                      <a:pt x="230" y="329"/>
                    </a:cubicBezTo>
                    <a:cubicBezTo>
                      <a:pt x="192" y="329"/>
                      <a:pt x="147" y="340"/>
                      <a:pt x="96" y="363"/>
                    </a:cubicBezTo>
                    <a:cubicBezTo>
                      <a:pt x="96" y="851"/>
                      <a:pt x="96" y="851"/>
                      <a:pt x="96" y="851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" name="Freeform 94"/>
              <p:cNvSpPr>
                <a:spLocks/>
              </p:cNvSpPr>
              <p:nvPr/>
            </p:nvSpPr>
            <p:spPr bwMode="gray">
              <a:xfrm>
                <a:off x="3818" y="1952"/>
                <a:ext cx="95" cy="168"/>
              </a:xfrm>
              <a:custGeom>
                <a:avLst/>
                <a:gdLst>
                  <a:gd name="T0" fmla="*/ 42 w 95"/>
                  <a:gd name="T1" fmla="*/ 115 h 168"/>
                  <a:gd name="T2" fmla="*/ 0 w 95"/>
                  <a:gd name="T3" fmla="*/ 0 h 168"/>
                  <a:gd name="T4" fmla="*/ 20 w 95"/>
                  <a:gd name="T5" fmla="*/ 0 h 168"/>
                  <a:gd name="T6" fmla="*/ 50 w 95"/>
                  <a:gd name="T7" fmla="*/ 91 h 168"/>
                  <a:gd name="T8" fmla="*/ 78 w 95"/>
                  <a:gd name="T9" fmla="*/ 0 h 168"/>
                  <a:gd name="T10" fmla="*/ 95 w 95"/>
                  <a:gd name="T11" fmla="*/ 0 h 168"/>
                  <a:gd name="T12" fmla="*/ 38 w 95"/>
                  <a:gd name="T13" fmla="*/ 168 h 168"/>
                  <a:gd name="T14" fmla="*/ 21 w 95"/>
                  <a:gd name="T15" fmla="*/ 168 h 168"/>
                  <a:gd name="T16" fmla="*/ 42 w 95"/>
                  <a:gd name="T17" fmla="*/ 115 h 1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" h="168">
                    <a:moveTo>
                      <a:pt x="42" y="115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50" y="91"/>
                    </a:lnTo>
                    <a:lnTo>
                      <a:pt x="78" y="0"/>
                    </a:lnTo>
                    <a:lnTo>
                      <a:pt x="95" y="0"/>
                    </a:lnTo>
                    <a:lnTo>
                      <a:pt x="38" y="168"/>
                    </a:lnTo>
                    <a:lnTo>
                      <a:pt x="21" y="168"/>
                    </a:lnTo>
                    <a:lnTo>
                      <a:pt x="42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" name="Freeform 95"/>
              <p:cNvSpPr>
                <a:spLocks noEditPoints="1"/>
              </p:cNvSpPr>
              <p:nvPr/>
            </p:nvSpPr>
            <p:spPr bwMode="gray">
              <a:xfrm>
                <a:off x="3925" y="1949"/>
                <a:ext cx="95" cy="120"/>
              </a:xfrm>
              <a:custGeom>
                <a:avLst/>
                <a:gdLst>
                  <a:gd name="T0" fmla="*/ 0 w 475"/>
                  <a:gd name="T1" fmla="*/ 0 h 597"/>
                  <a:gd name="T2" fmla="*/ 0 w 475"/>
                  <a:gd name="T3" fmla="*/ 0 h 597"/>
                  <a:gd name="T4" fmla="*/ 0 w 475"/>
                  <a:gd name="T5" fmla="*/ 0 h 597"/>
                  <a:gd name="T6" fmla="*/ 0 w 475"/>
                  <a:gd name="T7" fmla="*/ 0 h 597"/>
                  <a:gd name="T8" fmla="*/ 0 w 475"/>
                  <a:gd name="T9" fmla="*/ 0 h 597"/>
                  <a:gd name="T10" fmla="*/ 0 w 475"/>
                  <a:gd name="T11" fmla="*/ 0 h 597"/>
                  <a:gd name="T12" fmla="*/ 0 w 475"/>
                  <a:gd name="T13" fmla="*/ 0 h 597"/>
                  <a:gd name="T14" fmla="*/ 0 w 475"/>
                  <a:gd name="T15" fmla="*/ 0 h 597"/>
                  <a:gd name="T16" fmla="*/ 0 w 475"/>
                  <a:gd name="T17" fmla="*/ 0 h 597"/>
                  <a:gd name="T18" fmla="*/ 0 w 475"/>
                  <a:gd name="T19" fmla="*/ 0 h 597"/>
                  <a:gd name="T20" fmla="*/ 0 w 475"/>
                  <a:gd name="T21" fmla="*/ 0 h 597"/>
                  <a:gd name="T22" fmla="*/ 0 w 475"/>
                  <a:gd name="T23" fmla="*/ 0 h 597"/>
                  <a:gd name="T24" fmla="*/ 0 w 475"/>
                  <a:gd name="T25" fmla="*/ 0 h 597"/>
                  <a:gd name="T26" fmla="*/ 0 w 475"/>
                  <a:gd name="T27" fmla="*/ 0 h 597"/>
                  <a:gd name="T28" fmla="*/ 0 w 475"/>
                  <a:gd name="T29" fmla="*/ 0 h 597"/>
                  <a:gd name="T30" fmla="*/ 0 w 475"/>
                  <a:gd name="T31" fmla="*/ 0 h 597"/>
                  <a:gd name="T32" fmla="*/ 0 w 475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5" h="597">
                    <a:moveTo>
                      <a:pt x="238" y="0"/>
                    </a:moveTo>
                    <a:cubicBezTo>
                      <a:pt x="319" y="0"/>
                      <a:pt x="379" y="27"/>
                      <a:pt x="418" y="81"/>
                    </a:cubicBezTo>
                    <a:cubicBezTo>
                      <a:pt x="456" y="133"/>
                      <a:pt x="475" y="205"/>
                      <a:pt x="475" y="299"/>
                    </a:cubicBezTo>
                    <a:cubicBezTo>
                      <a:pt x="475" y="391"/>
                      <a:pt x="456" y="464"/>
                      <a:pt x="418" y="516"/>
                    </a:cubicBezTo>
                    <a:cubicBezTo>
                      <a:pt x="380" y="570"/>
                      <a:pt x="320" y="597"/>
                      <a:pt x="238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4" y="132"/>
                    </a:cubicBezTo>
                    <a:cubicBezTo>
                      <a:pt x="107" y="173"/>
                      <a:pt x="98" y="227"/>
                      <a:pt x="98" y="296"/>
                    </a:cubicBezTo>
                    <a:cubicBezTo>
                      <a:pt x="98" y="368"/>
                      <a:pt x="107" y="424"/>
                      <a:pt x="124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2" y="539"/>
                      <a:pt x="330" y="514"/>
                      <a:pt x="351" y="465"/>
                    </a:cubicBezTo>
                    <a:cubicBezTo>
                      <a:pt x="368" y="424"/>
                      <a:pt x="376" y="369"/>
                      <a:pt x="376" y="299"/>
                    </a:cubicBezTo>
                    <a:cubicBezTo>
                      <a:pt x="376" y="227"/>
                      <a:pt x="368" y="172"/>
                      <a:pt x="351" y="132"/>
                    </a:cubicBezTo>
                    <a:cubicBezTo>
                      <a:pt x="329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1" name="Freeform 96"/>
              <p:cNvSpPr>
                <a:spLocks/>
              </p:cNvSpPr>
              <p:nvPr/>
            </p:nvSpPr>
            <p:spPr bwMode="gray">
              <a:xfrm>
                <a:off x="4046" y="1952"/>
                <a:ext cx="83" cy="117"/>
              </a:xfrm>
              <a:custGeom>
                <a:avLst/>
                <a:gdLst>
                  <a:gd name="T0" fmla="*/ 0 w 412"/>
                  <a:gd name="T1" fmla="*/ 0 h 581"/>
                  <a:gd name="T2" fmla="*/ 0 w 412"/>
                  <a:gd name="T3" fmla="*/ 0 h 581"/>
                  <a:gd name="T4" fmla="*/ 0 w 412"/>
                  <a:gd name="T5" fmla="*/ 0 h 581"/>
                  <a:gd name="T6" fmla="*/ 0 w 412"/>
                  <a:gd name="T7" fmla="*/ 0 h 581"/>
                  <a:gd name="T8" fmla="*/ 0 w 412"/>
                  <a:gd name="T9" fmla="*/ 0 h 581"/>
                  <a:gd name="T10" fmla="*/ 0 w 412"/>
                  <a:gd name="T11" fmla="*/ 0 h 581"/>
                  <a:gd name="T12" fmla="*/ 0 w 412"/>
                  <a:gd name="T13" fmla="*/ 0 h 581"/>
                  <a:gd name="T14" fmla="*/ 0 w 412"/>
                  <a:gd name="T15" fmla="*/ 0 h 581"/>
                  <a:gd name="T16" fmla="*/ 0 w 412"/>
                  <a:gd name="T17" fmla="*/ 0 h 581"/>
                  <a:gd name="T18" fmla="*/ 0 w 412"/>
                  <a:gd name="T19" fmla="*/ 0 h 581"/>
                  <a:gd name="T20" fmla="*/ 0 w 412"/>
                  <a:gd name="T21" fmla="*/ 0 h 581"/>
                  <a:gd name="T22" fmla="*/ 0 w 412"/>
                  <a:gd name="T23" fmla="*/ 0 h 581"/>
                  <a:gd name="T24" fmla="*/ 0 w 412"/>
                  <a:gd name="T25" fmla="*/ 0 h 581"/>
                  <a:gd name="T26" fmla="*/ 0 w 412"/>
                  <a:gd name="T27" fmla="*/ 0 h 581"/>
                  <a:gd name="T28" fmla="*/ 0 w 412"/>
                  <a:gd name="T29" fmla="*/ 0 h 58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12" h="581">
                    <a:moveTo>
                      <a:pt x="0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349"/>
                      <a:pt x="96" y="349"/>
                      <a:pt x="96" y="349"/>
                    </a:cubicBezTo>
                    <a:cubicBezTo>
                      <a:pt x="96" y="413"/>
                      <a:pt x="102" y="456"/>
                      <a:pt x="114" y="477"/>
                    </a:cubicBezTo>
                    <a:cubicBezTo>
                      <a:pt x="123" y="495"/>
                      <a:pt x="136" y="507"/>
                      <a:pt x="154" y="514"/>
                    </a:cubicBezTo>
                    <a:cubicBezTo>
                      <a:pt x="168" y="520"/>
                      <a:pt x="189" y="523"/>
                      <a:pt x="216" y="523"/>
                    </a:cubicBezTo>
                    <a:cubicBezTo>
                      <a:pt x="248" y="523"/>
                      <a:pt x="281" y="518"/>
                      <a:pt x="316" y="508"/>
                    </a:cubicBezTo>
                    <a:cubicBezTo>
                      <a:pt x="316" y="0"/>
                      <a:pt x="316" y="0"/>
                      <a:pt x="316" y="0"/>
                    </a:cubicBezTo>
                    <a:cubicBezTo>
                      <a:pt x="412" y="0"/>
                      <a:pt x="412" y="0"/>
                      <a:pt x="412" y="0"/>
                    </a:cubicBezTo>
                    <a:cubicBezTo>
                      <a:pt x="412" y="556"/>
                      <a:pt x="412" y="556"/>
                      <a:pt x="412" y="556"/>
                    </a:cubicBezTo>
                    <a:cubicBezTo>
                      <a:pt x="341" y="573"/>
                      <a:pt x="273" y="581"/>
                      <a:pt x="210" y="581"/>
                    </a:cubicBezTo>
                    <a:cubicBezTo>
                      <a:pt x="146" y="581"/>
                      <a:pt x="98" y="571"/>
                      <a:pt x="67" y="551"/>
                    </a:cubicBezTo>
                    <a:cubicBezTo>
                      <a:pt x="32" y="528"/>
                      <a:pt x="11" y="493"/>
                      <a:pt x="4" y="445"/>
                    </a:cubicBezTo>
                    <a:cubicBezTo>
                      <a:pt x="1" y="422"/>
                      <a:pt x="0" y="393"/>
                      <a:pt x="0" y="3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2" name="Freeform 97"/>
              <p:cNvSpPr>
                <a:spLocks/>
              </p:cNvSpPr>
              <p:nvPr/>
            </p:nvSpPr>
            <p:spPr bwMode="gray">
              <a:xfrm>
                <a:off x="2581" y="858"/>
                <a:ext cx="372" cy="287"/>
              </a:xfrm>
              <a:custGeom>
                <a:avLst/>
                <a:gdLst>
                  <a:gd name="T0" fmla="*/ 0 w 1858"/>
                  <a:gd name="T1" fmla="*/ 0 h 1434"/>
                  <a:gd name="T2" fmla="*/ 0 w 1858"/>
                  <a:gd name="T3" fmla="*/ 0 h 1434"/>
                  <a:gd name="T4" fmla="*/ 0 w 1858"/>
                  <a:gd name="T5" fmla="*/ 0 h 1434"/>
                  <a:gd name="T6" fmla="*/ 0 w 1858"/>
                  <a:gd name="T7" fmla="*/ 0 h 1434"/>
                  <a:gd name="T8" fmla="*/ 0 w 1858"/>
                  <a:gd name="T9" fmla="*/ 0 h 1434"/>
                  <a:gd name="T10" fmla="*/ 0 w 1858"/>
                  <a:gd name="T11" fmla="*/ 0 h 1434"/>
                  <a:gd name="T12" fmla="*/ 0 w 1858"/>
                  <a:gd name="T13" fmla="*/ 0 h 1434"/>
                  <a:gd name="T14" fmla="*/ 0 w 1858"/>
                  <a:gd name="T15" fmla="*/ 0 h 1434"/>
                  <a:gd name="T16" fmla="*/ 0 w 1858"/>
                  <a:gd name="T17" fmla="*/ 0 h 1434"/>
                  <a:gd name="T18" fmla="*/ 0 w 1858"/>
                  <a:gd name="T19" fmla="*/ 0 h 1434"/>
                  <a:gd name="T20" fmla="*/ 0 w 1858"/>
                  <a:gd name="T21" fmla="*/ 0 h 1434"/>
                  <a:gd name="T22" fmla="*/ 0 w 1858"/>
                  <a:gd name="T23" fmla="*/ 0 h 1434"/>
                  <a:gd name="T24" fmla="*/ 0 w 1858"/>
                  <a:gd name="T25" fmla="*/ 0 h 1434"/>
                  <a:gd name="T26" fmla="*/ 1 w 1858"/>
                  <a:gd name="T27" fmla="*/ 0 h 1434"/>
                  <a:gd name="T28" fmla="*/ 0 w 1858"/>
                  <a:gd name="T29" fmla="*/ 0 h 1434"/>
                  <a:gd name="T30" fmla="*/ 0 w 1858"/>
                  <a:gd name="T31" fmla="*/ 0 h 1434"/>
                  <a:gd name="T32" fmla="*/ 0 w 1858"/>
                  <a:gd name="T33" fmla="*/ 0 h 1434"/>
                  <a:gd name="T34" fmla="*/ 0 w 1858"/>
                  <a:gd name="T35" fmla="*/ 0 h 1434"/>
                  <a:gd name="T36" fmla="*/ 1 w 1858"/>
                  <a:gd name="T37" fmla="*/ 0 h 1434"/>
                  <a:gd name="T38" fmla="*/ 0 w 1858"/>
                  <a:gd name="T39" fmla="*/ 0 h 1434"/>
                  <a:gd name="T40" fmla="*/ 0 w 1858"/>
                  <a:gd name="T41" fmla="*/ 0 h 1434"/>
                  <a:gd name="T42" fmla="*/ 0 w 1858"/>
                  <a:gd name="T43" fmla="*/ 0 h 143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58" h="1434">
                    <a:moveTo>
                      <a:pt x="755" y="601"/>
                    </a:moveTo>
                    <a:cubicBezTo>
                      <a:pt x="687" y="541"/>
                      <a:pt x="578" y="505"/>
                      <a:pt x="470" y="505"/>
                    </a:cubicBezTo>
                    <a:cubicBezTo>
                      <a:pt x="212" y="504"/>
                      <a:pt x="2" y="707"/>
                      <a:pt x="1" y="970"/>
                    </a:cubicBezTo>
                    <a:cubicBezTo>
                      <a:pt x="0" y="1228"/>
                      <a:pt x="212" y="1433"/>
                      <a:pt x="470" y="1433"/>
                    </a:cubicBezTo>
                    <a:cubicBezTo>
                      <a:pt x="615" y="1434"/>
                      <a:pt x="741" y="1375"/>
                      <a:pt x="827" y="1272"/>
                    </a:cubicBezTo>
                    <a:cubicBezTo>
                      <a:pt x="827" y="1015"/>
                      <a:pt x="827" y="1015"/>
                      <a:pt x="827" y="1015"/>
                    </a:cubicBezTo>
                    <a:cubicBezTo>
                      <a:pt x="781" y="1095"/>
                      <a:pt x="689" y="1197"/>
                      <a:pt x="605" y="1232"/>
                    </a:cubicBezTo>
                    <a:cubicBezTo>
                      <a:pt x="563" y="1249"/>
                      <a:pt x="520" y="1260"/>
                      <a:pt x="470" y="1260"/>
                    </a:cubicBezTo>
                    <a:cubicBezTo>
                      <a:pt x="309" y="1260"/>
                      <a:pt x="176" y="1135"/>
                      <a:pt x="176" y="970"/>
                    </a:cubicBezTo>
                    <a:cubicBezTo>
                      <a:pt x="176" y="818"/>
                      <a:pt x="299" y="677"/>
                      <a:pt x="470" y="678"/>
                    </a:cubicBezTo>
                    <a:cubicBezTo>
                      <a:pt x="551" y="678"/>
                      <a:pt x="623" y="711"/>
                      <a:pt x="676" y="763"/>
                    </a:cubicBezTo>
                    <a:cubicBezTo>
                      <a:pt x="732" y="817"/>
                      <a:pt x="818" y="929"/>
                      <a:pt x="859" y="973"/>
                    </a:cubicBezTo>
                    <a:cubicBezTo>
                      <a:pt x="964" y="1086"/>
                      <a:pt x="1115" y="1157"/>
                      <a:pt x="1281" y="1157"/>
                    </a:cubicBezTo>
                    <a:cubicBezTo>
                      <a:pt x="1599" y="1158"/>
                      <a:pt x="1858" y="900"/>
                      <a:pt x="1858" y="582"/>
                    </a:cubicBezTo>
                    <a:cubicBezTo>
                      <a:pt x="1858" y="264"/>
                      <a:pt x="1599" y="0"/>
                      <a:pt x="1281" y="0"/>
                    </a:cubicBezTo>
                    <a:cubicBezTo>
                      <a:pt x="1096" y="0"/>
                      <a:pt x="933" y="96"/>
                      <a:pt x="827" y="231"/>
                    </a:cubicBezTo>
                    <a:cubicBezTo>
                      <a:pt x="827" y="577"/>
                      <a:pt x="827" y="577"/>
                      <a:pt x="827" y="577"/>
                    </a:cubicBezTo>
                    <a:cubicBezTo>
                      <a:pt x="908" y="358"/>
                      <a:pt x="1053" y="182"/>
                      <a:pt x="1281" y="182"/>
                    </a:cubicBezTo>
                    <a:cubicBezTo>
                      <a:pt x="1500" y="182"/>
                      <a:pt x="1677" y="363"/>
                      <a:pt x="1677" y="582"/>
                    </a:cubicBezTo>
                    <a:cubicBezTo>
                      <a:pt x="1676" y="801"/>
                      <a:pt x="1500" y="979"/>
                      <a:pt x="1281" y="978"/>
                    </a:cubicBezTo>
                    <a:cubicBezTo>
                      <a:pt x="1183" y="978"/>
                      <a:pt x="1093" y="942"/>
                      <a:pt x="1024" y="884"/>
                    </a:cubicBezTo>
                    <a:cubicBezTo>
                      <a:pt x="938" y="817"/>
                      <a:pt x="843" y="675"/>
                      <a:pt x="755" y="601"/>
                    </a:cubicBez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" name="Freeform 98"/>
              <p:cNvSpPr>
                <a:spLocks/>
              </p:cNvSpPr>
              <p:nvPr/>
            </p:nvSpPr>
            <p:spPr bwMode="gray">
              <a:xfrm>
                <a:off x="1974" y="1170"/>
                <a:ext cx="256" cy="417"/>
              </a:xfrm>
              <a:custGeom>
                <a:avLst/>
                <a:gdLst>
                  <a:gd name="T0" fmla="*/ 0 w 1276"/>
                  <a:gd name="T1" fmla="*/ 0 h 2083"/>
                  <a:gd name="T2" fmla="*/ 0 w 1276"/>
                  <a:gd name="T3" fmla="*/ 0 h 2083"/>
                  <a:gd name="T4" fmla="*/ 0 w 1276"/>
                  <a:gd name="T5" fmla="*/ 0 h 2083"/>
                  <a:gd name="T6" fmla="*/ 0 w 1276"/>
                  <a:gd name="T7" fmla="*/ 0 h 2083"/>
                  <a:gd name="T8" fmla="*/ 0 w 1276"/>
                  <a:gd name="T9" fmla="*/ 0 h 2083"/>
                  <a:gd name="T10" fmla="*/ 0 w 1276"/>
                  <a:gd name="T11" fmla="*/ 0 h 2083"/>
                  <a:gd name="T12" fmla="*/ 0 w 1276"/>
                  <a:gd name="T13" fmla="*/ 0 h 2083"/>
                  <a:gd name="T14" fmla="*/ 0 w 1276"/>
                  <a:gd name="T15" fmla="*/ 0 h 2083"/>
                  <a:gd name="T16" fmla="*/ 0 w 1276"/>
                  <a:gd name="T17" fmla="*/ 0 h 2083"/>
                  <a:gd name="T18" fmla="*/ 0 w 1276"/>
                  <a:gd name="T19" fmla="*/ 0 h 2083"/>
                  <a:gd name="T20" fmla="*/ 0 w 1276"/>
                  <a:gd name="T21" fmla="*/ 1 h 2083"/>
                  <a:gd name="T22" fmla="*/ 0 w 1276"/>
                  <a:gd name="T23" fmla="*/ 1 h 2083"/>
                  <a:gd name="T24" fmla="*/ 0 w 1276"/>
                  <a:gd name="T25" fmla="*/ 1 h 2083"/>
                  <a:gd name="T26" fmla="*/ 0 w 1276"/>
                  <a:gd name="T27" fmla="*/ 1 h 2083"/>
                  <a:gd name="T28" fmla="*/ 0 w 1276"/>
                  <a:gd name="T29" fmla="*/ 0 h 2083"/>
                  <a:gd name="T30" fmla="*/ 0 w 1276"/>
                  <a:gd name="T31" fmla="*/ 0 h 20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76" h="2083">
                    <a:moveTo>
                      <a:pt x="0" y="0"/>
                    </a:moveTo>
                    <a:cubicBezTo>
                      <a:pt x="1276" y="0"/>
                      <a:pt x="1276" y="0"/>
                      <a:pt x="1276" y="0"/>
                    </a:cubicBezTo>
                    <a:cubicBezTo>
                      <a:pt x="1276" y="355"/>
                      <a:pt x="1276" y="355"/>
                      <a:pt x="1276" y="355"/>
                    </a:cubicBezTo>
                    <a:cubicBezTo>
                      <a:pt x="1276" y="355"/>
                      <a:pt x="1210" y="215"/>
                      <a:pt x="1072" y="215"/>
                    </a:cubicBezTo>
                    <a:cubicBezTo>
                      <a:pt x="482" y="215"/>
                      <a:pt x="482" y="215"/>
                      <a:pt x="482" y="215"/>
                    </a:cubicBezTo>
                    <a:cubicBezTo>
                      <a:pt x="482" y="828"/>
                      <a:pt x="482" y="828"/>
                      <a:pt x="482" y="828"/>
                    </a:cubicBezTo>
                    <a:cubicBezTo>
                      <a:pt x="1122" y="828"/>
                      <a:pt x="1122" y="828"/>
                      <a:pt x="1122" y="828"/>
                    </a:cubicBezTo>
                    <a:cubicBezTo>
                      <a:pt x="1122" y="1153"/>
                      <a:pt x="1122" y="1153"/>
                      <a:pt x="1122" y="1153"/>
                    </a:cubicBezTo>
                    <a:cubicBezTo>
                      <a:pt x="1122" y="1153"/>
                      <a:pt x="1101" y="1049"/>
                      <a:pt x="947" y="1049"/>
                    </a:cubicBezTo>
                    <a:cubicBezTo>
                      <a:pt x="482" y="1049"/>
                      <a:pt x="482" y="1049"/>
                      <a:pt x="482" y="1049"/>
                    </a:cubicBezTo>
                    <a:cubicBezTo>
                      <a:pt x="482" y="1886"/>
                      <a:pt x="482" y="1886"/>
                      <a:pt x="482" y="1886"/>
                    </a:cubicBezTo>
                    <a:cubicBezTo>
                      <a:pt x="482" y="2010"/>
                      <a:pt x="616" y="2083"/>
                      <a:pt x="616" y="2083"/>
                    </a:cubicBezTo>
                    <a:cubicBezTo>
                      <a:pt x="9" y="2083"/>
                      <a:pt x="9" y="2083"/>
                      <a:pt x="9" y="2083"/>
                    </a:cubicBezTo>
                    <a:cubicBezTo>
                      <a:pt x="9" y="2083"/>
                      <a:pt x="136" y="2019"/>
                      <a:pt x="136" y="1886"/>
                    </a:cubicBezTo>
                    <a:cubicBezTo>
                      <a:pt x="136" y="219"/>
                      <a:pt x="136" y="219"/>
                      <a:pt x="136" y="219"/>
                    </a:cubicBezTo>
                    <a:cubicBezTo>
                      <a:pt x="136" y="7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4" name="Freeform 99"/>
              <p:cNvSpPr>
                <a:spLocks/>
              </p:cNvSpPr>
              <p:nvPr/>
            </p:nvSpPr>
            <p:spPr bwMode="gray">
              <a:xfrm>
                <a:off x="2577" y="1171"/>
                <a:ext cx="169" cy="581"/>
              </a:xfrm>
              <a:custGeom>
                <a:avLst/>
                <a:gdLst>
                  <a:gd name="T0" fmla="*/ 0 w 842"/>
                  <a:gd name="T1" fmla="*/ 0 h 2904"/>
                  <a:gd name="T2" fmla="*/ 0 w 842"/>
                  <a:gd name="T3" fmla="*/ 0 h 2904"/>
                  <a:gd name="T4" fmla="*/ 0 w 842"/>
                  <a:gd name="T5" fmla="*/ 0 h 2904"/>
                  <a:gd name="T6" fmla="*/ 0 w 842"/>
                  <a:gd name="T7" fmla="*/ 1 h 2904"/>
                  <a:gd name="T8" fmla="*/ 0 w 842"/>
                  <a:gd name="T9" fmla="*/ 1 h 2904"/>
                  <a:gd name="T10" fmla="*/ 0 w 842"/>
                  <a:gd name="T11" fmla="*/ 1 h 2904"/>
                  <a:gd name="T12" fmla="*/ 0 w 842"/>
                  <a:gd name="T13" fmla="*/ 0 h 2904"/>
                  <a:gd name="T14" fmla="*/ 0 w 842"/>
                  <a:gd name="T15" fmla="*/ 0 h 29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42" h="2904">
                    <a:moveTo>
                      <a:pt x="193" y="0"/>
                    </a:moveTo>
                    <a:cubicBezTo>
                      <a:pt x="842" y="0"/>
                      <a:pt x="842" y="0"/>
                      <a:pt x="842" y="0"/>
                    </a:cubicBezTo>
                    <a:cubicBezTo>
                      <a:pt x="842" y="0"/>
                      <a:pt x="697" y="69"/>
                      <a:pt x="697" y="181"/>
                    </a:cubicBezTo>
                    <a:cubicBezTo>
                      <a:pt x="697" y="2135"/>
                      <a:pt x="697" y="2135"/>
                      <a:pt x="697" y="2135"/>
                    </a:cubicBezTo>
                    <a:cubicBezTo>
                      <a:pt x="697" y="2796"/>
                      <a:pt x="34" y="2904"/>
                      <a:pt x="0" y="2902"/>
                    </a:cubicBezTo>
                    <a:cubicBezTo>
                      <a:pt x="56" y="2866"/>
                      <a:pt x="331" y="2631"/>
                      <a:pt x="332" y="2135"/>
                    </a:cubicBezTo>
                    <a:cubicBezTo>
                      <a:pt x="332" y="181"/>
                      <a:pt x="332" y="181"/>
                      <a:pt x="332" y="181"/>
                    </a:cubicBezTo>
                    <a:cubicBezTo>
                      <a:pt x="333" y="76"/>
                      <a:pt x="193" y="0"/>
                      <a:pt x="193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5" name="Freeform 100"/>
              <p:cNvSpPr>
                <a:spLocks/>
              </p:cNvSpPr>
              <p:nvPr/>
            </p:nvSpPr>
            <p:spPr bwMode="gray">
              <a:xfrm>
                <a:off x="2764" y="1171"/>
                <a:ext cx="130" cy="417"/>
              </a:xfrm>
              <a:custGeom>
                <a:avLst/>
                <a:gdLst>
                  <a:gd name="T0" fmla="*/ 0 w 651"/>
                  <a:gd name="T1" fmla="*/ 0 h 2084"/>
                  <a:gd name="T2" fmla="*/ 0 w 651"/>
                  <a:gd name="T3" fmla="*/ 0 h 2084"/>
                  <a:gd name="T4" fmla="*/ 0 w 651"/>
                  <a:gd name="T5" fmla="*/ 0 h 2084"/>
                  <a:gd name="T6" fmla="*/ 0 w 651"/>
                  <a:gd name="T7" fmla="*/ 1 h 2084"/>
                  <a:gd name="T8" fmla="*/ 0 w 651"/>
                  <a:gd name="T9" fmla="*/ 1 h 2084"/>
                  <a:gd name="T10" fmla="*/ 0 w 651"/>
                  <a:gd name="T11" fmla="*/ 1 h 2084"/>
                  <a:gd name="T12" fmla="*/ 0 w 651"/>
                  <a:gd name="T13" fmla="*/ 1 h 2084"/>
                  <a:gd name="T14" fmla="*/ 0 w 651"/>
                  <a:gd name="T15" fmla="*/ 0 h 2084"/>
                  <a:gd name="T16" fmla="*/ 0 w 651"/>
                  <a:gd name="T17" fmla="*/ 0 h 20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1" h="2084">
                    <a:moveTo>
                      <a:pt x="0" y="0"/>
                    </a:moveTo>
                    <a:cubicBezTo>
                      <a:pt x="651" y="0"/>
                      <a:pt x="651" y="0"/>
                      <a:pt x="651" y="0"/>
                    </a:cubicBezTo>
                    <a:cubicBezTo>
                      <a:pt x="651" y="0"/>
                      <a:pt x="507" y="69"/>
                      <a:pt x="507" y="184"/>
                    </a:cubicBezTo>
                    <a:cubicBezTo>
                      <a:pt x="507" y="1886"/>
                      <a:pt x="507" y="1886"/>
                      <a:pt x="507" y="1886"/>
                    </a:cubicBezTo>
                    <a:cubicBezTo>
                      <a:pt x="507" y="2008"/>
                      <a:pt x="651" y="2084"/>
                      <a:pt x="651" y="2084"/>
                    </a:cubicBezTo>
                    <a:cubicBezTo>
                      <a:pt x="0" y="2084"/>
                      <a:pt x="0" y="2084"/>
                      <a:pt x="0" y="2084"/>
                    </a:cubicBezTo>
                    <a:cubicBezTo>
                      <a:pt x="0" y="2084"/>
                      <a:pt x="145" y="2008"/>
                      <a:pt x="145" y="1886"/>
                    </a:cubicBezTo>
                    <a:cubicBezTo>
                      <a:pt x="145" y="184"/>
                      <a:pt x="145" y="184"/>
                      <a:pt x="145" y="184"/>
                    </a:cubicBezTo>
                    <a:cubicBezTo>
                      <a:pt x="145" y="6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6" name="Freeform 101"/>
              <p:cNvSpPr>
                <a:spLocks/>
              </p:cNvSpPr>
              <p:nvPr/>
            </p:nvSpPr>
            <p:spPr bwMode="gray">
              <a:xfrm>
                <a:off x="2895" y="1171"/>
                <a:ext cx="312" cy="417"/>
              </a:xfrm>
              <a:custGeom>
                <a:avLst/>
                <a:gdLst>
                  <a:gd name="T0" fmla="*/ 0 w 1559"/>
                  <a:gd name="T1" fmla="*/ 0 h 2083"/>
                  <a:gd name="T2" fmla="*/ 0 w 1559"/>
                  <a:gd name="T3" fmla="*/ 0 h 2083"/>
                  <a:gd name="T4" fmla="*/ 0 w 1559"/>
                  <a:gd name="T5" fmla="*/ 0 h 2083"/>
                  <a:gd name="T6" fmla="*/ 0 w 1559"/>
                  <a:gd name="T7" fmla="*/ 0 h 2083"/>
                  <a:gd name="T8" fmla="*/ 0 w 1559"/>
                  <a:gd name="T9" fmla="*/ 0 h 2083"/>
                  <a:gd name="T10" fmla="*/ 0 w 1559"/>
                  <a:gd name="T11" fmla="*/ 1 h 2083"/>
                  <a:gd name="T12" fmla="*/ 0 w 1559"/>
                  <a:gd name="T13" fmla="*/ 1 h 2083"/>
                  <a:gd name="T14" fmla="*/ 0 w 1559"/>
                  <a:gd name="T15" fmla="*/ 1 h 2083"/>
                  <a:gd name="T16" fmla="*/ 0 w 1559"/>
                  <a:gd name="T17" fmla="*/ 1 h 2083"/>
                  <a:gd name="T18" fmla="*/ 0 w 1559"/>
                  <a:gd name="T19" fmla="*/ 0 h 2083"/>
                  <a:gd name="T20" fmla="*/ 0 w 1559"/>
                  <a:gd name="T21" fmla="*/ 0 h 2083"/>
                  <a:gd name="T22" fmla="*/ 0 w 1559"/>
                  <a:gd name="T23" fmla="*/ 0 h 2083"/>
                  <a:gd name="T24" fmla="*/ 0 w 1559"/>
                  <a:gd name="T25" fmla="*/ 0 h 20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9" h="2083">
                    <a:moveTo>
                      <a:pt x="127" y="0"/>
                    </a:moveTo>
                    <a:cubicBezTo>
                      <a:pt x="1559" y="0"/>
                      <a:pt x="1559" y="0"/>
                      <a:pt x="1559" y="0"/>
                    </a:cubicBezTo>
                    <a:cubicBezTo>
                      <a:pt x="1438" y="378"/>
                      <a:pt x="1438" y="378"/>
                      <a:pt x="1438" y="378"/>
                    </a:cubicBezTo>
                    <a:cubicBezTo>
                      <a:pt x="1438" y="378"/>
                      <a:pt x="1401" y="219"/>
                      <a:pt x="1263" y="219"/>
                    </a:cubicBezTo>
                    <a:cubicBezTo>
                      <a:pt x="966" y="219"/>
                      <a:pt x="966" y="219"/>
                      <a:pt x="966" y="219"/>
                    </a:cubicBezTo>
                    <a:cubicBezTo>
                      <a:pt x="966" y="1886"/>
                      <a:pt x="966" y="1886"/>
                      <a:pt x="966" y="1886"/>
                    </a:cubicBezTo>
                    <a:cubicBezTo>
                      <a:pt x="966" y="1991"/>
                      <a:pt x="1106" y="2083"/>
                      <a:pt x="1106" y="2083"/>
                    </a:cubicBezTo>
                    <a:cubicBezTo>
                      <a:pt x="468" y="2083"/>
                      <a:pt x="468" y="2083"/>
                      <a:pt x="468" y="2083"/>
                    </a:cubicBezTo>
                    <a:cubicBezTo>
                      <a:pt x="468" y="2083"/>
                      <a:pt x="606" y="2000"/>
                      <a:pt x="606" y="1886"/>
                    </a:cubicBezTo>
                    <a:cubicBezTo>
                      <a:pt x="606" y="219"/>
                      <a:pt x="606" y="219"/>
                      <a:pt x="606" y="219"/>
                    </a:cubicBezTo>
                    <a:cubicBezTo>
                      <a:pt x="248" y="219"/>
                      <a:pt x="248" y="219"/>
                      <a:pt x="248" y="219"/>
                    </a:cubicBezTo>
                    <a:cubicBezTo>
                      <a:pt x="146" y="219"/>
                      <a:pt x="0" y="410"/>
                      <a:pt x="0" y="410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7" name="Freeform 102"/>
              <p:cNvSpPr>
                <a:spLocks/>
              </p:cNvSpPr>
              <p:nvPr/>
            </p:nvSpPr>
            <p:spPr bwMode="gray">
              <a:xfrm>
                <a:off x="3462" y="1171"/>
                <a:ext cx="349" cy="423"/>
              </a:xfrm>
              <a:custGeom>
                <a:avLst/>
                <a:gdLst>
                  <a:gd name="T0" fmla="*/ 0 w 1743"/>
                  <a:gd name="T1" fmla="*/ 0 h 2115"/>
                  <a:gd name="T2" fmla="*/ 1 w 1743"/>
                  <a:gd name="T3" fmla="*/ 0 h 2115"/>
                  <a:gd name="T4" fmla="*/ 1 w 1743"/>
                  <a:gd name="T5" fmla="*/ 0 h 2115"/>
                  <a:gd name="T6" fmla="*/ 1 w 1743"/>
                  <a:gd name="T7" fmla="*/ 0 h 2115"/>
                  <a:gd name="T8" fmla="*/ 0 w 1743"/>
                  <a:gd name="T9" fmla="*/ 1 h 2115"/>
                  <a:gd name="T10" fmla="*/ 0 w 1743"/>
                  <a:gd name="T11" fmla="*/ 0 h 2115"/>
                  <a:gd name="T12" fmla="*/ 0 w 1743"/>
                  <a:gd name="T13" fmla="*/ 0 h 2115"/>
                  <a:gd name="T14" fmla="*/ 0 w 1743"/>
                  <a:gd name="T15" fmla="*/ 0 h 2115"/>
                  <a:gd name="T16" fmla="*/ 0 w 1743"/>
                  <a:gd name="T17" fmla="*/ 0 h 2115"/>
                  <a:gd name="T18" fmla="*/ 0 w 1743"/>
                  <a:gd name="T19" fmla="*/ 0 h 2115"/>
                  <a:gd name="T20" fmla="*/ 0 w 1743"/>
                  <a:gd name="T21" fmla="*/ 0 h 2115"/>
                  <a:gd name="T22" fmla="*/ 0 w 1743"/>
                  <a:gd name="T23" fmla="*/ 1 h 2115"/>
                  <a:gd name="T24" fmla="*/ 0 w 1743"/>
                  <a:gd name="T25" fmla="*/ 0 h 2115"/>
                  <a:gd name="T26" fmla="*/ 0 w 1743"/>
                  <a:gd name="T27" fmla="*/ 0 h 2115"/>
                  <a:gd name="T28" fmla="*/ 0 w 1743"/>
                  <a:gd name="T29" fmla="*/ 0 h 21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43" h="2115">
                    <a:moveTo>
                      <a:pt x="1116" y="0"/>
                    </a:moveTo>
                    <a:cubicBezTo>
                      <a:pt x="1743" y="0"/>
                      <a:pt x="1743" y="0"/>
                      <a:pt x="1743" y="0"/>
                    </a:cubicBezTo>
                    <a:cubicBezTo>
                      <a:pt x="1743" y="0"/>
                      <a:pt x="1609" y="71"/>
                      <a:pt x="1609" y="184"/>
                    </a:cubicBezTo>
                    <a:cubicBezTo>
                      <a:pt x="1609" y="1445"/>
                      <a:pt x="1609" y="1445"/>
                      <a:pt x="1609" y="1445"/>
                    </a:cubicBezTo>
                    <a:cubicBezTo>
                      <a:pt x="1608" y="1957"/>
                      <a:pt x="1183" y="2115"/>
                      <a:pt x="889" y="2115"/>
                    </a:cubicBezTo>
                    <a:cubicBezTo>
                      <a:pt x="596" y="2115"/>
                      <a:pt x="138" y="1955"/>
                      <a:pt x="138" y="1445"/>
                    </a:cubicBezTo>
                    <a:cubicBezTo>
                      <a:pt x="138" y="184"/>
                      <a:pt x="138" y="184"/>
                      <a:pt x="138" y="184"/>
                    </a:cubicBezTo>
                    <a:cubicBezTo>
                      <a:pt x="139" y="71"/>
                      <a:pt x="0" y="0"/>
                      <a:pt x="0" y="0"/>
                    </a:cubicBezTo>
                    <a:cubicBezTo>
                      <a:pt x="645" y="0"/>
                      <a:pt x="645" y="0"/>
                      <a:pt x="645" y="0"/>
                    </a:cubicBezTo>
                    <a:cubicBezTo>
                      <a:pt x="645" y="0"/>
                      <a:pt x="502" y="69"/>
                      <a:pt x="502" y="184"/>
                    </a:cubicBezTo>
                    <a:cubicBezTo>
                      <a:pt x="502" y="1445"/>
                      <a:pt x="502" y="1445"/>
                      <a:pt x="502" y="1445"/>
                    </a:cubicBezTo>
                    <a:cubicBezTo>
                      <a:pt x="502" y="1714"/>
                      <a:pt x="680" y="1890"/>
                      <a:pt x="889" y="1890"/>
                    </a:cubicBezTo>
                    <a:cubicBezTo>
                      <a:pt x="1098" y="1890"/>
                      <a:pt x="1257" y="1707"/>
                      <a:pt x="1258" y="1445"/>
                    </a:cubicBezTo>
                    <a:cubicBezTo>
                      <a:pt x="1258" y="184"/>
                      <a:pt x="1258" y="184"/>
                      <a:pt x="1258" y="184"/>
                    </a:cubicBezTo>
                    <a:cubicBezTo>
                      <a:pt x="1258" y="71"/>
                      <a:pt x="1116" y="0"/>
                      <a:pt x="111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8" name="Freeform 103"/>
              <p:cNvSpPr>
                <a:spLocks/>
              </p:cNvSpPr>
              <p:nvPr/>
            </p:nvSpPr>
            <p:spPr bwMode="gray">
              <a:xfrm>
                <a:off x="2241" y="1171"/>
                <a:ext cx="352" cy="424"/>
              </a:xfrm>
              <a:custGeom>
                <a:avLst/>
                <a:gdLst>
                  <a:gd name="T0" fmla="*/ 0 w 1760"/>
                  <a:gd name="T1" fmla="*/ 0 h 2120"/>
                  <a:gd name="T2" fmla="*/ 1 w 1760"/>
                  <a:gd name="T3" fmla="*/ 0 h 2120"/>
                  <a:gd name="T4" fmla="*/ 1 w 1760"/>
                  <a:gd name="T5" fmla="*/ 0 h 2120"/>
                  <a:gd name="T6" fmla="*/ 1 w 1760"/>
                  <a:gd name="T7" fmla="*/ 0 h 2120"/>
                  <a:gd name="T8" fmla="*/ 0 w 1760"/>
                  <a:gd name="T9" fmla="*/ 1 h 2120"/>
                  <a:gd name="T10" fmla="*/ 0 w 1760"/>
                  <a:gd name="T11" fmla="*/ 0 h 2120"/>
                  <a:gd name="T12" fmla="*/ 0 w 1760"/>
                  <a:gd name="T13" fmla="*/ 0 h 2120"/>
                  <a:gd name="T14" fmla="*/ 0 w 1760"/>
                  <a:gd name="T15" fmla="*/ 0 h 2120"/>
                  <a:gd name="T16" fmla="*/ 0 w 1760"/>
                  <a:gd name="T17" fmla="*/ 0 h 2120"/>
                  <a:gd name="T18" fmla="*/ 0 w 1760"/>
                  <a:gd name="T19" fmla="*/ 0 h 2120"/>
                  <a:gd name="T20" fmla="*/ 0 w 1760"/>
                  <a:gd name="T21" fmla="*/ 0 h 2120"/>
                  <a:gd name="T22" fmla="*/ 0 w 1760"/>
                  <a:gd name="T23" fmla="*/ 1 h 2120"/>
                  <a:gd name="T24" fmla="*/ 0 w 1760"/>
                  <a:gd name="T25" fmla="*/ 0 h 2120"/>
                  <a:gd name="T26" fmla="*/ 0 w 1760"/>
                  <a:gd name="T27" fmla="*/ 0 h 2120"/>
                  <a:gd name="T28" fmla="*/ 0 w 1760"/>
                  <a:gd name="T29" fmla="*/ 0 h 212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60" h="2120">
                    <a:moveTo>
                      <a:pt x="1122" y="0"/>
                    </a:moveTo>
                    <a:cubicBezTo>
                      <a:pt x="1760" y="0"/>
                      <a:pt x="1760" y="0"/>
                      <a:pt x="1760" y="0"/>
                    </a:cubicBezTo>
                    <a:cubicBezTo>
                      <a:pt x="1760" y="0"/>
                      <a:pt x="1625" y="74"/>
                      <a:pt x="1625" y="186"/>
                    </a:cubicBezTo>
                    <a:cubicBezTo>
                      <a:pt x="1625" y="186"/>
                      <a:pt x="1624" y="1444"/>
                      <a:pt x="1624" y="1444"/>
                    </a:cubicBezTo>
                    <a:cubicBezTo>
                      <a:pt x="1624" y="1959"/>
                      <a:pt x="1179" y="2120"/>
                      <a:pt x="882" y="2120"/>
                    </a:cubicBezTo>
                    <a:cubicBezTo>
                      <a:pt x="589" y="2120"/>
                      <a:pt x="131" y="1956"/>
                      <a:pt x="131" y="1444"/>
                    </a:cubicBezTo>
                    <a:cubicBezTo>
                      <a:pt x="130" y="186"/>
                      <a:pt x="130" y="186"/>
                      <a:pt x="130" y="186"/>
                    </a:cubicBezTo>
                    <a:cubicBezTo>
                      <a:pt x="130" y="73"/>
                      <a:pt x="0" y="0"/>
                      <a:pt x="0" y="0"/>
                    </a:cubicBezTo>
                    <a:cubicBezTo>
                      <a:pt x="645" y="0"/>
                      <a:pt x="645" y="0"/>
                      <a:pt x="645" y="0"/>
                    </a:cubicBezTo>
                    <a:cubicBezTo>
                      <a:pt x="645" y="0"/>
                      <a:pt x="496" y="73"/>
                      <a:pt x="496" y="186"/>
                    </a:cubicBezTo>
                    <a:cubicBezTo>
                      <a:pt x="495" y="1444"/>
                      <a:pt x="495" y="1444"/>
                      <a:pt x="495" y="1444"/>
                    </a:cubicBezTo>
                    <a:cubicBezTo>
                      <a:pt x="495" y="1710"/>
                      <a:pt x="673" y="1894"/>
                      <a:pt x="882" y="1895"/>
                    </a:cubicBezTo>
                    <a:cubicBezTo>
                      <a:pt x="1091" y="1896"/>
                      <a:pt x="1258" y="1708"/>
                      <a:pt x="1258" y="1444"/>
                    </a:cubicBezTo>
                    <a:cubicBezTo>
                      <a:pt x="1259" y="186"/>
                      <a:pt x="1259" y="186"/>
                      <a:pt x="1259" y="186"/>
                    </a:cubicBezTo>
                    <a:cubicBezTo>
                      <a:pt x="1259" y="73"/>
                      <a:pt x="1122" y="0"/>
                      <a:pt x="1122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9" name="Freeform 104"/>
              <p:cNvSpPr>
                <a:spLocks/>
              </p:cNvSpPr>
              <p:nvPr/>
            </p:nvSpPr>
            <p:spPr bwMode="gray">
              <a:xfrm>
                <a:off x="3193" y="1162"/>
                <a:ext cx="268" cy="433"/>
              </a:xfrm>
              <a:custGeom>
                <a:avLst/>
                <a:gdLst>
                  <a:gd name="T0" fmla="*/ 0 w 1341"/>
                  <a:gd name="T1" fmla="*/ 0 h 2163"/>
                  <a:gd name="T2" fmla="*/ 0 w 1341"/>
                  <a:gd name="T3" fmla="*/ 0 h 2163"/>
                  <a:gd name="T4" fmla="*/ 0 w 1341"/>
                  <a:gd name="T5" fmla="*/ 0 h 2163"/>
                  <a:gd name="T6" fmla="*/ 0 w 1341"/>
                  <a:gd name="T7" fmla="*/ 0 h 2163"/>
                  <a:gd name="T8" fmla="*/ 0 w 1341"/>
                  <a:gd name="T9" fmla="*/ 0 h 2163"/>
                  <a:gd name="T10" fmla="*/ 0 w 1341"/>
                  <a:gd name="T11" fmla="*/ 1 h 2163"/>
                  <a:gd name="T12" fmla="*/ 0 w 1341"/>
                  <a:gd name="T13" fmla="*/ 1 h 2163"/>
                  <a:gd name="T14" fmla="*/ 0 w 1341"/>
                  <a:gd name="T15" fmla="*/ 1 h 2163"/>
                  <a:gd name="T16" fmla="*/ 0 w 1341"/>
                  <a:gd name="T17" fmla="*/ 1 h 2163"/>
                  <a:gd name="T18" fmla="*/ 0 w 1341"/>
                  <a:gd name="T19" fmla="*/ 1 h 2163"/>
                  <a:gd name="T20" fmla="*/ 0 w 1341"/>
                  <a:gd name="T21" fmla="*/ 0 h 2163"/>
                  <a:gd name="T22" fmla="*/ 0 w 1341"/>
                  <a:gd name="T23" fmla="*/ 0 h 2163"/>
                  <a:gd name="T24" fmla="*/ 0 w 1341"/>
                  <a:gd name="T25" fmla="*/ 0 h 2163"/>
                  <a:gd name="T26" fmla="*/ 0 w 1341"/>
                  <a:gd name="T27" fmla="*/ 0 h 216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41" h="2163">
                    <a:moveTo>
                      <a:pt x="1152" y="375"/>
                    </a:moveTo>
                    <a:cubicBezTo>
                      <a:pt x="1152" y="375"/>
                      <a:pt x="1062" y="217"/>
                      <a:pt x="800" y="216"/>
                    </a:cubicBezTo>
                    <a:cubicBezTo>
                      <a:pt x="539" y="215"/>
                      <a:pt x="396" y="353"/>
                      <a:pt x="396" y="531"/>
                    </a:cubicBezTo>
                    <a:cubicBezTo>
                      <a:pt x="395" y="733"/>
                      <a:pt x="547" y="809"/>
                      <a:pt x="782" y="922"/>
                    </a:cubicBezTo>
                    <a:cubicBezTo>
                      <a:pt x="1005" y="1029"/>
                      <a:pt x="1341" y="1177"/>
                      <a:pt x="1340" y="1550"/>
                    </a:cubicBezTo>
                    <a:cubicBezTo>
                      <a:pt x="1339" y="1884"/>
                      <a:pt x="1042" y="2163"/>
                      <a:pt x="511" y="2163"/>
                    </a:cubicBezTo>
                    <a:cubicBezTo>
                      <a:pt x="347" y="2163"/>
                      <a:pt x="121" y="2109"/>
                      <a:pt x="121" y="2109"/>
                    </a:cubicBezTo>
                    <a:cubicBezTo>
                      <a:pt x="0" y="1709"/>
                      <a:pt x="0" y="1709"/>
                      <a:pt x="0" y="1709"/>
                    </a:cubicBezTo>
                    <a:cubicBezTo>
                      <a:pt x="112" y="1819"/>
                      <a:pt x="312" y="1936"/>
                      <a:pt x="517" y="1936"/>
                    </a:cubicBezTo>
                    <a:cubicBezTo>
                      <a:pt x="729" y="1936"/>
                      <a:pt x="983" y="1805"/>
                      <a:pt x="983" y="1594"/>
                    </a:cubicBezTo>
                    <a:cubicBezTo>
                      <a:pt x="983" y="1187"/>
                      <a:pt x="36" y="1255"/>
                      <a:pt x="36" y="573"/>
                    </a:cubicBezTo>
                    <a:cubicBezTo>
                      <a:pt x="36" y="339"/>
                      <a:pt x="199" y="0"/>
                      <a:pt x="765" y="0"/>
                    </a:cubicBezTo>
                    <a:cubicBezTo>
                      <a:pt x="948" y="0"/>
                      <a:pt x="1153" y="53"/>
                      <a:pt x="1153" y="53"/>
                    </a:cubicBezTo>
                    <a:lnTo>
                      <a:pt x="1152" y="37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73567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18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プレゼンタイトルページ（登壇者2名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sp>
        <p:nvSpPr>
          <p:cNvPr id="4" name="AutoShape 10"/>
          <p:cNvSpPr>
            <a:spLocks noChangeAspect="1" noChangeArrowheads="1" noTextEdit="1"/>
          </p:cNvSpPr>
          <p:nvPr userDrawn="1"/>
        </p:nvSpPr>
        <p:spPr bwMode="gray">
          <a:xfrm>
            <a:off x="10145185" y="152354"/>
            <a:ext cx="1890183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</a:endParaRPr>
          </a:p>
        </p:txBody>
      </p:sp>
      <p:sp>
        <p:nvSpPr>
          <p:cNvPr id="14" name="Rectangle 42"/>
          <p:cNvSpPr>
            <a:spLocks noGrp="1" noChangeArrowheads="1"/>
          </p:cNvSpPr>
          <p:nvPr userDrawn="1"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altLang="ja-JP" dirty="0">
                <a:solidFill>
                  <a:srgbClr val="FFFFFF"/>
                </a:solidFill>
              </a:rPr>
              <a:t>Copyright 201</a:t>
            </a:r>
            <a:r>
              <a:rPr lang="en-US" altLang="ja-JP" dirty="0">
                <a:solidFill>
                  <a:srgbClr val="FFFFFF"/>
                </a:solidFill>
              </a:rPr>
              <a:t>9</a:t>
            </a:r>
            <a:r>
              <a:rPr lang="de-DE" altLang="ja-JP" dirty="0">
                <a:solidFill>
                  <a:srgbClr val="FFFFFF"/>
                </a:solidFill>
              </a:rPr>
              <a:t> FUJITSU LIMITED</a:t>
            </a:r>
          </a:p>
        </p:txBody>
      </p:sp>
      <p:sp>
        <p:nvSpPr>
          <p:cNvPr id="10" name="Title 47"/>
          <p:cNvSpPr>
            <a:spLocks noGrp="1"/>
          </p:cNvSpPr>
          <p:nvPr>
            <p:ph type="title" hasCustomPrompt="1"/>
          </p:nvPr>
        </p:nvSpPr>
        <p:spPr bwMode="gray">
          <a:xfrm>
            <a:off x="665725" y="1246828"/>
            <a:ext cx="10850280" cy="144037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121880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tabLst>
                <a:tab pos="4900607" algn="l"/>
              </a:tabLst>
              <a:defRPr kumimoji="1" lang="en-US" altLang="ja-JP" sz="3999" kern="1200" baseline="0" noProof="0" smtClean="0">
                <a:solidFill>
                  <a:schemeClr val="bg1"/>
                </a:solidFill>
                <a:latin typeface="FUJI-新ゴ M" panose="020B0500000000000000" pitchFamily="50" charset="-128"/>
                <a:ea typeface="FUJI-新ゴ M" panose="020B0500000000000000" pitchFamily="50" charset="-128"/>
                <a:cs typeface="+mj-cs"/>
              </a:defRPr>
            </a:lvl1pPr>
          </a:lstStyle>
          <a:p>
            <a:r>
              <a:rPr lang="ja-JP" altLang="en-US" noProof="0" dirty="0"/>
              <a:t>プレゼンテーションタイトル</a:t>
            </a:r>
            <a:endParaRPr lang="en-US" noProof="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86859" y="3884809"/>
            <a:ext cx="3840000" cy="41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609402" rtl="0" eaLnBrk="1" fontAlgn="base" latinLnBrk="0" hangingPunct="1">
              <a:lnSpc>
                <a:spcPct val="100000"/>
              </a:lnSpc>
              <a:spcBef>
                <a:spcPts val="666"/>
              </a:spcBef>
              <a:spcAft>
                <a:spcPts val="267"/>
              </a:spcAft>
              <a:buClr>
                <a:srgbClr val="A30B1A"/>
              </a:buClr>
              <a:buFont typeface="Wingdings" pitchFamily="2" charset="2"/>
              <a:buNone/>
              <a:defRPr kumimoji="1" lang="en-US" altLang="ja-JP" sz="2666" b="0" kern="1200" noProof="0" dirty="0">
                <a:solidFill>
                  <a:schemeClr val="bg1"/>
                </a:solidFill>
                <a:latin typeface="FUJI-新ゴ M" panose="020B0500000000000000" pitchFamily="50" charset="-128"/>
                <a:ea typeface="FUJI-新ゴ M" panose="020B0500000000000000" pitchFamily="50" charset="-128"/>
                <a:cs typeface="+mn-cs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/>
              <a:t>プレゼンター氏名</a:t>
            </a:r>
            <a:endParaRPr lang="de-DE" altLang="ja-JP" dirty="0"/>
          </a:p>
        </p:txBody>
      </p:sp>
      <p:sp>
        <p:nvSpPr>
          <p:cNvPr id="12" name="テキスト プレースホルダー 9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86859" y="3088169"/>
            <a:ext cx="3840000" cy="287170"/>
          </a:xfrm>
        </p:spPr>
        <p:txBody>
          <a:bodyPr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1866" baseline="0"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会社名</a:t>
            </a:r>
            <a:endParaRPr lang="de-DE" altLang="ja-JP" dirty="0"/>
          </a:p>
        </p:txBody>
      </p:sp>
      <p:sp>
        <p:nvSpPr>
          <p:cNvPr id="13" name="テキスト プレースホルダー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86859" y="3450103"/>
            <a:ext cx="3840000" cy="287170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1866"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役職名</a:t>
            </a:r>
            <a:endParaRPr lang="de-DE" altLang="ja-JP" dirty="0"/>
          </a:p>
        </p:txBody>
      </p:sp>
    </p:spTree>
    <p:extLst>
      <p:ext uri="{BB962C8B-B14F-4D97-AF65-F5344CB8AC3E}">
        <p14:creationId xmlns:p14="http://schemas.microsoft.com/office/powerpoint/2010/main" val="2656955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コンテンツページ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 bwMode="gray">
          <a:xfrm>
            <a:off x="342901" y="338563"/>
            <a:ext cx="10085916" cy="7998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/>
              <a:t>タイトル（</a:t>
            </a:r>
            <a:r>
              <a:rPr lang="en-US" altLang="ja-JP" dirty="0"/>
              <a:t>20</a:t>
            </a:r>
            <a:r>
              <a:rPr lang="ja-JP" altLang="en-US" dirty="0"/>
              <a:t>文字以内）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1pPr>
            <a:lvl2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2pPr>
            <a:lvl3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3pPr>
            <a:lvl4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4pPr>
            <a:lvl5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5pPr>
          </a:lstStyle>
          <a:p>
            <a:pPr lvl="0"/>
            <a:r>
              <a:rPr lang="ja-JP" altLang="en-US" dirty="0"/>
              <a:t>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</a:t>
            </a:r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altLang="ja-JP" dirty="0">
                <a:solidFill>
                  <a:srgbClr val="000000"/>
                </a:solidFill>
                <a:ea typeface="ＭＳ Ｐゴシック" charset="-128"/>
              </a:rPr>
              <a:t>Copyright 201</a:t>
            </a:r>
            <a:r>
              <a:rPr lang="en-US" altLang="ja-JP" dirty="0">
                <a:solidFill>
                  <a:srgbClr val="000000"/>
                </a:solidFill>
                <a:ea typeface="ＭＳ Ｐゴシック" charset="-128"/>
              </a:rPr>
              <a:t>9</a:t>
            </a:r>
            <a:r>
              <a:rPr lang="de-DE" altLang="ja-JP" dirty="0">
                <a:solidFill>
                  <a:srgbClr val="000000"/>
                </a:solidFill>
                <a:ea typeface="ＭＳ Ｐゴシック" charset="-128"/>
              </a:rPr>
              <a:t> FUJITSU LIMITED</a:t>
            </a:r>
          </a:p>
        </p:txBody>
      </p:sp>
      <p:sp>
        <p:nvSpPr>
          <p:cNvPr id="14" name="スライド番号プレースホルダー 4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 userDrawn="1"/>
        </p:nvSpPr>
        <p:spPr bwMode="gray">
          <a:xfrm>
            <a:off x="10143067" y="152354"/>
            <a:ext cx="1890184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</a:endParaRPr>
          </a:p>
        </p:txBody>
      </p:sp>
      <p:grpSp>
        <p:nvGrpSpPr>
          <p:cNvPr id="25" name="グループ化 24"/>
          <p:cNvGrpSpPr/>
          <p:nvPr userDrawn="1"/>
        </p:nvGrpSpPr>
        <p:grpSpPr bwMode="gray"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17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833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1487"/>
            <a:ext cx="9144000" cy="2388980"/>
          </a:xfrm>
        </p:spPr>
        <p:txBody>
          <a:bodyPr anchor="b"/>
          <a:lstStyle>
            <a:lvl1pPr algn="ctr">
              <a:defRPr sz="7997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1455"/>
            <a:ext cx="9144000" cy="1656839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402" indent="0" algn="ctr">
              <a:buNone/>
              <a:defRPr sz="2666"/>
            </a:lvl2pPr>
            <a:lvl3pPr marL="1218804" indent="0" algn="ctr">
              <a:buNone/>
              <a:defRPr sz="2399"/>
            </a:lvl3pPr>
            <a:lvl4pPr marL="1828206" indent="0" algn="ctr">
              <a:buNone/>
              <a:defRPr sz="2133"/>
            </a:lvl4pPr>
            <a:lvl5pPr marL="2437608" indent="0" algn="ctr">
              <a:buNone/>
              <a:defRPr sz="2133"/>
            </a:lvl5pPr>
            <a:lvl6pPr marL="3047009" indent="0" algn="ctr">
              <a:buNone/>
              <a:defRPr sz="2133"/>
            </a:lvl6pPr>
            <a:lvl7pPr marL="3656411" indent="0" algn="ctr">
              <a:buNone/>
              <a:defRPr sz="2133"/>
            </a:lvl7pPr>
            <a:lvl8pPr marL="4265813" indent="0" algn="ctr">
              <a:buNone/>
              <a:defRPr sz="2133"/>
            </a:lvl8pPr>
            <a:lvl9pPr marL="4875215" indent="0" algn="ctr">
              <a:buNone/>
              <a:defRPr sz="2133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ja-JP" dirty="0">
                <a:solidFill>
                  <a:srgbClr val="000000"/>
                </a:solidFill>
              </a:rPr>
              <a:t>Copyright 201</a:t>
            </a:r>
            <a:r>
              <a:rPr lang="en-US" altLang="ja-JP" dirty="0">
                <a:solidFill>
                  <a:srgbClr val="000000"/>
                </a:solidFill>
              </a:rPr>
              <a:t>9</a:t>
            </a:r>
            <a:r>
              <a:rPr lang="de-DE" altLang="ja-JP" dirty="0">
                <a:solidFill>
                  <a:srgbClr val="000000"/>
                </a:solidFill>
              </a:rPr>
              <a:t> FUJITSU LIMITED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44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14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B02AC-72C7-48A8-B1FA-68CE81373FC9}" type="slidenum">
              <a:rPr lang="de-DE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 userDrawn="1"/>
        </p:nvSpPr>
        <p:spPr bwMode="gray">
          <a:xfrm>
            <a:off x="10143067" y="152362"/>
            <a:ext cx="1890184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</a:endParaRPr>
          </a:p>
        </p:txBody>
      </p:sp>
      <p:sp>
        <p:nvSpPr>
          <p:cNvPr id="26" name="Rectangle 4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311154" y="221158"/>
            <a:ext cx="10085916" cy="8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4264">
                <a:latin typeface="FUJI-新ゴ M" panose="020B0500000000000000" pitchFamily="50" charset="-128"/>
                <a:ea typeface="FUJI-新ゴ M" panose="020B0500000000000000" pitchFamily="50" charset="-128"/>
              </a:defRPr>
            </a:lvl1pPr>
          </a:lstStyle>
          <a:p>
            <a:pPr lvl="0"/>
            <a:r>
              <a:rPr lang="ja-JP" altLang="en-US" dirty="0"/>
              <a:t>タイトルを入力</a:t>
            </a:r>
          </a:p>
        </p:txBody>
      </p:sp>
      <p:grpSp>
        <p:nvGrpSpPr>
          <p:cNvPr id="27" name="グループ化 26"/>
          <p:cNvGrpSpPr/>
          <p:nvPr userDrawn="1"/>
        </p:nvGrpSpPr>
        <p:grpSpPr>
          <a:xfrm>
            <a:off x="10680700" y="332223"/>
            <a:ext cx="1189568" cy="579788"/>
            <a:chOff x="8010525" y="249238"/>
            <a:chExt cx="892176" cy="434975"/>
          </a:xfrm>
        </p:grpSpPr>
        <p:sp>
          <p:nvSpPr>
            <p:cNvPr id="28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30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31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32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34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35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</p:grpSp>
      <p:sp>
        <p:nvSpPr>
          <p:cNvPr id="1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1154" y="1441014"/>
            <a:ext cx="11527367" cy="4989560"/>
          </a:xfrm>
        </p:spPr>
        <p:txBody>
          <a:bodyPr/>
          <a:lstStyle>
            <a:lvl1pPr>
              <a:buClr>
                <a:srgbClr val="C80202"/>
              </a:buCl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1pPr>
            <a:lvl2pPr marL="738255" indent="-380762">
              <a:buFont typeface="Wingdings" panose="05000000000000000000" pitchFamily="2" charset="2"/>
              <a:buChar char="n"/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2pPr>
            <a:lvl3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3pPr>
            <a:lvl4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4pPr>
            <a:lvl5pPr>
              <a:defRPr sz="1599">
                <a:latin typeface="FUJI-新ゴ R" panose="020B0400000000000000" pitchFamily="50" charset="-128"/>
                <a:ea typeface="FUJI-新ゴ R" panose="020B0400000000000000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830052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74" b="-278"/>
          <a:stretch/>
        </p:blipFill>
        <p:spPr>
          <a:xfrm>
            <a:off x="0" y="1059"/>
            <a:ext cx="12192000" cy="6907741"/>
          </a:xfrm>
          <a:prstGeom prst="rect">
            <a:avLst/>
          </a:prstGeom>
        </p:spPr>
      </p:pic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0311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14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B02AC-72C7-48A8-B1FA-68CE81373FC9}" type="slidenum">
              <a:rPr lang="de-DE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 userDrawn="1"/>
        </p:nvSpPr>
        <p:spPr bwMode="gray">
          <a:xfrm>
            <a:off x="10143067" y="152354"/>
            <a:ext cx="1890184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6" name="Rectangle 4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336001" y="239927"/>
            <a:ext cx="10085916" cy="8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4798">
                <a:latin typeface="Fujitsu Sans Medium" panose="020B0504060202020204" pitchFamily="34" charset="0"/>
                <a:ea typeface="FUJI-新ゴ M" panose="020B0500000000000000" pitchFamily="50" charset="-128"/>
              </a:defRPr>
            </a:lvl1pPr>
          </a:lstStyle>
          <a:p>
            <a:pPr lvl="0"/>
            <a:r>
              <a:rPr lang="en-US" altLang="ja-JP" dirty="0" smtClean="0"/>
              <a:t>Title</a:t>
            </a:r>
            <a:endParaRPr lang="ja-JP" altLang="en-US" dirty="0" smtClean="0"/>
          </a:p>
        </p:txBody>
      </p:sp>
      <p:grpSp>
        <p:nvGrpSpPr>
          <p:cNvPr id="27" name="グループ化 26"/>
          <p:cNvGrpSpPr/>
          <p:nvPr userDrawn="1"/>
        </p:nvGrpSpPr>
        <p:grpSpPr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28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0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1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2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4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5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7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336001" y="1127652"/>
            <a:ext cx="11527367" cy="498956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ja-JP" altLang="en-US" dirty="0">
                <a:latin typeface="Fujitsu Sans" panose="020B0404060202020204" pitchFamily="34" charset="0"/>
              </a:defRPr>
            </a:lvl1pPr>
            <a:lvl2pPr>
              <a:defRPr lang="ja-JP" altLang="en-US" dirty="0">
                <a:latin typeface="Fujitsu Sans" panose="020B0404060202020204" pitchFamily="34" charset="0"/>
              </a:defRPr>
            </a:lvl2pPr>
            <a:lvl3pPr>
              <a:defRPr lang="ja-JP" altLang="en-US" dirty="0">
                <a:latin typeface="Fujitsu Sans" panose="020B0404060202020204" pitchFamily="34" charset="0"/>
              </a:defRPr>
            </a:lvl3pPr>
            <a:lvl4pPr>
              <a:defRPr lang="ja-JP" altLang="en-US" dirty="0">
                <a:latin typeface="Fujitsu Sans" panose="020B0404060202020204" pitchFamily="34" charset="0"/>
              </a:defRPr>
            </a:lvl4pPr>
            <a:lvl5pPr>
              <a:defRPr lang="ja-JP" altLang="en-US" dirty="0">
                <a:latin typeface="Fujitsu Sans" panose="020B0404060202020204" pitchFamily="34" charset="0"/>
              </a:defRPr>
            </a:lvl5pPr>
          </a:lstStyle>
          <a:p>
            <a:pPr lvl="0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text</a:t>
            </a:r>
          </a:p>
          <a:p>
            <a:pPr lvl="2"/>
            <a:r>
              <a:rPr lang="en-US" altLang="ja-JP" dirty="0" smtClean="0"/>
              <a:t>text</a:t>
            </a:r>
          </a:p>
          <a:p>
            <a:pPr lvl="3"/>
            <a:r>
              <a:rPr lang="en-US" altLang="ja-JP" dirty="0" smtClean="0"/>
              <a:t>text</a:t>
            </a:r>
          </a:p>
          <a:p>
            <a:pPr lvl="4"/>
            <a:r>
              <a:rPr lang="en-US" altLang="ja-JP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2420733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32795" y="-130061"/>
            <a:ext cx="12257590" cy="6991109"/>
          </a:xfrm>
          <a:prstGeom prst="rect">
            <a:avLst/>
          </a:prstGeom>
          <a:gradFill flip="none" rotWithShape="1">
            <a:gsLst>
              <a:gs pos="11000">
                <a:schemeClr val="tx1">
                  <a:alpha val="75000"/>
                </a:schemeClr>
              </a:gs>
              <a:gs pos="24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4" y="141173"/>
            <a:ext cx="1604529" cy="99801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878973" y="1481980"/>
            <a:ext cx="8565969" cy="67710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100000"/>
              </a:lnSpc>
              <a:defRPr sz="4400" baseline="0">
                <a:solidFill>
                  <a:schemeClr val="bg1"/>
                </a:solidFill>
                <a:latin typeface="Fujitsu Sans" panose="020B0404060202020204" pitchFamily="34" charset="0"/>
              </a:defRPr>
            </a:lvl1pPr>
          </a:lstStyle>
          <a:p>
            <a:r>
              <a:rPr lang="en-US" dirty="0" smtClean="0"/>
              <a:t>Add Title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79475" y="2331861"/>
            <a:ext cx="7593013" cy="3877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000" kern="1200" noProof="0" dirty="0">
                <a:solidFill>
                  <a:schemeClr val="bg1"/>
                </a:solidFill>
                <a:latin typeface="Fujitsu Sans" panose="020B040406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Presenter Name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78973" y="2799834"/>
            <a:ext cx="7593515" cy="350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4000"/>
              </a:lnSpc>
              <a:buNone/>
              <a:defRPr sz="2000">
                <a:solidFill>
                  <a:schemeClr val="bg1"/>
                </a:solidFill>
                <a:latin typeface="Fujitsu Sans Light" panose="020B030406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ujitsu Sans" panose="020B040406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Fujitsu Sans" panose="020B040406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Fujitsu Sans" panose="020B040406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ujitsu Sans" panose="020B0404060202020204" pitchFamily="34" charset="0"/>
              </a:defRPr>
            </a:lvl5pPr>
          </a:lstStyle>
          <a:p>
            <a:pPr lvl="0"/>
            <a:r>
              <a:rPr lang="en-US" dirty="0" smtClean="0"/>
              <a:t>Presenter Role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7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23633" y="-3302"/>
            <a:ext cx="12192000" cy="6861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4" y="141173"/>
            <a:ext cx="1604529" cy="9980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4963" y="535580"/>
            <a:ext cx="10167574" cy="4985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>
                <a:solidFill>
                  <a:schemeClr val="bg1"/>
                </a:solidFill>
                <a:latin typeface="Fujitsu Sans" panose="020B040406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23633" y="-3302"/>
            <a:ext cx="12192000" cy="6861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4" y="141173"/>
            <a:ext cx="1604529" cy="9980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4963" y="535580"/>
            <a:ext cx="10167574" cy="4985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>
                <a:solidFill>
                  <a:schemeClr val="bg1"/>
                </a:solidFill>
                <a:latin typeface="Fujitsu Sans" panose="020B040406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2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23633" y="-3302"/>
            <a:ext cx="12192000" cy="6861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4" y="141173"/>
            <a:ext cx="1604529" cy="998017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6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04172" y="-81023"/>
            <a:ext cx="12373337" cy="70258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4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6" descr="Message Lockup"/>
          <p:cNvGrpSpPr>
            <a:grpSpLocks/>
          </p:cNvGrpSpPr>
          <p:nvPr userDrawn="1"/>
        </p:nvGrpSpPr>
        <p:grpSpPr bwMode="auto">
          <a:xfrm>
            <a:off x="1" y="1"/>
            <a:ext cx="12198351" cy="6860115"/>
            <a:chOff x="0" y="0"/>
            <a:chExt cx="5763" cy="3242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gray">
            <a:xfrm>
              <a:off x="0" y="1"/>
              <a:ext cx="5760" cy="32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50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 dirty="0">
                <a:solidFill>
                  <a:srgbClr val="000000"/>
                </a:solidFill>
                <a:latin typeface="Arial" charset="0"/>
                <a:ea typeface="ＭＳ Ｐゴシック" charset="-128"/>
                <a:cs typeface="Meiryo UI" pitchFamily="50" charset="-128"/>
              </a:endParaRPr>
            </a:p>
          </p:txBody>
        </p:sp>
        <p:grpSp>
          <p:nvGrpSpPr>
            <p:cNvPr id="8" name="Group 74"/>
            <p:cNvGrpSpPr>
              <a:grpSpLocks noChangeAspect="1"/>
            </p:cNvGrpSpPr>
            <p:nvPr/>
          </p:nvGrpSpPr>
          <p:grpSpPr bwMode="auto">
            <a:xfrm>
              <a:off x="0" y="0"/>
              <a:ext cx="5763" cy="3242"/>
              <a:chOff x="0" y="0"/>
              <a:chExt cx="5763" cy="3242"/>
            </a:xfrm>
          </p:grpSpPr>
          <p:sp>
            <p:nvSpPr>
              <p:cNvPr id="9" name="AutoShape 73"/>
              <p:cNvSpPr>
                <a:spLocks noChangeAspect="1" noChangeArrowheads="1" noTextEdit="1"/>
              </p:cNvSpPr>
              <p:nvPr/>
            </p:nvSpPr>
            <p:spPr bwMode="gray">
              <a:xfrm>
                <a:off x="0" y="0"/>
                <a:ext cx="5763" cy="3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" name="Freeform 75"/>
              <p:cNvSpPr>
                <a:spLocks/>
              </p:cNvSpPr>
              <p:nvPr/>
            </p:nvSpPr>
            <p:spPr bwMode="gray">
              <a:xfrm>
                <a:off x="1633" y="1949"/>
                <a:ext cx="73" cy="120"/>
              </a:xfrm>
              <a:custGeom>
                <a:avLst/>
                <a:gdLst>
                  <a:gd name="T0" fmla="*/ 0 w 363"/>
                  <a:gd name="T1" fmla="*/ 0 h 597"/>
                  <a:gd name="T2" fmla="*/ 0 w 363"/>
                  <a:gd name="T3" fmla="*/ 0 h 597"/>
                  <a:gd name="T4" fmla="*/ 0 w 363"/>
                  <a:gd name="T5" fmla="*/ 0 h 597"/>
                  <a:gd name="T6" fmla="*/ 0 w 363"/>
                  <a:gd name="T7" fmla="*/ 0 h 597"/>
                  <a:gd name="T8" fmla="*/ 0 w 363"/>
                  <a:gd name="T9" fmla="*/ 0 h 597"/>
                  <a:gd name="T10" fmla="*/ 0 w 363"/>
                  <a:gd name="T11" fmla="*/ 0 h 597"/>
                  <a:gd name="T12" fmla="*/ 0 w 363"/>
                  <a:gd name="T13" fmla="*/ 0 h 597"/>
                  <a:gd name="T14" fmla="*/ 0 w 363"/>
                  <a:gd name="T15" fmla="*/ 0 h 597"/>
                  <a:gd name="T16" fmla="*/ 0 w 363"/>
                  <a:gd name="T17" fmla="*/ 0 h 597"/>
                  <a:gd name="T18" fmla="*/ 0 w 363"/>
                  <a:gd name="T19" fmla="*/ 0 h 597"/>
                  <a:gd name="T20" fmla="*/ 0 w 363"/>
                  <a:gd name="T21" fmla="*/ 0 h 597"/>
                  <a:gd name="T22" fmla="*/ 0 w 363"/>
                  <a:gd name="T23" fmla="*/ 0 h 597"/>
                  <a:gd name="T24" fmla="*/ 0 w 363"/>
                  <a:gd name="T25" fmla="*/ 0 h 597"/>
                  <a:gd name="T26" fmla="*/ 0 w 363"/>
                  <a:gd name="T27" fmla="*/ 0 h 597"/>
                  <a:gd name="T28" fmla="*/ 0 w 363"/>
                  <a:gd name="T29" fmla="*/ 0 h 597"/>
                  <a:gd name="T30" fmla="*/ 0 w 363"/>
                  <a:gd name="T31" fmla="*/ 0 h 597"/>
                  <a:gd name="T32" fmla="*/ 0 w 363"/>
                  <a:gd name="T33" fmla="*/ 0 h 597"/>
                  <a:gd name="T34" fmla="*/ 0 w 363"/>
                  <a:gd name="T35" fmla="*/ 0 h 597"/>
                  <a:gd name="T36" fmla="*/ 0 w 363"/>
                  <a:gd name="T37" fmla="*/ 0 h 597"/>
                  <a:gd name="T38" fmla="*/ 0 w 363"/>
                  <a:gd name="T39" fmla="*/ 0 h 597"/>
                  <a:gd name="T40" fmla="*/ 0 w 363"/>
                  <a:gd name="T41" fmla="*/ 0 h 597"/>
                  <a:gd name="T42" fmla="*/ 0 w 363"/>
                  <a:gd name="T43" fmla="*/ 0 h 597"/>
                  <a:gd name="T44" fmla="*/ 0 w 363"/>
                  <a:gd name="T45" fmla="*/ 0 h 59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63" h="597">
                    <a:moveTo>
                      <a:pt x="0" y="573"/>
                    </a:moveTo>
                    <a:cubicBezTo>
                      <a:pt x="0" y="504"/>
                      <a:pt x="0" y="504"/>
                      <a:pt x="0" y="504"/>
                    </a:cubicBezTo>
                    <a:cubicBezTo>
                      <a:pt x="38" y="526"/>
                      <a:pt x="84" y="536"/>
                      <a:pt x="139" y="536"/>
                    </a:cubicBezTo>
                    <a:cubicBezTo>
                      <a:pt x="232" y="536"/>
                      <a:pt x="278" y="506"/>
                      <a:pt x="278" y="445"/>
                    </a:cubicBezTo>
                    <a:cubicBezTo>
                      <a:pt x="278" y="422"/>
                      <a:pt x="270" y="402"/>
                      <a:pt x="255" y="387"/>
                    </a:cubicBezTo>
                    <a:cubicBezTo>
                      <a:pt x="242" y="374"/>
                      <a:pt x="228" y="363"/>
                      <a:pt x="213" y="354"/>
                    </a:cubicBezTo>
                    <a:cubicBezTo>
                      <a:pt x="199" y="347"/>
                      <a:pt x="181" y="338"/>
                      <a:pt x="159" y="328"/>
                    </a:cubicBezTo>
                    <a:cubicBezTo>
                      <a:pt x="107" y="302"/>
                      <a:pt x="70" y="277"/>
                      <a:pt x="49" y="253"/>
                    </a:cubicBezTo>
                    <a:cubicBezTo>
                      <a:pt x="23" y="224"/>
                      <a:pt x="10" y="190"/>
                      <a:pt x="10" y="150"/>
                    </a:cubicBezTo>
                    <a:cubicBezTo>
                      <a:pt x="10" y="97"/>
                      <a:pt x="30" y="58"/>
                      <a:pt x="71" y="33"/>
                    </a:cubicBezTo>
                    <a:cubicBezTo>
                      <a:pt x="105" y="11"/>
                      <a:pt x="148" y="0"/>
                      <a:pt x="201" y="0"/>
                    </a:cubicBezTo>
                    <a:cubicBezTo>
                      <a:pt x="238" y="0"/>
                      <a:pt x="279" y="7"/>
                      <a:pt x="322" y="20"/>
                    </a:cubicBezTo>
                    <a:cubicBezTo>
                      <a:pt x="322" y="83"/>
                      <a:pt x="322" y="83"/>
                      <a:pt x="322" y="83"/>
                    </a:cubicBezTo>
                    <a:cubicBezTo>
                      <a:pt x="286" y="67"/>
                      <a:pt x="247" y="59"/>
                      <a:pt x="206" y="59"/>
                    </a:cubicBezTo>
                    <a:cubicBezTo>
                      <a:pt x="174" y="59"/>
                      <a:pt x="148" y="65"/>
                      <a:pt x="127" y="78"/>
                    </a:cubicBezTo>
                    <a:cubicBezTo>
                      <a:pt x="105" y="90"/>
                      <a:pt x="95" y="111"/>
                      <a:pt x="95" y="140"/>
                    </a:cubicBezTo>
                    <a:cubicBezTo>
                      <a:pt x="95" y="164"/>
                      <a:pt x="102" y="184"/>
                      <a:pt x="117" y="199"/>
                    </a:cubicBezTo>
                    <a:cubicBezTo>
                      <a:pt x="132" y="214"/>
                      <a:pt x="164" y="234"/>
                      <a:pt x="214" y="260"/>
                    </a:cubicBezTo>
                    <a:cubicBezTo>
                      <a:pt x="254" y="280"/>
                      <a:pt x="280" y="294"/>
                      <a:pt x="293" y="305"/>
                    </a:cubicBezTo>
                    <a:cubicBezTo>
                      <a:pt x="319" y="323"/>
                      <a:pt x="337" y="343"/>
                      <a:pt x="348" y="365"/>
                    </a:cubicBezTo>
                    <a:cubicBezTo>
                      <a:pt x="358" y="384"/>
                      <a:pt x="363" y="408"/>
                      <a:pt x="363" y="436"/>
                    </a:cubicBezTo>
                    <a:cubicBezTo>
                      <a:pt x="363" y="543"/>
                      <a:pt x="290" y="597"/>
                      <a:pt x="145" y="597"/>
                    </a:cubicBezTo>
                    <a:cubicBezTo>
                      <a:pt x="86" y="597"/>
                      <a:pt x="38" y="589"/>
                      <a:pt x="0" y="57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1" name="Freeform 76"/>
              <p:cNvSpPr>
                <a:spLocks/>
              </p:cNvSpPr>
              <p:nvPr/>
            </p:nvSpPr>
            <p:spPr bwMode="gray">
              <a:xfrm>
                <a:off x="1733" y="1895"/>
                <a:ext cx="86" cy="170"/>
              </a:xfrm>
              <a:custGeom>
                <a:avLst/>
                <a:gdLst>
                  <a:gd name="T0" fmla="*/ 0 w 429"/>
                  <a:gd name="T1" fmla="*/ 0 h 851"/>
                  <a:gd name="T2" fmla="*/ 0 w 429"/>
                  <a:gd name="T3" fmla="*/ 0 h 851"/>
                  <a:gd name="T4" fmla="*/ 0 w 429"/>
                  <a:gd name="T5" fmla="*/ 0 h 851"/>
                  <a:gd name="T6" fmla="*/ 0 w 429"/>
                  <a:gd name="T7" fmla="*/ 0 h 851"/>
                  <a:gd name="T8" fmla="*/ 0 w 429"/>
                  <a:gd name="T9" fmla="*/ 0 h 851"/>
                  <a:gd name="T10" fmla="*/ 0 w 429"/>
                  <a:gd name="T11" fmla="*/ 0 h 851"/>
                  <a:gd name="T12" fmla="*/ 0 w 429"/>
                  <a:gd name="T13" fmla="*/ 0 h 851"/>
                  <a:gd name="T14" fmla="*/ 0 w 429"/>
                  <a:gd name="T15" fmla="*/ 0 h 851"/>
                  <a:gd name="T16" fmla="*/ 0 w 429"/>
                  <a:gd name="T17" fmla="*/ 0 h 851"/>
                  <a:gd name="T18" fmla="*/ 0 w 429"/>
                  <a:gd name="T19" fmla="*/ 0 h 851"/>
                  <a:gd name="T20" fmla="*/ 0 w 429"/>
                  <a:gd name="T21" fmla="*/ 0 h 851"/>
                  <a:gd name="T22" fmla="*/ 0 w 429"/>
                  <a:gd name="T23" fmla="*/ 0 h 851"/>
                  <a:gd name="T24" fmla="*/ 0 w 429"/>
                  <a:gd name="T25" fmla="*/ 0 h 851"/>
                  <a:gd name="T26" fmla="*/ 0 w 429"/>
                  <a:gd name="T27" fmla="*/ 0 h 851"/>
                  <a:gd name="T28" fmla="*/ 0 w 429"/>
                  <a:gd name="T29" fmla="*/ 0 h 8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9" h="851">
                    <a:moveTo>
                      <a:pt x="0" y="85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300"/>
                      <a:pt x="96" y="300"/>
                      <a:pt x="96" y="300"/>
                    </a:cubicBezTo>
                    <a:cubicBezTo>
                      <a:pt x="147" y="280"/>
                      <a:pt x="194" y="270"/>
                      <a:pt x="239" y="270"/>
                    </a:cubicBezTo>
                    <a:cubicBezTo>
                      <a:pt x="328" y="270"/>
                      <a:pt x="386" y="300"/>
                      <a:pt x="411" y="359"/>
                    </a:cubicBezTo>
                    <a:cubicBezTo>
                      <a:pt x="423" y="386"/>
                      <a:pt x="429" y="434"/>
                      <a:pt x="429" y="504"/>
                    </a:cubicBezTo>
                    <a:cubicBezTo>
                      <a:pt x="429" y="851"/>
                      <a:pt x="429" y="851"/>
                      <a:pt x="429" y="851"/>
                    </a:cubicBezTo>
                    <a:cubicBezTo>
                      <a:pt x="332" y="851"/>
                      <a:pt x="332" y="851"/>
                      <a:pt x="332" y="851"/>
                    </a:cubicBezTo>
                    <a:cubicBezTo>
                      <a:pt x="332" y="489"/>
                      <a:pt x="332" y="489"/>
                      <a:pt x="332" y="489"/>
                    </a:cubicBezTo>
                    <a:cubicBezTo>
                      <a:pt x="332" y="435"/>
                      <a:pt x="326" y="397"/>
                      <a:pt x="315" y="374"/>
                    </a:cubicBezTo>
                    <a:cubicBezTo>
                      <a:pt x="300" y="344"/>
                      <a:pt x="271" y="329"/>
                      <a:pt x="229" y="329"/>
                    </a:cubicBezTo>
                    <a:cubicBezTo>
                      <a:pt x="192" y="329"/>
                      <a:pt x="147" y="340"/>
                      <a:pt x="96" y="363"/>
                    </a:cubicBezTo>
                    <a:cubicBezTo>
                      <a:pt x="96" y="851"/>
                      <a:pt x="96" y="851"/>
                      <a:pt x="96" y="851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2" name="Freeform 77"/>
              <p:cNvSpPr>
                <a:spLocks noEditPoints="1"/>
              </p:cNvSpPr>
              <p:nvPr/>
            </p:nvSpPr>
            <p:spPr bwMode="gray">
              <a:xfrm>
                <a:off x="1845" y="1949"/>
                <a:ext cx="88" cy="120"/>
              </a:xfrm>
              <a:custGeom>
                <a:avLst/>
                <a:gdLst>
                  <a:gd name="T0" fmla="*/ 0 w 439"/>
                  <a:gd name="T1" fmla="*/ 0 h 597"/>
                  <a:gd name="T2" fmla="*/ 0 w 439"/>
                  <a:gd name="T3" fmla="*/ 0 h 597"/>
                  <a:gd name="T4" fmla="*/ 0 w 439"/>
                  <a:gd name="T5" fmla="*/ 0 h 597"/>
                  <a:gd name="T6" fmla="*/ 0 w 439"/>
                  <a:gd name="T7" fmla="*/ 0 h 597"/>
                  <a:gd name="T8" fmla="*/ 0 w 439"/>
                  <a:gd name="T9" fmla="*/ 0 h 597"/>
                  <a:gd name="T10" fmla="*/ 0 w 439"/>
                  <a:gd name="T11" fmla="*/ 0 h 597"/>
                  <a:gd name="T12" fmla="*/ 0 w 439"/>
                  <a:gd name="T13" fmla="*/ 0 h 597"/>
                  <a:gd name="T14" fmla="*/ 0 w 439"/>
                  <a:gd name="T15" fmla="*/ 0 h 597"/>
                  <a:gd name="T16" fmla="*/ 0 w 439"/>
                  <a:gd name="T17" fmla="*/ 0 h 597"/>
                  <a:gd name="T18" fmla="*/ 0 w 439"/>
                  <a:gd name="T19" fmla="*/ 0 h 597"/>
                  <a:gd name="T20" fmla="*/ 0 w 439"/>
                  <a:gd name="T21" fmla="*/ 0 h 597"/>
                  <a:gd name="T22" fmla="*/ 0 w 439"/>
                  <a:gd name="T23" fmla="*/ 0 h 597"/>
                  <a:gd name="T24" fmla="*/ 0 w 439"/>
                  <a:gd name="T25" fmla="*/ 0 h 597"/>
                  <a:gd name="T26" fmla="*/ 0 w 439"/>
                  <a:gd name="T27" fmla="*/ 0 h 597"/>
                  <a:gd name="T28" fmla="*/ 0 w 439"/>
                  <a:gd name="T29" fmla="*/ 0 h 597"/>
                  <a:gd name="T30" fmla="*/ 0 w 439"/>
                  <a:gd name="T31" fmla="*/ 0 h 597"/>
                  <a:gd name="T32" fmla="*/ 0 w 439"/>
                  <a:gd name="T33" fmla="*/ 0 h 597"/>
                  <a:gd name="T34" fmla="*/ 0 w 439"/>
                  <a:gd name="T35" fmla="*/ 0 h 597"/>
                  <a:gd name="T36" fmla="*/ 0 w 439"/>
                  <a:gd name="T37" fmla="*/ 0 h 597"/>
                  <a:gd name="T38" fmla="*/ 0 w 439"/>
                  <a:gd name="T39" fmla="*/ 0 h 597"/>
                  <a:gd name="T40" fmla="*/ 0 w 439"/>
                  <a:gd name="T41" fmla="*/ 0 h 597"/>
                  <a:gd name="T42" fmla="*/ 0 w 439"/>
                  <a:gd name="T43" fmla="*/ 0 h 597"/>
                  <a:gd name="T44" fmla="*/ 0 w 439"/>
                  <a:gd name="T45" fmla="*/ 0 h 597"/>
                  <a:gd name="T46" fmla="*/ 0 w 439"/>
                  <a:gd name="T47" fmla="*/ 0 h 59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39" h="597">
                    <a:moveTo>
                      <a:pt x="342" y="224"/>
                    </a:moveTo>
                    <a:cubicBezTo>
                      <a:pt x="342" y="194"/>
                      <a:pt x="342" y="194"/>
                      <a:pt x="342" y="194"/>
                    </a:cubicBezTo>
                    <a:cubicBezTo>
                      <a:pt x="342" y="157"/>
                      <a:pt x="336" y="129"/>
                      <a:pt x="324" y="108"/>
                    </a:cubicBezTo>
                    <a:cubicBezTo>
                      <a:pt x="306" y="77"/>
                      <a:pt x="269" y="61"/>
                      <a:pt x="212" y="61"/>
                    </a:cubicBezTo>
                    <a:cubicBezTo>
                      <a:pt x="160" y="61"/>
                      <a:pt x="108" y="71"/>
                      <a:pt x="55" y="93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108" y="9"/>
                      <a:pt x="164" y="0"/>
                      <a:pt x="222" y="0"/>
                    </a:cubicBezTo>
                    <a:cubicBezTo>
                      <a:pt x="310" y="0"/>
                      <a:pt x="371" y="20"/>
                      <a:pt x="404" y="60"/>
                    </a:cubicBezTo>
                    <a:cubicBezTo>
                      <a:pt x="422" y="82"/>
                      <a:pt x="432" y="114"/>
                      <a:pt x="437" y="157"/>
                    </a:cubicBezTo>
                    <a:cubicBezTo>
                      <a:pt x="438" y="173"/>
                      <a:pt x="439" y="196"/>
                      <a:pt x="439" y="227"/>
                    </a:cubicBezTo>
                    <a:cubicBezTo>
                      <a:pt x="439" y="570"/>
                      <a:pt x="439" y="570"/>
                      <a:pt x="439" y="570"/>
                    </a:cubicBezTo>
                    <a:cubicBezTo>
                      <a:pt x="373" y="588"/>
                      <a:pt x="303" y="597"/>
                      <a:pt x="229" y="597"/>
                    </a:cubicBezTo>
                    <a:cubicBezTo>
                      <a:pt x="158" y="597"/>
                      <a:pt x="103" y="586"/>
                      <a:pt x="64" y="564"/>
                    </a:cubicBezTo>
                    <a:cubicBezTo>
                      <a:pt x="22" y="540"/>
                      <a:pt x="0" y="498"/>
                      <a:pt x="0" y="438"/>
                    </a:cubicBezTo>
                    <a:cubicBezTo>
                      <a:pt x="0" y="369"/>
                      <a:pt x="25" y="318"/>
                      <a:pt x="75" y="285"/>
                    </a:cubicBezTo>
                    <a:cubicBezTo>
                      <a:pt x="112" y="261"/>
                      <a:pt x="175" y="243"/>
                      <a:pt x="263" y="233"/>
                    </a:cubicBezTo>
                    <a:cubicBezTo>
                      <a:pt x="279" y="231"/>
                      <a:pt x="306" y="228"/>
                      <a:pt x="342" y="224"/>
                    </a:cubicBezTo>
                    <a:moveTo>
                      <a:pt x="342" y="279"/>
                    </a:moveTo>
                    <a:cubicBezTo>
                      <a:pt x="283" y="285"/>
                      <a:pt x="239" y="292"/>
                      <a:pt x="208" y="300"/>
                    </a:cubicBezTo>
                    <a:cubicBezTo>
                      <a:pt x="135" y="318"/>
                      <a:pt x="99" y="361"/>
                      <a:pt x="99" y="428"/>
                    </a:cubicBezTo>
                    <a:cubicBezTo>
                      <a:pt x="99" y="465"/>
                      <a:pt x="109" y="492"/>
                      <a:pt x="131" y="509"/>
                    </a:cubicBezTo>
                    <a:cubicBezTo>
                      <a:pt x="155" y="529"/>
                      <a:pt x="192" y="539"/>
                      <a:pt x="244" y="539"/>
                    </a:cubicBezTo>
                    <a:cubicBezTo>
                      <a:pt x="279" y="539"/>
                      <a:pt x="312" y="534"/>
                      <a:pt x="342" y="525"/>
                    </a:cubicBezTo>
                    <a:lnTo>
                      <a:pt x="342" y="2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3" name="Freeform 78"/>
              <p:cNvSpPr>
                <a:spLocks noEditPoints="1"/>
              </p:cNvSpPr>
              <p:nvPr/>
            </p:nvSpPr>
            <p:spPr bwMode="gray">
              <a:xfrm>
                <a:off x="1968" y="1949"/>
                <a:ext cx="88" cy="171"/>
              </a:xfrm>
              <a:custGeom>
                <a:avLst/>
                <a:gdLst>
                  <a:gd name="T0" fmla="*/ 0 w 444"/>
                  <a:gd name="T1" fmla="*/ 0 h 852"/>
                  <a:gd name="T2" fmla="*/ 0 w 444"/>
                  <a:gd name="T3" fmla="*/ 0 h 852"/>
                  <a:gd name="T4" fmla="*/ 0 w 444"/>
                  <a:gd name="T5" fmla="*/ 0 h 852"/>
                  <a:gd name="T6" fmla="*/ 0 w 444"/>
                  <a:gd name="T7" fmla="*/ 0 h 852"/>
                  <a:gd name="T8" fmla="*/ 0 w 444"/>
                  <a:gd name="T9" fmla="*/ 0 h 852"/>
                  <a:gd name="T10" fmla="*/ 0 w 444"/>
                  <a:gd name="T11" fmla="*/ 0 h 852"/>
                  <a:gd name="T12" fmla="*/ 0 w 444"/>
                  <a:gd name="T13" fmla="*/ 0 h 852"/>
                  <a:gd name="T14" fmla="*/ 0 w 444"/>
                  <a:gd name="T15" fmla="*/ 0 h 852"/>
                  <a:gd name="T16" fmla="*/ 0 w 444"/>
                  <a:gd name="T17" fmla="*/ 0 h 852"/>
                  <a:gd name="T18" fmla="*/ 0 w 444"/>
                  <a:gd name="T19" fmla="*/ 0 h 852"/>
                  <a:gd name="T20" fmla="*/ 0 w 444"/>
                  <a:gd name="T21" fmla="*/ 0 h 852"/>
                  <a:gd name="T22" fmla="*/ 0 w 444"/>
                  <a:gd name="T23" fmla="*/ 0 h 852"/>
                  <a:gd name="T24" fmla="*/ 0 w 444"/>
                  <a:gd name="T25" fmla="*/ 0 h 852"/>
                  <a:gd name="T26" fmla="*/ 0 w 444"/>
                  <a:gd name="T27" fmla="*/ 0 h 852"/>
                  <a:gd name="T28" fmla="*/ 0 w 444"/>
                  <a:gd name="T29" fmla="*/ 0 h 852"/>
                  <a:gd name="T30" fmla="*/ 0 w 444"/>
                  <a:gd name="T31" fmla="*/ 0 h 852"/>
                  <a:gd name="T32" fmla="*/ 0 w 444"/>
                  <a:gd name="T33" fmla="*/ 0 h 852"/>
                  <a:gd name="T34" fmla="*/ 0 w 444"/>
                  <a:gd name="T35" fmla="*/ 0 h 852"/>
                  <a:gd name="T36" fmla="*/ 0 w 444"/>
                  <a:gd name="T37" fmla="*/ 0 h 85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44" h="852">
                    <a:moveTo>
                      <a:pt x="96" y="557"/>
                    </a:moveTo>
                    <a:cubicBezTo>
                      <a:pt x="96" y="852"/>
                      <a:pt x="96" y="852"/>
                      <a:pt x="96" y="852"/>
                    </a:cubicBezTo>
                    <a:cubicBezTo>
                      <a:pt x="0" y="852"/>
                      <a:pt x="0" y="852"/>
                      <a:pt x="0" y="85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6" y="8"/>
                      <a:pt x="131" y="0"/>
                      <a:pt x="195" y="0"/>
                    </a:cubicBezTo>
                    <a:cubicBezTo>
                      <a:pt x="293" y="0"/>
                      <a:pt x="360" y="30"/>
                      <a:pt x="396" y="89"/>
                    </a:cubicBezTo>
                    <a:cubicBezTo>
                      <a:pt x="428" y="142"/>
                      <a:pt x="444" y="211"/>
                      <a:pt x="444" y="298"/>
                    </a:cubicBezTo>
                    <a:cubicBezTo>
                      <a:pt x="444" y="389"/>
                      <a:pt x="423" y="462"/>
                      <a:pt x="383" y="519"/>
                    </a:cubicBezTo>
                    <a:cubicBezTo>
                      <a:pt x="345" y="571"/>
                      <a:pt x="288" y="597"/>
                      <a:pt x="214" y="597"/>
                    </a:cubicBezTo>
                    <a:cubicBezTo>
                      <a:pt x="183" y="597"/>
                      <a:pt x="156" y="592"/>
                      <a:pt x="134" y="582"/>
                    </a:cubicBezTo>
                    <a:cubicBezTo>
                      <a:pt x="124" y="577"/>
                      <a:pt x="111" y="569"/>
                      <a:pt x="96" y="557"/>
                    </a:cubicBezTo>
                    <a:moveTo>
                      <a:pt x="96" y="490"/>
                    </a:moveTo>
                    <a:cubicBezTo>
                      <a:pt x="129" y="522"/>
                      <a:pt x="165" y="539"/>
                      <a:pt x="204" y="539"/>
                    </a:cubicBezTo>
                    <a:cubicBezTo>
                      <a:pt x="253" y="539"/>
                      <a:pt x="290" y="514"/>
                      <a:pt x="313" y="464"/>
                    </a:cubicBezTo>
                    <a:cubicBezTo>
                      <a:pt x="335" y="418"/>
                      <a:pt x="345" y="363"/>
                      <a:pt x="345" y="296"/>
                    </a:cubicBezTo>
                    <a:cubicBezTo>
                      <a:pt x="345" y="214"/>
                      <a:pt x="331" y="152"/>
                      <a:pt x="302" y="110"/>
                    </a:cubicBezTo>
                    <a:cubicBezTo>
                      <a:pt x="278" y="76"/>
                      <a:pt x="238" y="59"/>
                      <a:pt x="180" y="59"/>
                    </a:cubicBezTo>
                    <a:cubicBezTo>
                      <a:pt x="155" y="59"/>
                      <a:pt x="127" y="61"/>
                      <a:pt x="96" y="66"/>
                    </a:cubicBezTo>
                    <a:lnTo>
                      <a:pt x="96" y="4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4" name="Freeform 79"/>
              <p:cNvSpPr>
                <a:spLocks noEditPoints="1"/>
              </p:cNvSpPr>
              <p:nvPr/>
            </p:nvSpPr>
            <p:spPr bwMode="gray">
              <a:xfrm>
                <a:off x="2083" y="1911"/>
                <a:ext cx="24" cy="154"/>
              </a:xfrm>
              <a:custGeom>
                <a:avLst/>
                <a:gdLst>
                  <a:gd name="T0" fmla="*/ 0 w 118"/>
                  <a:gd name="T1" fmla="*/ 0 h 772"/>
                  <a:gd name="T2" fmla="*/ 0 w 118"/>
                  <a:gd name="T3" fmla="*/ 0 h 772"/>
                  <a:gd name="T4" fmla="*/ 0 w 118"/>
                  <a:gd name="T5" fmla="*/ 0 h 772"/>
                  <a:gd name="T6" fmla="*/ 0 w 118"/>
                  <a:gd name="T7" fmla="*/ 0 h 772"/>
                  <a:gd name="T8" fmla="*/ 0 w 118"/>
                  <a:gd name="T9" fmla="*/ 0 h 772"/>
                  <a:gd name="T10" fmla="*/ 0 w 118"/>
                  <a:gd name="T11" fmla="*/ 0 h 772"/>
                  <a:gd name="T12" fmla="*/ 0 w 118"/>
                  <a:gd name="T13" fmla="*/ 0 h 772"/>
                  <a:gd name="T14" fmla="*/ 0 w 118"/>
                  <a:gd name="T15" fmla="*/ 0 h 772"/>
                  <a:gd name="T16" fmla="*/ 0 w 118"/>
                  <a:gd name="T17" fmla="*/ 0 h 772"/>
                  <a:gd name="T18" fmla="*/ 0 w 118"/>
                  <a:gd name="T19" fmla="*/ 0 h 772"/>
                  <a:gd name="T20" fmla="*/ 0 w 118"/>
                  <a:gd name="T21" fmla="*/ 0 h 772"/>
                  <a:gd name="T22" fmla="*/ 0 w 118"/>
                  <a:gd name="T23" fmla="*/ 0 h 772"/>
                  <a:gd name="T24" fmla="*/ 0 w 118"/>
                  <a:gd name="T25" fmla="*/ 0 h 772"/>
                  <a:gd name="T26" fmla="*/ 0 w 118"/>
                  <a:gd name="T27" fmla="*/ 0 h 7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8" h="772">
                    <a:moveTo>
                      <a:pt x="59" y="0"/>
                    </a:moveTo>
                    <a:cubicBezTo>
                      <a:pt x="76" y="0"/>
                      <a:pt x="91" y="6"/>
                      <a:pt x="103" y="19"/>
                    </a:cubicBezTo>
                    <a:cubicBezTo>
                      <a:pt x="113" y="31"/>
                      <a:pt x="118" y="44"/>
                      <a:pt x="118" y="59"/>
                    </a:cubicBezTo>
                    <a:cubicBezTo>
                      <a:pt x="118" y="77"/>
                      <a:pt x="111" y="91"/>
                      <a:pt x="98" y="103"/>
                    </a:cubicBezTo>
                    <a:cubicBezTo>
                      <a:pt x="87" y="113"/>
                      <a:pt x="74" y="118"/>
                      <a:pt x="58" y="118"/>
                    </a:cubicBezTo>
                    <a:cubicBezTo>
                      <a:pt x="41" y="118"/>
                      <a:pt x="26" y="112"/>
                      <a:pt x="15" y="99"/>
                    </a:cubicBezTo>
                    <a:cubicBezTo>
                      <a:pt x="5" y="88"/>
                      <a:pt x="0" y="74"/>
                      <a:pt x="0" y="58"/>
                    </a:cubicBezTo>
                    <a:cubicBezTo>
                      <a:pt x="0" y="41"/>
                      <a:pt x="6" y="27"/>
                      <a:pt x="19" y="15"/>
                    </a:cubicBezTo>
                    <a:cubicBezTo>
                      <a:pt x="30" y="5"/>
                      <a:pt x="43" y="0"/>
                      <a:pt x="59" y="0"/>
                    </a:cubicBezTo>
                    <a:moveTo>
                      <a:pt x="12" y="207"/>
                    </a:moveTo>
                    <a:cubicBezTo>
                      <a:pt x="108" y="207"/>
                      <a:pt x="108" y="207"/>
                      <a:pt x="108" y="207"/>
                    </a:cubicBezTo>
                    <a:cubicBezTo>
                      <a:pt x="108" y="772"/>
                      <a:pt x="108" y="772"/>
                      <a:pt x="108" y="772"/>
                    </a:cubicBezTo>
                    <a:cubicBezTo>
                      <a:pt x="12" y="772"/>
                      <a:pt x="12" y="772"/>
                      <a:pt x="12" y="772"/>
                    </a:cubicBezTo>
                    <a:lnTo>
                      <a:pt x="12" y="2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5" name="Freeform 80"/>
              <p:cNvSpPr>
                <a:spLocks/>
              </p:cNvSpPr>
              <p:nvPr/>
            </p:nvSpPr>
            <p:spPr bwMode="gray">
              <a:xfrm>
                <a:off x="2141" y="1949"/>
                <a:ext cx="86" cy="116"/>
              </a:xfrm>
              <a:custGeom>
                <a:avLst/>
                <a:gdLst>
                  <a:gd name="T0" fmla="*/ 0 w 430"/>
                  <a:gd name="T1" fmla="*/ 0 h 581"/>
                  <a:gd name="T2" fmla="*/ 0 w 430"/>
                  <a:gd name="T3" fmla="*/ 0 h 581"/>
                  <a:gd name="T4" fmla="*/ 0 w 430"/>
                  <a:gd name="T5" fmla="*/ 0 h 581"/>
                  <a:gd name="T6" fmla="*/ 0 w 430"/>
                  <a:gd name="T7" fmla="*/ 0 h 581"/>
                  <a:gd name="T8" fmla="*/ 0 w 430"/>
                  <a:gd name="T9" fmla="*/ 0 h 581"/>
                  <a:gd name="T10" fmla="*/ 0 w 430"/>
                  <a:gd name="T11" fmla="*/ 0 h 581"/>
                  <a:gd name="T12" fmla="*/ 0 w 430"/>
                  <a:gd name="T13" fmla="*/ 0 h 581"/>
                  <a:gd name="T14" fmla="*/ 0 w 430"/>
                  <a:gd name="T15" fmla="*/ 0 h 581"/>
                  <a:gd name="T16" fmla="*/ 0 w 430"/>
                  <a:gd name="T17" fmla="*/ 0 h 581"/>
                  <a:gd name="T18" fmla="*/ 0 w 430"/>
                  <a:gd name="T19" fmla="*/ 0 h 581"/>
                  <a:gd name="T20" fmla="*/ 0 w 430"/>
                  <a:gd name="T21" fmla="*/ 0 h 581"/>
                  <a:gd name="T22" fmla="*/ 0 w 430"/>
                  <a:gd name="T23" fmla="*/ 0 h 581"/>
                  <a:gd name="T24" fmla="*/ 0 w 430"/>
                  <a:gd name="T25" fmla="*/ 0 h 5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30" h="581">
                    <a:moveTo>
                      <a:pt x="0" y="581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90" y="8"/>
                      <a:pt x="165" y="0"/>
                      <a:pt x="227" y="0"/>
                    </a:cubicBezTo>
                    <a:cubicBezTo>
                      <a:pt x="325" y="0"/>
                      <a:pt x="387" y="30"/>
                      <a:pt x="412" y="89"/>
                    </a:cubicBezTo>
                    <a:cubicBezTo>
                      <a:pt x="424" y="117"/>
                      <a:pt x="430" y="165"/>
                      <a:pt x="430" y="234"/>
                    </a:cubicBezTo>
                    <a:cubicBezTo>
                      <a:pt x="430" y="581"/>
                      <a:pt x="430" y="581"/>
                      <a:pt x="430" y="581"/>
                    </a:cubicBezTo>
                    <a:cubicBezTo>
                      <a:pt x="333" y="581"/>
                      <a:pt x="333" y="581"/>
                      <a:pt x="333" y="581"/>
                    </a:cubicBezTo>
                    <a:cubicBezTo>
                      <a:pt x="333" y="240"/>
                      <a:pt x="333" y="240"/>
                      <a:pt x="333" y="240"/>
                    </a:cubicBezTo>
                    <a:cubicBezTo>
                      <a:pt x="333" y="173"/>
                      <a:pt x="327" y="128"/>
                      <a:pt x="316" y="105"/>
                    </a:cubicBezTo>
                    <a:cubicBezTo>
                      <a:pt x="300" y="74"/>
                      <a:pt x="267" y="59"/>
                      <a:pt x="217" y="59"/>
                    </a:cubicBezTo>
                    <a:cubicBezTo>
                      <a:pt x="178" y="59"/>
                      <a:pt x="138" y="63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6" name="Freeform 81"/>
              <p:cNvSpPr>
                <a:spLocks noEditPoints="1"/>
              </p:cNvSpPr>
              <p:nvPr/>
            </p:nvSpPr>
            <p:spPr bwMode="gray">
              <a:xfrm>
                <a:off x="2254" y="1949"/>
                <a:ext cx="89" cy="172"/>
              </a:xfrm>
              <a:custGeom>
                <a:avLst/>
                <a:gdLst>
                  <a:gd name="T0" fmla="*/ 0 w 446"/>
                  <a:gd name="T1" fmla="*/ 0 h 861"/>
                  <a:gd name="T2" fmla="*/ 0 w 446"/>
                  <a:gd name="T3" fmla="*/ 0 h 861"/>
                  <a:gd name="T4" fmla="*/ 0 w 446"/>
                  <a:gd name="T5" fmla="*/ 0 h 861"/>
                  <a:gd name="T6" fmla="*/ 0 w 446"/>
                  <a:gd name="T7" fmla="*/ 0 h 861"/>
                  <a:gd name="T8" fmla="*/ 0 w 446"/>
                  <a:gd name="T9" fmla="*/ 0 h 861"/>
                  <a:gd name="T10" fmla="*/ 0 w 446"/>
                  <a:gd name="T11" fmla="*/ 0 h 861"/>
                  <a:gd name="T12" fmla="*/ 0 w 446"/>
                  <a:gd name="T13" fmla="*/ 0 h 861"/>
                  <a:gd name="T14" fmla="*/ 0 w 446"/>
                  <a:gd name="T15" fmla="*/ 0 h 861"/>
                  <a:gd name="T16" fmla="*/ 0 w 446"/>
                  <a:gd name="T17" fmla="*/ 0 h 861"/>
                  <a:gd name="T18" fmla="*/ 0 w 446"/>
                  <a:gd name="T19" fmla="*/ 0 h 861"/>
                  <a:gd name="T20" fmla="*/ 0 w 446"/>
                  <a:gd name="T21" fmla="*/ 0 h 861"/>
                  <a:gd name="T22" fmla="*/ 0 w 446"/>
                  <a:gd name="T23" fmla="*/ 0 h 861"/>
                  <a:gd name="T24" fmla="*/ 0 w 446"/>
                  <a:gd name="T25" fmla="*/ 0 h 861"/>
                  <a:gd name="T26" fmla="*/ 0 w 446"/>
                  <a:gd name="T27" fmla="*/ 0 h 861"/>
                  <a:gd name="T28" fmla="*/ 0 w 446"/>
                  <a:gd name="T29" fmla="*/ 0 h 861"/>
                  <a:gd name="T30" fmla="*/ 0 w 446"/>
                  <a:gd name="T31" fmla="*/ 0 h 861"/>
                  <a:gd name="T32" fmla="*/ 0 w 446"/>
                  <a:gd name="T33" fmla="*/ 0 h 861"/>
                  <a:gd name="T34" fmla="*/ 0 w 446"/>
                  <a:gd name="T35" fmla="*/ 0 h 861"/>
                  <a:gd name="T36" fmla="*/ 0 w 446"/>
                  <a:gd name="T37" fmla="*/ 0 h 861"/>
                  <a:gd name="T38" fmla="*/ 0 w 446"/>
                  <a:gd name="T39" fmla="*/ 0 h 861"/>
                  <a:gd name="T40" fmla="*/ 0 w 446"/>
                  <a:gd name="T41" fmla="*/ 0 h 861"/>
                  <a:gd name="T42" fmla="*/ 0 w 446"/>
                  <a:gd name="T43" fmla="*/ 0 h 861"/>
                  <a:gd name="T44" fmla="*/ 0 w 446"/>
                  <a:gd name="T45" fmla="*/ 0 h 861"/>
                  <a:gd name="T46" fmla="*/ 0 w 446"/>
                  <a:gd name="T47" fmla="*/ 0 h 861"/>
                  <a:gd name="T48" fmla="*/ 0 w 446"/>
                  <a:gd name="T49" fmla="*/ 0 h 861"/>
                  <a:gd name="T50" fmla="*/ 0 w 446"/>
                  <a:gd name="T51" fmla="*/ 0 h 861"/>
                  <a:gd name="T52" fmla="*/ 0 w 446"/>
                  <a:gd name="T53" fmla="*/ 0 h 861"/>
                  <a:gd name="T54" fmla="*/ 0 w 446"/>
                  <a:gd name="T55" fmla="*/ 0 h 861"/>
                  <a:gd name="T56" fmla="*/ 0 w 446"/>
                  <a:gd name="T57" fmla="*/ 0 h 861"/>
                  <a:gd name="T58" fmla="*/ 0 w 446"/>
                  <a:gd name="T59" fmla="*/ 0 h 8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46" h="861">
                    <a:moveTo>
                      <a:pt x="349" y="531"/>
                    </a:moveTo>
                    <a:cubicBezTo>
                      <a:pt x="334" y="547"/>
                      <a:pt x="322" y="558"/>
                      <a:pt x="313" y="565"/>
                    </a:cubicBezTo>
                    <a:cubicBezTo>
                      <a:pt x="283" y="586"/>
                      <a:pt x="246" y="597"/>
                      <a:pt x="201" y="597"/>
                    </a:cubicBezTo>
                    <a:cubicBezTo>
                      <a:pt x="150" y="597"/>
                      <a:pt x="109" y="583"/>
                      <a:pt x="76" y="555"/>
                    </a:cubicBezTo>
                    <a:cubicBezTo>
                      <a:pt x="25" y="513"/>
                      <a:pt x="0" y="436"/>
                      <a:pt x="0" y="325"/>
                    </a:cubicBezTo>
                    <a:cubicBezTo>
                      <a:pt x="0" y="235"/>
                      <a:pt x="18" y="162"/>
                      <a:pt x="55" y="103"/>
                    </a:cubicBezTo>
                    <a:cubicBezTo>
                      <a:pt x="99" y="35"/>
                      <a:pt x="169" y="0"/>
                      <a:pt x="267" y="0"/>
                    </a:cubicBezTo>
                    <a:cubicBezTo>
                      <a:pt x="324" y="0"/>
                      <a:pt x="384" y="8"/>
                      <a:pt x="446" y="23"/>
                    </a:cubicBezTo>
                    <a:cubicBezTo>
                      <a:pt x="446" y="471"/>
                      <a:pt x="446" y="471"/>
                      <a:pt x="446" y="471"/>
                    </a:cubicBezTo>
                    <a:cubicBezTo>
                      <a:pt x="446" y="554"/>
                      <a:pt x="442" y="617"/>
                      <a:pt x="435" y="661"/>
                    </a:cubicBezTo>
                    <a:cubicBezTo>
                      <a:pt x="422" y="740"/>
                      <a:pt x="387" y="794"/>
                      <a:pt x="330" y="824"/>
                    </a:cubicBezTo>
                    <a:cubicBezTo>
                      <a:pt x="284" y="849"/>
                      <a:pt x="224" y="861"/>
                      <a:pt x="149" y="861"/>
                    </a:cubicBezTo>
                    <a:cubicBezTo>
                      <a:pt x="129" y="861"/>
                      <a:pt x="104" y="859"/>
                      <a:pt x="77" y="856"/>
                    </a:cubicBezTo>
                    <a:cubicBezTo>
                      <a:pt x="77" y="798"/>
                      <a:pt x="77" y="798"/>
                      <a:pt x="77" y="798"/>
                    </a:cubicBezTo>
                    <a:cubicBezTo>
                      <a:pt x="102" y="801"/>
                      <a:pt x="126" y="802"/>
                      <a:pt x="149" y="802"/>
                    </a:cubicBezTo>
                    <a:cubicBezTo>
                      <a:pt x="202" y="802"/>
                      <a:pt x="241" y="796"/>
                      <a:pt x="267" y="781"/>
                    </a:cubicBezTo>
                    <a:cubicBezTo>
                      <a:pt x="305" y="761"/>
                      <a:pt x="330" y="725"/>
                      <a:pt x="340" y="673"/>
                    </a:cubicBezTo>
                    <a:cubicBezTo>
                      <a:pt x="346" y="643"/>
                      <a:pt x="349" y="606"/>
                      <a:pt x="349" y="562"/>
                    </a:cubicBezTo>
                    <a:lnTo>
                      <a:pt x="349" y="531"/>
                    </a:lnTo>
                    <a:close/>
                    <a:moveTo>
                      <a:pt x="349" y="64"/>
                    </a:moveTo>
                    <a:cubicBezTo>
                      <a:pt x="322" y="61"/>
                      <a:pt x="298" y="59"/>
                      <a:pt x="276" y="59"/>
                    </a:cubicBezTo>
                    <a:cubicBezTo>
                      <a:pt x="236" y="59"/>
                      <a:pt x="204" y="67"/>
                      <a:pt x="181" y="83"/>
                    </a:cubicBezTo>
                    <a:cubicBezTo>
                      <a:pt x="155" y="102"/>
                      <a:pt x="134" y="136"/>
                      <a:pt x="119" y="183"/>
                    </a:cubicBezTo>
                    <a:cubicBezTo>
                      <a:pt x="106" y="225"/>
                      <a:pt x="99" y="274"/>
                      <a:pt x="99" y="329"/>
                    </a:cubicBezTo>
                    <a:cubicBezTo>
                      <a:pt x="99" y="406"/>
                      <a:pt x="111" y="462"/>
                      <a:pt x="136" y="497"/>
                    </a:cubicBezTo>
                    <a:cubicBezTo>
                      <a:pt x="156" y="525"/>
                      <a:pt x="182" y="539"/>
                      <a:pt x="214" y="539"/>
                    </a:cubicBezTo>
                    <a:cubicBezTo>
                      <a:pt x="242" y="539"/>
                      <a:pt x="267" y="530"/>
                      <a:pt x="291" y="513"/>
                    </a:cubicBezTo>
                    <a:cubicBezTo>
                      <a:pt x="314" y="495"/>
                      <a:pt x="331" y="472"/>
                      <a:pt x="341" y="444"/>
                    </a:cubicBezTo>
                    <a:cubicBezTo>
                      <a:pt x="346" y="429"/>
                      <a:pt x="349" y="408"/>
                      <a:pt x="349" y="379"/>
                    </a:cubicBezTo>
                    <a:lnTo>
                      <a:pt x="349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7" name="Freeform 82"/>
              <p:cNvSpPr>
                <a:spLocks/>
              </p:cNvSpPr>
              <p:nvPr/>
            </p:nvSpPr>
            <p:spPr bwMode="gray">
              <a:xfrm>
                <a:off x="2431" y="1922"/>
                <a:ext cx="50" cy="143"/>
              </a:xfrm>
              <a:custGeom>
                <a:avLst/>
                <a:gdLst>
                  <a:gd name="T0" fmla="*/ 0 w 249"/>
                  <a:gd name="T1" fmla="*/ 0 h 718"/>
                  <a:gd name="T2" fmla="*/ 0 w 249"/>
                  <a:gd name="T3" fmla="*/ 0 h 718"/>
                  <a:gd name="T4" fmla="*/ 0 w 249"/>
                  <a:gd name="T5" fmla="*/ 0 h 718"/>
                  <a:gd name="T6" fmla="*/ 0 w 249"/>
                  <a:gd name="T7" fmla="*/ 0 h 718"/>
                  <a:gd name="T8" fmla="*/ 0 w 249"/>
                  <a:gd name="T9" fmla="*/ 0 h 718"/>
                  <a:gd name="T10" fmla="*/ 0 w 249"/>
                  <a:gd name="T11" fmla="*/ 0 h 718"/>
                  <a:gd name="T12" fmla="*/ 0 w 249"/>
                  <a:gd name="T13" fmla="*/ 0 h 718"/>
                  <a:gd name="T14" fmla="*/ 0 w 249"/>
                  <a:gd name="T15" fmla="*/ 0 h 718"/>
                  <a:gd name="T16" fmla="*/ 0 w 249"/>
                  <a:gd name="T17" fmla="*/ 0 h 718"/>
                  <a:gd name="T18" fmla="*/ 0 w 249"/>
                  <a:gd name="T19" fmla="*/ 0 h 718"/>
                  <a:gd name="T20" fmla="*/ 0 w 249"/>
                  <a:gd name="T21" fmla="*/ 0 h 718"/>
                  <a:gd name="T22" fmla="*/ 0 w 249"/>
                  <a:gd name="T23" fmla="*/ 0 h 718"/>
                  <a:gd name="T24" fmla="*/ 0 w 249"/>
                  <a:gd name="T25" fmla="*/ 0 h 718"/>
                  <a:gd name="T26" fmla="*/ 0 w 249"/>
                  <a:gd name="T27" fmla="*/ 0 h 718"/>
                  <a:gd name="T28" fmla="*/ 0 w 249"/>
                  <a:gd name="T29" fmla="*/ 0 h 718"/>
                  <a:gd name="T30" fmla="*/ 0 w 249"/>
                  <a:gd name="T31" fmla="*/ 0 h 718"/>
                  <a:gd name="T32" fmla="*/ 0 w 249"/>
                  <a:gd name="T33" fmla="*/ 0 h 7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9" h="718">
                    <a:moveTo>
                      <a:pt x="0" y="0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153"/>
                      <a:pt x="97" y="153"/>
                      <a:pt x="97" y="153"/>
                    </a:cubicBezTo>
                    <a:cubicBezTo>
                      <a:pt x="249" y="153"/>
                      <a:pt x="249" y="153"/>
                      <a:pt x="249" y="153"/>
                    </a:cubicBezTo>
                    <a:cubicBezTo>
                      <a:pt x="249" y="215"/>
                      <a:pt x="249" y="215"/>
                      <a:pt x="249" y="215"/>
                    </a:cubicBezTo>
                    <a:cubicBezTo>
                      <a:pt x="97" y="215"/>
                      <a:pt x="97" y="215"/>
                      <a:pt x="97" y="215"/>
                    </a:cubicBezTo>
                    <a:cubicBezTo>
                      <a:pt x="97" y="515"/>
                      <a:pt x="97" y="515"/>
                      <a:pt x="97" y="515"/>
                    </a:cubicBezTo>
                    <a:cubicBezTo>
                      <a:pt x="97" y="572"/>
                      <a:pt x="105" y="610"/>
                      <a:pt x="122" y="630"/>
                    </a:cubicBezTo>
                    <a:cubicBezTo>
                      <a:pt x="134" y="644"/>
                      <a:pt x="152" y="652"/>
                      <a:pt x="176" y="655"/>
                    </a:cubicBezTo>
                    <a:cubicBezTo>
                      <a:pt x="184" y="656"/>
                      <a:pt x="197" y="657"/>
                      <a:pt x="217" y="657"/>
                    </a:cubicBezTo>
                    <a:cubicBezTo>
                      <a:pt x="249" y="657"/>
                      <a:pt x="249" y="657"/>
                      <a:pt x="249" y="657"/>
                    </a:cubicBezTo>
                    <a:cubicBezTo>
                      <a:pt x="249" y="718"/>
                      <a:pt x="249" y="718"/>
                      <a:pt x="249" y="718"/>
                    </a:cubicBezTo>
                    <a:cubicBezTo>
                      <a:pt x="197" y="718"/>
                      <a:pt x="197" y="718"/>
                      <a:pt x="197" y="718"/>
                    </a:cubicBezTo>
                    <a:cubicBezTo>
                      <a:pt x="155" y="718"/>
                      <a:pt x="123" y="715"/>
                      <a:pt x="99" y="709"/>
                    </a:cubicBezTo>
                    <a:cubicBezTo>
                      <a:pt x="50" y="695"/>
                      <a:pt x="20" y="663"/>
                      <a:pt x="9" y="613"/>
                    </a:cubicBezTo>
                    <a:cubicBezTo>
                      <a:pt x="3" y="586"/>
                      <a:pt x="0" y="549"/>
                      <a:pt x="0" y="50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8" name="Freeform 83"/>
              <p:cNvSpPr>
                <a:spLocks noEditPoints="1"/>
              </p:cNvSpPr>
              <p:nvPr/>
            </p:nvSpPr>
            <p:spPr bwMode="gray">
              <a:xfrm>
                <a:off x="2502" y="1949"/>
                <a:ext cx="95" cy="120"/>
              </a:xfrm>
              <a:custGeom>
                <a:avLst/>
                <a:gdLst>
                  <a:gd name="T0" fmla="*/ 0 w 476"/>
                  <a:gd name="T1" fmla="*/ 0 h 597"/>
                  <a:gd name="T2" fmla="*/ 0 w 476"/>
                  <a:gd name="T3" fmla="*/ 0 h 597"/>
                  <a:gd name="T4" fmla="*/ 0 w 476"/>
                  <a:gd name="T5" fmla="*/ 0 h 597"/>
                  <a:gd name="T6" fmla="*/ 0 w 476"/>
                  <a:gd name="T7" fmla="*/ 0 h 597"/>
                  <a:gd name="T8" fmla="*/ 0 w 476"/>
                  <a:gd name="T9" fmla="*/ 0 h 597"/>
                  <a:gd name="T10" fmla="*/ 0 w 476"/>
                  <a:gd name="T11" fmla="*/ 0 h 597"/>
                  <a:gd name="T12" fmla="*/ 0 w 476"/>
                  <a:gd name="T13" fmla="*/ 0 h 597"/>
                  <a:gd name="T14" fmla="*/ 0 w 476"/>
                  <a:gd name="T15" fmla="*/ 0 h 597"/>
                  <a:gd name="T16" fmla="*/ 0 w 476"/>
                  <a:gd name="T17" fmla="*/ 0 h 597"/>
                  <a:gd name="T18" fmla="*/ 0 w 476"/>
                  <a:gd name="T19" fmla="*/ 0 h 597"/>
                  <a:gd name="T20" fmla="*/ 0 w 476"/>
                  <a:gd name="T21" fmla="*/ 0 h 597"/>
                  <a:gd name="T22" fmla="*/ 0 w 476"/>
                  <a:gd name="T23" fmla="*/ 0 h 597"/>
                  <a:gd name="T24" fmla="*/ 0 w 476"/>
                  <a:gd name="T25" fmla="*/ 0 h 597"/>
                  <a:gd name="T26" fmla="*/ 0 w 476"/>
                  <a:gd name="T27" fmla="*/ 0 h 597"/>
                  <a:gd name="T28" fmla="*/ 0 w 476"/>
                  <a:gd name="T29" fmla="*/ 0 h 597"/>
                  <a:gd name="T30" fmla="*/ 0 w 476"/>
                  <a:gd name="T31" fmla="*/ 0 h 597"/>
                  <a:gd name="T32" fmla="*/ 0 w 476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6" h="597">
                    <a:moveTo>
                      <a:pt x="238" y="0"/>
                    </a:moveTo>
                    <a:cubicBezTo>
                      <a:pt x="319" y="0"/>
                      <a:pt x="379" y="27"/>
                      <a:pt x="419" y="81"/>
                    </a:cubicBezTo>
                    <a:cubicBezTo>
                      <a:pt x="457" y="133"/>
                      <a:pt x="476" y="205"/>
                      <a:pt x="476" y="299"/>
                    </a:cubicBezTo>
                    <a:cubicBezTo>
                      <a:pt x="476" y="391"/>
                      <a:pt x="457" y="464"/>
                      <a:pt x="419" y="516"/>
                    </a:cubicBezTo>
                    <a:cubicBezTo>
                      <a:pt x="380" y="570"/>
                      <a:pt x="320" y="597"/>
                      <a:pt x="239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5" y="132"/>
                    </a:cubicBezTo>
                    <a:cubicBezTo>
                      <a:pt x="107" y="173"/>
                      <a:pt x="99" y="227"/>
                      <a:pt x="99" y="296"/>
                    </a:cubicBezTo>
                    <a:cubicBezTo>
                      <a:pt x="99" y="368"/>
                      <a:pt x="107" y="424"/>
                      <a:pt x="125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3" y="539"/>
                      <a:pt x="330" y="514"/>
                      <a:pt x="351" y="465"/>
                    </a:cubicBezTo>
                    <a:cubicBezTo>
                      <a:pt x="368" y="424"/>
                      <a:pt x="377" y="369"/>
                      <a:pt x="377" y="299"/>
                    </a:cubicBezTo>
                    <a:cubicBezTo>
                      <a:pt x="377" y="227"/>
                      <a:pt x="368" y="172"/>
                      <a:pt x="351" y="132"/>
                    </a:cubicBezTo>
                    <a:cubicBezTo>
                      <a:pt x="330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9" name="Freeform 84"/>
              <p:cNvSpPr>
                <a:spLocks/>
              </p:cNvSpPr>
              <p:nvPr/>
            </p:nvSpPr>
            <p:spPr bwMode="gray">
              <a:xfrm>
                <a:off x="2625" y="1949"/>
                <a:ext cx="146" cy="116"/>
              </a:xfrm>
              <a:custGeom>
                <a:avLst/>
                <a:gdLst>
                  <a:gd name="T0" fmla="*/ 0 w 730"/>
                  <a:gd name="T1" fmla="*/ 0 h 581"/>
                  <a:gd name="T2" fmla="*/ 0 w 730"/>
                  <a:gd name="T3" fmla="*/ 0 h 581"/>
                  <a:gd name="T4" fmla="*/ 0 w 730"/>
                  <a:gd name="T5" fmla="*/ 0 h 581"/>
                  <a:gd name="T6" fmla="*/ 0 w 730"/>
                  <a:gd name="T7" fmla="*/ 0 h 581"/>
                  <a:gd name="T8" fmla="*/ 0 w 730"/>
                  <a:gd name="T9" fmla="*/ 0 h 581"/>
                  <a:gd name="T10" fmla="*/ 0 w 730"/>
                  <a:gd name="T11" fmla="*/ 0 h 581"/>
                  <a:gd name="T12" fmla="*/ 0 w 730"/>
                  <a:gd name="T13" fmla="*/ 0 h 581"/>
                  <a:gd name="T14" fmla="*/ 0 w 730"/>
                  <a:gd name="T15" fmla="*/ 0 h 581"/>
                  <a:gd name="T16" fmla="*/ 0 w 730"/>
                  <a:gd name="T17" fmla="*/ 0 h 581"/>
                  <a:gd name="T18" fmla="*/ 0 w 730"/>
                  <a:gd name="T19" fmla="*/ 0 h 581"/>
                  <a:gd name="T20" fmla="*/ 0 w 730"/>
                  <a:gd name="T21" fmla="*/ 0 h 581"/>
                  <a:gd name="T22" fmla="*/ 0 w 730"/>
                  <a:gd name="T23" fmla="*/ 0 h 581"/>
                  <a:gd name="T24" fmla="*/ 0 w 730"/>
                  <a:gd name="T25" fmla="*/ 0 h 581"/>
                  <a:gd name="T26" fmla="*/ 0 w 730"/>
                  <a:gd name="T27" fmla="*/ 0 h 581"/>
                  <a:gd name="T28" fmla="*/ 0 w 730"/>
                  <a:gd name="T29" fmla="*/ 0 h 581"/>
                  <a:gd name="T30" fmla="*/ 0 w 730"/>
                  <a:gd name="T31" fmla="*/ 0 h 581"/>
                  <a:gd name="T32" fmla="*/ 0 w 730"/>
                  <a:gd name="T33" fmla="*/ 0 h 581"/>
                  <a:gd name="T34" fmla="*/ 0 w 730"/>
                  <a:gd name="T35" fmla="*/ 0 h 581"/>
                  <a:gd name="T36" fmla="*/ 0 w 730"/>
                  <a:gd name="T37" fmla="*/ 0 h 581"/>
                  <a:gd name="T38" fmla="*/ 0 w 730"/>
                  <a:gd name="T39" fmla="*/ 0 h 581"/>
                  <a:gd name="T40" fmla="*/ 0 w 730"/>
                  <a:gd name="T41" fmla="*/ 0 h 5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30" h="581">
                    <a:moveTo>
                      <a:pt x="0" y="581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88" y="8"/>
                      <a:pt x="158" y="0"/>
                      <a:pt x="209" y="0"/>
                    </a:cubicBezTo>
                    <a:cubicBezTo>
                      <a:pt x="276" y="0"/>
                      <a:pt x="326" y="12"/>
                      <a:pt x="360" y="37"/>
                    </a:cubicBezTo>
                    <a:cubicBezTo>
                      <a:pt x="421" y="12"/>
                      <a:pt x="481" y="0"/>
                      <a:pt x="541" y="0"/>
                    </a:cubicBezTo>
                    <a:cubicBezTo>
                      <a:pt x="632" y="0"/>
                      <a:pt x="690" y="30"/>
                      <a:pt x="714" y="90"/>
                    </a:cubicBezTo>
                    <a:cubicBezTo>
                      <a:pt x="725" y="118"/>
                      <a:pt x="730" y="166"/>
                      <a:pt x="730" y="234"/>
                    </a:cubicBezTo>
                    <a:cubicBezTo>
                      <a:pt x="730" y="581"/>
                      <a:pt x="730" y="581"/>
                      <a:pt x="730" y="581"/>
                    </a:cubicBezTo>
                    <a:cubicBezTo>
                      <a:pt x="634" y="581"/>
                      <a:pt x="634" y="581"/>
                      <a:pt x="634" y="581"/>
                    </a:cubicBezTo>
                    <a:cubicBezTo>
                      <a:pt x="634" y="240"/>
                      <a:pt x="634" y="240"/>
                      <a:pt x="634" y="240"/>
                    </a:cubicBezTo>
                    <a:cubicBezTo>
                      <a:pt x="634" y="174"/>
                      <a:pt x="628" y="129"/>
                      <a:pt x="618" y="106"/>
                    </a:cubicBezTo>
                    <a:cubicBezTo>
                      <a:pt x="604" y="75"/>
                      <a:pt x="574" y="59"/>
                      <a:pt x="528" y="59"/>
                    </a:cubicBezTo>
                    <a:cubicBezTo>
                      <a:pt x="491" y="59"/>
                      <a:pt x="452" y="68"/>
                      <a:pt x="413" y="85"/>
                    </a:cubicBezTo>
                    <a:cubicBezTo>
                      <a:pt x="413" y="581"/>
                      <a:pt x="413" y="581"/>
                      <a:pt x="413" y="581"/>
                    </a:cubicBezTo>
                    <a:cubicBezTo>
                      <a:pt x="317" y="581"/>
                      <a:pt x="317" y="581"/>
                      <a:pt x="317" y="581"/>
                    </a:cubicBezTo>
                    <a:cubicBezTo>
                      <a:pt x="317" y="236"/>
                      <a:pt x="317" y="236"/>
                      <a:pt x="317" y="236"/>
                    </a:cubicBezTo>
                    <a:cubicBezTo>
                      <a:pt x="317" y="172"/>
                      <a:pt x="312" y="129"/>
                      <a:pt x="301" y="106"/>
                    </a:cubicBezTo>
                    <a:cubicBezTo>
                      <a:pt x="286" y="75"/>
                      <a:pt x="255" y="59"/>
                      <a:pt x="209" y="59"/>
                    </a:cubicBezTo>
                    <a:cubicBezTo>
                      <a:pt x="173" y="59"/>
                      <a:pt x="135" y="63"/>
                      <a:pt x="96" y="71"/>
                    </a:cubicBezTo>
                    <a:cubicBezTo>
                      <a:pt x="96" y="581"/>
                      <a:pt x="96" y="581"/>
                      <a:pt x="96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0" name="Freeform 85"/>
              <p:cNvSpPr>
                <a:spLocks noEditPoints="1"/>
              </p:cNvSpPr>
              <p:nvPr/>
            </p:nvSpPr>
            <p:spPr bwMode="gray">
              <a:xfrm>
                <a:off x="2797" y="1949"/>
                <a:ext cx="95" cy="120"/>
              </a:xfrm>
              <a:custGeom>
                <a:avLst/>
                <a:gdLst>
                  <a:gd name="T0" fmla="*/ 0 w 475"/>
                  <a:gd name="T1" fmla="*/ 0 h 597"/>
                  <a:gd name="T2" fmla="*/ 0 w 475"/>
                  <a:gd name="T3" fmla="*/ 0 h 597"/>
                  <a:gd name="T4" fmla="*/ 0 w 475"/>
                  <a:gd name="T5" fmla="*/ 0 h 597"/>
                  <a:gd name="T6" fmla="*/ 0 w 475"/>
                  <a:gd name="T7" fmla="*/ 0 h 597"/>
                  <a:gd name="T8" fmla="*/ 0 w 475"/>
                  <a:gd name="T9" fmla="*/ 0 h 597"/>
                  <a:gd name="T10" fmla="*/ 0 w 475"/>
                  <a:gd name="T11" fmla="*/ 0 h 597"/>
                  <a:gd name="T12" fmla="*/ 0 w 475"/>
                  <a:gd name="T13" fmla="*/ 0 h 597"/>
                  <a:gd name="T14" fmla="*/ 0 w 475"/>
                  <a:gd name="T15" fmla="*/ 0 h 597"/>
                  <a:gd name="T16" fmla="*/ 0 w 475"/>
                  <a:gd name="T17" fmla="*/ 0 h 597"/>
                  <a:gd name="T18" fmla="*/ 0 w 475"/>
                  <a:gd name="T19" fmla="*/ 0 h 597"/>
                  <a:gd name="T20" fmla="*/ 0 w 475"/>
                  <a:gd name="T21" fmla="*/ 0 h 597"/>
                  <a:gd name="T22" fmla="*/ 0 w 475"/>
                  <a:gd name="T23" fmla="*/ 0 h 597"/>
                  <a:gd name="T24" fmla="*/ 0 w 475"/>
                  <a:gd name="T25" fmla="*/ 0 h 597"/>
                  <a:gd name="T26" fmla="*/ 0 w 475"/>
                  <a:gd name="T27" fmla="*/ 0 h 597"/>
                  <a:gd name="T28" fmla="*/ 0 w 475"/>
                  <a:gd name="T29" fmla="*/ 0 h 597"/>
                  <a:gd name="T30" fmla="*/ 0 w 475"/>
                  <a:gd name="T31" fmla="*/ 0 h 597"/>
                  <a:gd name="T32" fmla="*/ 0 w 475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5" h="597">
                    <a:moveTo>
                      <a:pt x="238" y="0"/>
                    </a:moveTo>
                    <a:cubicBezTo>
                      <a:pt x="319" y="0"/>
                      <a:pt x="379" y="27"/>
                      <a:pt x="418" y="81"/>
                    </a:cubicBezTo>
                    <a:cubicBezTo>
                      <a:pt x="456" y="133"/>
                      <a:pt x="475" y="205"/>
                      <a:pt x="475" y="299"/>
                    </a:cubicBezTo>
                    <a:cubicBezTo>
                      <a:pt x="475" y="391"/>
                      <a:pt x="456" y="464"/>
                      <a:pt x="418" y="516"/>
                    </a:cubicBezTo>
                    <a:cubicBezTo>
                      <a:pt x="379" y="570"/>
                      <a:pt x="319" y="597"/>
                      <a:pt x="238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6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4" y="132"/>
                    </a:cubicBezTo>
                    <a:cubicBezTo>
                      <a:pt x="107" y="173"/>
                      <a:pt x="98" y="227"/>
                      <a:pt x="98" y="296"/>
                    </a:cubicBezTo>
                    <a:cubicBezTo>
                      <a:pt x="98" y="368"/>
                      <a:pt x="107" y="424"/>
                      <a:pt x="124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2" y="539"/>
                      <a:pt x="330" y="514"/>
                      <a:pt x="350" y="465"/>
                    </a:cubicBezTo>
                    <a:cubicBezTo>
                      <a:pt x="368" y="424"/>
                      <a:pt x="376" y="369"/>
                      <a:pt x="376" y="299"/>
                    </a:cubicBezTo>
                    <a:cubicBezTo>
                      <a:pt x="376" y="227"/>
                      <a:pt x="368" y="172"/>
                      <a:pt x="350" y="132"/>
                    </a:cubicBezTo>
                    <a:cubicBezTo>
                      <a:pt x="329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1" name="Freeform 86"/>
              <p:cNvSpPr>
                <a:spLocks/>
              </p:cNvSpPr>
              <p:nvPr/>
            </p:nvSpPr>
            <p:spPr bwMode="gray">
              <a:xfrm>
                <a:off x="2922" y="1949"/>
                <a:ext cx="49" cy="116"/>
              </a:xfrm>
              <a:custGeom>
                <a:avLst/>
                <a:gdLst>
                  <a:gd name="T0" fmla="*/ 0 w 244"/>
                  <a:gd name="T1" fmla="*/ 0 h 581"/>
                  <a:gd name="T2" fmla="*/ 0 w 244"/>
                  <a:gd name="T3" fmla="*/ 0 h 581"/>
                  <a:gd name="T4" fmla="*/ 0 w 244"/>
                  <a:gd name="T5" fmla="*/ 0 h 581"/>
                  <a:gd name="T6" fmla="*/ 0 w 244"/>
                  <a:gd name="T7" fmla="*/ 0 h 581"/>
                  <a:gd name="T8" fmla="*/ 0 w 244"/>
                  <a:gd name="T9" fmla="*/ 0 h 581"/>
                  <a:gd name="T10" fmla="*/ 0 w 244"/>
                  <a:gd name="T11" fmla="*/ 0 h 581"/>
                  <a:gd name="T12" fmla="*/ 0 w 244"/>
                  <a:gd name="T13" fmla="*/ 0 h 5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4" h="581">
                    <a:moveTo>
                      <a:pt x="0" y="581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74" y="9"/>
                      <a:pt x="155" y="1"/>
                      <a:pt x="244" y="0"/>
                    </a:cubicBezTo>
                    <a:cubicBezTo>
                      <a:pt x="244" y="61"/>
                      <a:pt x="244" y="61"/>
                      <a:pt x="244" y="61"/>
                    </a:cubicBezTo>
                    <a:cubicBezTo>
                      <a:pt x="190" y="61"/>
                      <a:pt x="141" y="65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2" name="Freeform 87"/>
              <p:cNvSpPr>
                <a:spLocks/>
              </p:cNvSpPr>
              <p:nvPr/>
            </p:nvSpPr>
            <p:spPr bwMode="gray">
              <a:xfrm>
                <a:off x="2992" y="1949"/>
                <a:ext cx="49" cy="116"/>
              </a:xfrm>
              <a:custGeom>
                <a:avLst/>
                <a:gdLst>
                  <a:gd name="T0" fmla="*/ 0 w 244"/>
                  <a:gd name="T1" fmla="*/ 0 h 581"/>
                  <a:gd name="T2" fmla="*/ 0 w 244"/>
                  <a:gd name="T3" fmla="*/ 0 h 581"/>
                  <a:gd name="T4" fmla="*/ 0 w 244"/>
                  <a:gd name="T5" fmla="*/ 0 h 581"/>
                  <a:gd name="T6" fmla="*/ 0 w 244"/>
                  <a:gd name="T7" fmla="*/ 0 h 581"/>
                  <a:gd name="T8" fmla="*/ 0 w 244"/>
                  <a:gd name="T9" fmla="*/ 0 h 581"/>
                  <a:gd name="T10" fmla="*/ 0 w 244"/>
                  <a:gd name="T11" fmla="*/ 0 h 581"/>
                  <a:gd name="T12" fmla="*/ 0 w 244"/>
                  <a:gd name="T13" fmla="*/ 0 h 5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4" h="581">
                    <a:moveTo>
                      <a:pt x="0" y="581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74" y="9"/>
                      <a:pt x="155" y="1"/>
                      <a:pt x="244" y="0"/>
                    </a:cubicBezTo>
                    <a:cubicBezTo>
                      <a:pt x="244" y="61"/>
                      <a:pt x="244" y="61"/>
                      <a:pt x="244" y="61"/>
                    </a:cubicBezTo>
                    <a:cubicBezTo>
                      <a:pt x="190" y="61"/>
                      <a:pt x="140" y="65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3" name="Freeform 88"/>
              <p:cNvSpPr>
                <a:spLocks noEditPoints="1"/>
              </p:cNvSpPr>
              <p:nvPr/>
            </p:nvSpPr>
            <p:spPr bwMode="gray">
              <a:xfrm>
                <a:off x="3054" y="1949"/>
                <a:ext cx="95" cy="120"/>
              </a:xfrm>
              <a:custGeom>
                <a:avLst/>
                <a:gdLst>
                  <a:gd name="T0" fmla="*/ 0 w 476"/>
                  <a:gd name="T1" fmla="*/ 0 h 597"/>
                  <a:gd name="T2" fmla="*/ 0 w 476"/>
                  <a:gd name="T3" fmla="*/ 0 h 597"/>
                  <a:gd name="T4" fmla="*/ 0 w 476"/>
                  <a:gd name="T5" fmla="*/ 0 h 597"/>
                  <a:gd name="T6" fmla="*/ 0 w 476"/>
                  <a:gd name="T7" fmla="*/ 0 h 597"/>
                  <a:gd name="T8" fmla="*/ 0 w 476"/>
                  <a:gd name="T9" fmla="*/ 0 h 597"/>
                  <a:gd name="T10" fmla="*/ 0 w 476"/>
                  <a:gd name="T11" fmla="*/ 0 h 597"/>
                  <a:gd name="T12" fmla="*/ 0 w 476"/>
                  <a:gd name="T13" fmla="*/ 0 h 597"/>
                  <a:gd name="T14" fmla="*/ 0 w 476"/>
                  <a:gd name="T15" fmla="*/ 0 h 597"/>
                  <a:gd name="T16" fmla="*/ 0 w 476"/>
                  <a:gd name="T17" fmla="*/ 0 h 597"/>
                  <a:gd name="T18" fmla="*/ 0 w 476"/>
                  <a:gd name="T19" fmla="*/ 0 h 597"/>
                  <a:gd name="T20" fmla="*/ 0 w 476"/>
                  <a:gd name="T21" fmla="*/ 0 h 597"/>
                  <a:gd name="T22" fmla="*/ 0 w 476"/>
                  <a:gd name="T23" fmla="*/ 0 h 597"/>
                  <a:gd name="T24" fmla="*/ 0 w 476"/>
                  <a:gd name="T25" fmla="*/ 0 h 597"/>
                  <a:gd name="T26" fmla="*/ 0 w 476"/>
                  <a:gd name="T27" fmla="*/ 0 h 597"/>
                  <a:gd name="T28" fmla="*/ 0 w 476"/>
                  <a:gd name="T29" fmla="*/ 0 h 597"/>
                  <a:gd name="T30" fmla="*/ 0 w 476"/>
                  <a:gd name="T31" fmla="*/ 0 h 597"/>
                  <a:gd name="T32" fmla="*/ 0 w 476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6" h="597">
                    <a:moveTo>
                      <a:pt x="238" y="0"/>
                    </a:moveTo>
                    <a:cubicBezTo>
                      <a:pt x="319" y="0"/>
                      <a:pt x="379" y="27"/>
                      <a:pt x="419" y="81"/>
                    </a:cubicBezTo>
                    <a:cubicBezTo>
                      <a:pt x="457" y="133"/>
                      <a:pt x="476" y="205"/>
                      <a:pt x="476" y="299"/>
                    </a:cubicBezTo>
                    <a:cubicBezTo>
                      <a:pt x="476" y="391"/>
                      <a:pt x="457" y="464"/>
                      <a:pt x="419" y="516"/>
                    </a:cubicBezTo>
                    <a:cubicBezTo>
                      <a:pt x="380" y="570"/>
                      <a:pt x="320" y="597"/>
                      <a:pt x="239" y="597"/>
                    </a:cubicBezTo>
                    <a:cubicBezTo>
                      <a:pt x="80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7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4" y="59"/>
                      <a:pt x="146" y="83"/>
                      <a:pt x="125" y="132"/>
                    </a:cubicBezTo>
                    <a:cubicBezTo>
                      <a:pt x="108" y="173"/>
                      <a:pt x="99" y="227"/>
                      <a:pt x="99" y="296"/>
                    </a:cubicBezTo>
                    <a:cubicBezTo>
                      <a:pt x="99" y="368"/>
                      <a:pt x="108" y="424"/>
                      <a:pt x="125" y="465"/>
                    </a:cubicBezTo>
                    <a:cubicBezTo>
                      <a:pt x="146" y="514"/>
                      <a:pt x="184" y="539"/>
                      <a:pt x="238" y="539"/>
                    </a:cubicBezTo>
                    <a:cubicBezTo>
                      <a:pt x="293" y="539"/>
                      <a:pt x="331" y="514"/>
                      <a:pt x="351" y="465"/>
                    </a:cubicBezTo>
                    <a:cubicBezTo>
                      <a:pt x="368" y="424"/>
                      <a:pt x="377" y="369"/>
                      <a:pt x="377" y="299"/>
                    </a:cubicBezTo>
                    <a:cubicBezTo>
                      <a:pt x="377" y="227"/>
                      <a:pt x="368" y="172"/>
                      <a:pt x="351" y="132"/>
                    </a:cubicBezTo>
                    <a:cubicBezTo>
                      <a:pt x="330" y="83"/>
                      <a:pt x="293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4" name="Freeform 89"/>
              <p:cNvSpPr>
                <a:spLocks/>
              </p:cNvSpPr>
              <p:nvPr/>
            </p:nvSpPr>
            <p:spPr bwMode="gray">
              <a:xfrm>
                <a:off x="3162" y="1952"/>
                <a:ext cx="145" cy="113"/>
              </a:xfrm>
              <a:custGeom>
                <a:avLst/>
                <a:gdLst>
                  <a:gd name="T0" fmla="*/ 0 w 728"/>
                  <a:gd name="T1" fmla="*/ 0 h 565"/>
                  <a:gd name="T2" fmla="*/ 0 w 728"/>
                  <a:gd name="T3" fmla="*/ 0 h 565"/>
                  <a:gd name="T4" fmla="*/ 0 w 728"/>
                  <a:gd name="T5" fmla="*/ 0 h 565"/>
                  <a:gd name="T6" fmla="*/ 0 w 728"/>
                  <a:gd name="T7" fmla="*/ 0 h 565"/>
                  <a:gd name="T8" fmla="*/ 0 w 728"/>
                  <a:gd name="T9" fmla="*/ 0 h 565"/>
                  <a:gd name="T10" fmla="*/ 0 w 728"/>
                  <a:gd name="T11" fmla="*/ 0 h 565"/>
                  <a:gd name="T12" fmla="*/ 0 w 728"/>
                  <a:gd name="T13" fmla="*/ 0 h 565"/>
                  <a:gd name="T14" fmla="*/ 0 w 728"/>
                  <a:gd name="T15" fmla="*/ 0 h 565"/>
                  <a:gd name="T16" fmla="*/ 0 w 728"/>
                  <a:gd name="T17" fmla="*/ 0 h 565"/>
                  <a:gd name="T18" fmla="*/ 0 w 728"/>
                  <a:gd name="T19" fmla="*/ 0 h 565"/>
                  <a:gd name="T20" fmla="*/ 0 w 728"/>
                  <a:gd name="T21" fmla="*/ 0 h 565"/>
                  <a:gd name="T22" fmla="*/ 0 w 728"/>
                  <a:gd name="T23" fmla="*/ 0 h 565"/>
                  <a:gd name="T24" fmla="*/ 0 w 728"/>
                  <a:gd name="T25" fmla="*/ 0 h 565"/>
                  <a:gd name="T26" fmla="*/ 0 w 728"/>
                  <a:gd name="T27" fmla="*/ 0 h 565"/>
                  <a:gd name="T28" fmla="*/ 0 w 728"/>
                  <a:gd name="T29" fmla="*/ 0 h 565"/>
                  <a:gd name="T30" fmla="*/ 0 w 728"/>
                  <a:gd name="T31" fmla="*/ 0 h 5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28" h="565">
                    <a:moveTo>
                      <a:pt x="159" y="56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217" y="461"/>
                      <a:pt x="217" y="461"/>
                      <a:pt x="217" y="461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529" y="461"/>
                      <a:pt x="529" y="461"/>
                      <a:pt x="529" y="461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568" y="565"/>
                      <a:pt x="568" y="565"/>
                      <a:pt x="568" y="565"/>
                    </a:cubicBezTo>
                    <a:cubicBezTo>
                      <a:pt x="472" y="565"/>
                      <a:pt x="472" y="565"/>
                      <a:pt x="472" y="565"/>
                    </a:cubicBezTo>
                    <a:cubicBezTo>
                      <a:pt x="388" y="199"/>
                      <a:pt x="388" y="199"/>
                      <a:pt x="388" y="199"/>
                    </a:cubicBezTo>
                    <a:cubicBezTo>
                      <a:pt x="381" y="173"/>
                      <a:pt x="374" y="135"/>
                      <a:pt x="366" y="84"/>
                    </a:cubicBezTo>
                    <a:cubicBezTo>
                      <a:pt x="360" y="125"/>
                      <a:pt x="353" y="163"/>
                      <a:pt x="345" y="199"/>
                    </a:cubicBezTo>
                    <a:cubicBezTo>
                      <a:pt x="260" y="565"/>
                      <a:pt x="260" y="565"/>
                      <a:pt x="260" y="565"/>
                    </a:cubicBezTo>
                    <a:lnTo>
                      <a:pt x="159" y="5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5" name="Freeform 90"/>
              <p:cNvSpPr>
                <a:spLocks/>
              </p:cNvSpPr>
              <p:nvPr/>
            </p:nvSpPr>
            <p:spPr bwMode="gray">
              <a:xfrm>
                <a:off x="3365" y="1952"/>
                <a:ext cx="146" cy="113"/>
              </a:xfrm>
              <a:custGeom>
                <a:avLst/>
                <a:gdLst>
                  <a:gd name="T0" fmla="*/ 0 w 728"/>
                  <a:gd name="T1" fmla="*/ 0 h 565"/>
                  <a:gd name="T2" fmla="*/ 0 w 728"/>
                  <a:gd name="T3" fmla="*/ 0 h 565"/>
                  <a:gd name="T4" fmla="*/ 0 w 728"/>
                  <a:gd name="T5" fmla="*/ 0 h 565"/>
                  <a:gd name="T6" fmla="*/ 0 w 728"/>
                  <a:gd name="T7" fmla="*/ 0 h 565"/>
                  <a:gd name="T8" fmla="*/ 0 w 728"/>
                  <a:gd name="T9" fmla="*/ 0 h 565"/>
                  <a:gd name="T10" fmla="*/ 0 w 728"/>
                  <a:gd name="T11" fmla="*/ 0 h 565"/>
                  <a:gd name="T12" fmla="*/ 0 w 728"/>
                  <a:gd name="T13" fmla="*/ 0 h 565"/>
                  <a:gd name="T14" fmla="*/ 0 w 728"/>
                  <a:gd name="T15" fmla="*/ 0 h 565"/>
                  <a:gd name="T16" fmla="*/ 0 w 728"/>
                  <a:gd name="T17" fmla="*/ 0 h 565"/>
                  <a:gd name="T18" fmla="*/ 0 w 728"/>
                  <a:gd name="T19" fmla="*/ 0 h 565"/>
                  <a:gd name="T20" fmla="*/ 0 w 728"/>
                  <a:gd name="T21" fmla="*/ 0 h 565"/>
                  <a:gd name="T22" fmla="*/ 0 w 728"/>
                  <a:gd name="T23" fmla="*/ 0 h 565"/>
                  <a:gd name="T24" fmla="*/ 0 w 728"/>
                  <a:gd name="T25" fmla="*/ 0 h 565"/>
                  <a:gd name="T26" fmla="*/ 0 w 728"/>
                  <a:gd name="T27" fmla="*/ 0 h 565"/>
                  <a:gd name="T28" fmla="*/ 0 w 728"/>
                  <a:gd name="T29" fmla="*/ 0 h 565"/>
                  <a:gd name="T30" fmla="*/ 0 w 728"/>
                  <a:gd name="T31" fmla="*/ 0 h 5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28" h="565">
                    <a:moveTo>
                      <a:pt x="160" y="56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217" y="461"/>
                      <a:pt x="217" y="461"/>
                      <a:pt x="217" y="461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419" y="0"/>
                      <a:pt x="419" y="0"/>
                      <a:pt x="419" y="0"/>
                    </a:cubicBezTo>
                    <a:cubicBezTo>
                      <a:pt x="530" y="461"/>
                      <a:pt x="530" y="461"/>
                      <a:pt x="530" y="461"/>
                    </a:cubicBezTo>
                    <a:cubicBezTo>
                      <a:pt x="650" y="0"/>
                      <a:pt x="650" y="0"/>
                      <a:pt x="650" y="0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569" y="565"/>
                      <a:pt x="569" y="565"/>
                      <a:pt x="569" y="565"/>
                    </a:cubicBezTo>
                    <a:cubicBezTo>
                      <a:pt x="473" y="565"/>
                      <a:pt x="473" y="565"/>
                      <a:pt x="473" y="565"/>
                    </a:cubicBezTo>
                    <a:cubicBezTo>
                      <a:pt x="388" y="199"/>
                      <a:pt x="388" y="199"/>
                      <a:pt x="388" y="199"/>
                    </a:cubicBezTo>
                    <a:cubicBezTo>
                      <a:pt x="382" y="173"/>
                      <a:pt x="375" y="135"/>
                      <a:pt x="367" y="84"/>
                    </a:cubicBezTo>
                    <a:cubicBezTo>
                      <a:pt x="361" y="125"/>
                      <a:pt x="354" y="163"/>
                      <a:pt x="345" y="199"/>
                    </a:cubicBezTo>
                    <a:cubicBezTo>
                      <a:pt x="261" y="565"/>
                      <a:pt x="261" y="565"/>
                      <a:pt x="261" y="565"/>
                    </a:cubicBezTo>
                    <a:lnTo>
                      <a:pt x="160" y="5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" name="Freeform 91"/>
              <p:cNvSpPr>
                <a:spLocks noEditPoints="1"/>
              </p:cNvSpPr>
              <p:nvPr/>
            </p:nvSpPr>
            <p:spPr bwMode="gray">
              <a:xfrm>
                <a:off x="3530" y="1911"/>
                <a:ext cx="24" cy="154"/>
              </a:xfrm>
              <a:custGeom>
                <a:avLst/>
                <a:gdLst>
                  <a:gd name="T0" fmla="*/ 0 w 118"/>
                  <a:gd name="T1" fmla="*/ 0 h 772"/>
                  <a:gd name="T2" fmla="*/ 0 w 118"/>
                  <a:gd name="T3" fmla="*/ 0 h 772"/>
                  <a:gd name="T4" fmla="*/ 0 w 118"/>
                  <a:gd name="T5" fmla="*/ 0 h 772"/>
                  <a:gd name="T6" fmla="*/ 0 w 118"/>
                  <a:gd name="T7" fmla="*/ 0 h 772"/>
                  <a:gd name="T8" fmla="*/ 0 w 118"/>
                  <a:gd name="T9" fmla="*/ 0 h 772"/>
                  <a:gd name="T10" fmla="*/ 0 w 118"/>
                  <a:gd name="T11" fmla="*/ 0 h 772"/>
                  <a:gd name="T12" fmla="*/ 0 w 118"/>
                  <a:gd name="T13" fmla="*/ 0 h 772"/>
                  <a:gd name="T14" fmla="*/ 0 w 118"/>
                  <a:gd name="T15" fmla="*/ 0 h 772"/>
                  <a:gd name="T16" fmla="*/ 0 w 118"/>
                  <a:gd name="T17" fmla="*/ 0 h 772"/>
                  <a:gd name="T18" fmla="*/ 0 w 118"/>
                  <a:gd name="T19" fmla="*/ 0 h 772"/>
                  <a:gd name="T20" fmla="*/ 0 w 118"/>
                  <a:gd name="T21" fmla="*/ 0 h 772"/>
                  <a:gd name="T22" fmla="*/ 0 w 118"/>
                  <a:gd name="T23" fmla="*/ 0 h 772"/>
                  <a:gd name="T24" fmla="*/ 0 w 118"/>
                  <a:gd name="T25" fmla="*/ 0 h 772"/>
                  <a:gd name="T26" fmla="*/ 0 w 118"/>
                  <a:gd name="T27" fmla="*/ 0 h 7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8" h="772">
                    <a:moveTo>
                      <a:pt x="59" y="0"/>
                    </a:moveTo>
                    <a:cubicBezTo>
                      <a:pt x="77" y="0"/>
                      <a:pt x="91" y="6"/>
                      <a:pt x="103" y="19"/>
                    </a:cubicBezTo>
                    <a:cubicBezTo>
                      <a:pt x="113" y="31"/>
                      <a:pt x="118" y="44"/>
                      <a:pt x="118" y="59"/>
                    </a:cubicBezTo>
                    <a:cubicBezTo>
                      <a:pt x="118" y="77"/>
                      <a:pt x="112" y="91"/>
                      <a:pt x="99" y="103"/>
                    </a:cubicBezTo>
                    <a:cubicBezTo>
                      <a:pt x="88" y="113"/>
                      <a:pt x="74" y="118"/>
                      <a:pt x="59" y="118"/>
                    </a:cubicBezTo>
                    <a:cubicBezTo>
                      <a:pt x="41" y="118"/>
                      <a:pt x="27" y="112"/>
                      <a:pt x="15" y="99"/>
                    </a:cubicBezTo>
                    <a:cubicBezTo>
                      <a:pt x="5" y="88"/>
                      <a:pt x="0" y="74"/>
                      <a:pt x="0" y="58"/>
                    </a:cubicBezTo>
                    <a:cubicBezTo>
                      <a:pt x="0" y="41"/>
                      <a:pt x="7" y="27"/>
                      <a:pt x="20" y="15"/>
                    </a:cubicBezTo>
                    <a:cubicBezTo>
                      <a:pt x="31" y="5"/>
                      <a:pt x="44" y="0"/>
                      <a:pt x="59" y="0"/>
                    </a:cubicBezTo>
                    <a:moveTo>
                      <a:pt x="12" y="207"/>
                    </a:moveTo>
                    <a:cubicBezTo>
                      <a:pt x="109" y="207"/>
                      <a:pt x="109" y="207"/>
                      <a:pt x="109" y="207"/>
                    </a:cubicBezTo>
                    <a:cubicBezTo>
                      <a:pt x="109" y="772"/>
                      <a:pt x="109" y="772"/>
                      <a:pt x="109" y="772"/>
                    </a:cubicBezTo>
                    <a:cubicBezTo>
                      <a:pt x="12" y="772"/>
                      <a:pt x="12" y="772"/>
                      <a:pt x="12" y="772"/>
                    </a:cubicBezTo>
                    <a:lnTo>
                      <a:pt x="12" y="2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" name="Freeform 92"/>
              <p:cNvSpPr>
                <a:spLocks/>
              </p:cNvSpPr>
              <p:nvPr/>
            </p:nvSpPr>
            <p:spPr bwMode="gray">
              <a:xfrm>
                <a:off x="3587" y="1922"/>
                <a:ext cx="50" cy="143"/>
              </a:xfrm>
              <a:custGeom>
                <a:avLst/>
                <a:gdLst>
                  <a:gd name="T0" fmla="*/ 0 w 248"/>
                  <a:gd name="T1" fmla="*/ 0 h 718"/>
                  <a:gd name="T2" fmla="*/ 0 w 248"/>
                  <a:gd name="T3" fmla="*/ 0 h 718"/>
                  <a:gd name="T4" fmla="*/ 0 w 248"/>
                  <a:gd name="T5" fmla="*/ 0 h 718"/>
                  <a:gd name="T6" fmla="*/ 0 w 248"/>
                  <a:gd name="T7" fmla="*/ 0 h 718"/>
                  <a:gd name="T8" fmla="*/ 0 w 248"/>
                  <a:gd name="T9" fmla="*/ 0 h 718"/>
                  <a:gd name="T10" fmla="*/ 0 w 248"/>
                  <a:gd name="T11" fmla="*/ 0 h 718"/>
                  <a:gd name="T12" fmla="*/ 0 w 248"/>
                  <a:gd name="T13" fmla="*/ 0 h 718"/>
                  <a:gd name="T14" fmla="*/ 0 w 248"/>
                  <a:gd name="T15" fmla="*/ 0 h 718"/>
                  <a:gd name="T16" fmla="*/ 0 w 248"/>
                  <a:gd name="T17" fmla="*/ 0 h 718"/>
                  <a:gd name="T18" fmla="*/ 0 w 248"/>
                  <a:gd name="T19" fmla="*/ 0 h 718"/>
                  <a:gd name="T20" fmla="*/ 0 w 248"/>
                  <a:gd name="T21" fmla="*/ 0 h 718"/>
                  <a:gd name="T22" fmla="*/ 0 w 248"/>
                  <a:gd name="T23" fmla="*/ 0 h 718"/>
                  <a:gd name="T24" fmla="*/ 0 w 248"/>
                  <a:gd name="T25" fmla="*/ 0 h 718"/>
                  <a:gd name="T26" fmla="*/ 0 w 248"/>
                  <a:gd name="T27" fmla="*/ 0 h 718"/>
                  <a:gd name="T28" fmla="*/ 0 w 248"/>
                  <a:gd name="T29" fmla="*/ 0 h 718"/>
                  <a:gd name="T30" fmla="*/ 0 w 248"/>
                  <a:gd name="T31" fmla="*/ 0 h 718"/>
                  <a:gd name="T32" fmla="*/ 0 w 248"/>
                  <a:gd name="T33" fmla="*/ 0 h 7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8" h="718">
                    <a:moveTo>
                      <a:pt x="0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153"/>
                      <a:pt x="96" y="153"/>
                      <a:pt x="96" y="153"/>
                    </a:cubicBezTo>
                    <a:cubicBezTo>
                      <a:pt x="248" y="153"/>
                      <a:pt x="248" y="153"/>
                      <a:pt x="248" y="153"/>
                    </a:cubicBezTo>
                    <a:cubicBezTo>
                      <a:pt x="248" y="215"/>
                      <a:pt x="248" y="215"/>
                      <a:pt x="248" y="215"/>
                    </a:cubicBezTo>
                    <a:cubicBezTo>
                      <a:pt x="96" y="215"/>
                      <a:pt x="96" y="215"/>
                      <a:pt x="96" y="215"/>
                    </a:cubicBezTo>
                    <a:cubicBezTo>
                      <a:pt x="96" y="515"/>
                      <a:pt x="96" y="515"/>
                      <a:pt x="96" y="515"/>
                    </a:cubicBezTo>
                    <a:cubicBezTo>
                      <a:pt x="96" y="572"/>
                      <a:pt x="105" y="610"/>
                      <a:pt x="122" y="630"/>
                    </a:cubicBezTo>
                    <a:cubicBezTo>
                      <a:pt x="134" y="644"/>
                      <a:pt x="151" y="652"/>
                      <a:pt x="175" y="655"/>
                    </a:cubicBezTo>
                    <a:cubicBezTo>
                      <a:pt x="183" y="656"/>
                      <a:pt x="197" y="657"/>
                      <a:pt x="217" y="657"/>
                    </a:cubicBezTo>
                    <a:cubicBezTo>
                      <a:pt x="248" y="657"/>
                      <a:pt x="248" y="657"/>
                      <a:pt x="248" y="657"/>
                    </a:cubicBezTo>
                    <a:cubicBezTo>
                      <a:pt x="248" y="718"/>
                      <a:pt x="248" y="718"/>
                      <a:pt x="248" y="718"/>
                    </a:cubicBezTo>
                    <a:cubicBezTo>
                      <a:pt x="196" y="718"/>
                      <a:pt x="196" y="718"/>
                      <a:pt x="196" y="718"/>
                    </a:cubicBezTo>
                    <a:cubicBezTo>
                      <a:pt x="155" y="718"/>
                      <a:pt x="122" y="715"/>
                      <a:pt x="99" y="709"/>
                    </a:cubicBezTo>
                    <a:cubicBezTo>
                      <a:pt x="49" y="695"/>
                      <a:pt x="19" y="663"/>
                      <a:pt x="8" y="613"/>
                    </a:cubicBezTo>
                    <a:cubicBezTo>
                      <a:pt x="3" y="586"/>
                      <a:pt x="0" y="549"/>
                      <a:pt x="0" y="50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8" name="Freeform 93"/>
              <p:cNvSpPr>
                <a:spLocks/>
              </p:cNvSpPr>
              <p:nvPr/>
            </p:nvSpPr>
            <p:spPr bwMode="gray">
              <a:xfrm>
                <a:off x="3660" y="1895"/>
                <a:ext cx="86" cy="170"/>
              </a:xfrm>
              <a:custGeom>
                <a:avLst/>
                <a:gdLst>
                  <a:gd name="T0" fmla="*/ 0 w 429"/>
                  <a:gd name="T1" fmla="*/ 0 h 851"/>
                  <a:gd name="T2" fmla="*/ 0 w 429"/>
                  <a:gd name="T3" fmla="*/ 0 h 851"/>
                  <a:gd name="T4" fmla="*/ 0 w 429"/>
                  <a:gd name="T5" fmla="*/ 0 h 851"/>
                  <a:gd name="T6" fmla="*/ 0 w 429"/>
                  <a:gd name="T7" fmla="*/ 0 h 851"/>
                  <a:gd name="T8" fmla="*/ 0 w 429"/>
                  <a:gd name="T9" fmla="*/ 0 h 851"/>
                  <a:gd name="T10" fmla="*/ 0 w 429"/>
                  <a:gd name="T11" fmla="*/ 0 h 851"/>
                  <a:gd name="T12" fmla="*/ 0 w 429"/>
                  <a:gd name="T13" fmla="*/ 0 h 851"/>
                  <a:gd name="T14" fmla="*/ 0 w 429"/>
                  <a:gd name="T15" fmla="*/ 0 h 851"/>
                  <a:gd name="T16" fmla="*/ 0 w 429"/>
                  <a:gd name="T17" fmla="*/ 0 h 851"/>
                  <a:gd name="T18" fmla="*/ 0 w 429"/>
                  <a:gd name="T19" fmla="*/ 0 h 851"/>
                  <a:gd name="T20" fmla="*/ 0 w 429"/>
                  <a:gd name="T21" fmla="*/ 0 h 851"/>
                  <a:gd name="T22" fmla="*/ 0 w 429"/>
                  <a:gd name="T23" fmla="*/ 0 h 851"/>
                  <a:gd name="T24" fmla="*/ 0 w 429"/>
                  <a:gd name="T25" fmla="*/ 0 h 851"/>
                  <a:gd name="T26" fmla="*/ 0 w 429"/>
                  <a:gd name="T27" fmla="*/ 0 h 851"/>
                  <a:gd name="T28" fmla="*/ 0 w 429"/>
                  <a:gd name="T29" fmla="*/ 0 h 8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9" h="851">
                    <a:moveTo>
                      <a:pt x="0" y="85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300"/>
                      <a:pt x="96" y="300"/>
                      <a:pt x="96" y="300"/>
                    </a:cubicBezTo>
                    <a:cubicBezTo>
                      <a:pt x="147" y="280"/>
                      <a:pt x="194" y="270"/>
                      <a:pt x="239" y="270"/>
                    </a:cubicBezTo>
                    <a:cubicBezTo>
                      <a:pt x="328" y="270"/>
                      <a:pt x="386" y="300"/>
                      <a:pt x="411" y="359"/>
                    </a:cubicBezTo>
                    <a:cubicBezTo>
                      <a:pt x="423" y="386"/>
                      <a:pt x="429" y="434"/>
                      <a:pt x="429" y="504"/>
                    </a:cubicBezTo>
                    <a:cubicBezTo>
                      <a:pt x="429" y="851"/>
                      <a:pt x="429" y="851"/>
                      <a:pt x="429" y="851"/>
                    </a:cubicBezTo>
                    <a:cubicBezTo>
                      <a:pt x="332" y="851"/>
                      <a:pt x="332" y="851"/>
                      <a:pt x="332" y="851"/>
                    </a:cubicBezTo>
                    <a:cubicBezTo>
                      <a:pt x="332" y="489"/>
                      <a:pt x="332" y="489"/>
                      <a:pt x="332" y="489"/>
                    </a:cubicBezTo>
                    <a:cubicBezTo>
                      <a:pt x="332" y="435"/>
                      <a:pt x="326" y="397"/>
                      <a:pt x="315" y="374"/>
                    </a:cubicBezTo>
                    <a:cubicBezTo>
                      <a:pt x="300" y="344"/>
                      <a:pt x="271" y="329"/>
                      <a:pt x="230" y="329"/>
                    </a:cubicBezTo>
                    <a:cubicBezTo>
                      <a:pt x="192" y="329"/>
                      <a:pt x="147" y="340"/>
                      <a:pt x="96" y="363"/>
                    </a:cubicBezTo>
                    <a:cubicBezTo>
                      <a:pt x="96" y="851"/>
                      <a:pt x="96" y="851"/>
                      <a:pt x="96" y="851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" name="Freeform 94"/>
              <p:cNvSpPr>
                <a:spLocks/>
              </p:cNvSpPr>
              <p:nvPr/>
            </p:nvSpPr>
            <p:spPr bwMode="gray">
              <a:xfrm>
                <a:off x="3818" y="1952"/>
                <a:ext cx="95" cy="168"/>
              </a:xfrm>
              <a:custGeom>
                <a:avLst/>
                <a:gdLst>
                  <a:gd name="T0" fmla="*/ 42 w 95"/>
                  <a:gd name="T1" fmla="*/ 115 h 168"/>
                  <a:gd name="T2" fmla="*/ 0 w 95"/>
                  <a:gd name="T3" fmla="*/ 0 h 168"/>
                  <a:gd name="T4" fmla="*/ 20 w 95"/>
                  <a:gd name="T5" fmla="*/ 0 h 168"/>
                  <a:gd name="T6" fmla="*/ 50 w 95"/>
                  <a:gd name="T7" fmla="*/ 91 h 168"/>
                  <a:gd name="T8" fmla="*/ 78 w 95"/>
                  <a:gd name="T9" fmla="*/ 0 h 168"/>
                  <a:gd name="T10" fmla="*/ 95 w 95"/>
                  <a:gd name="T11" fmla="*/ 0 h 168"/>
                  <a:gd name="T12" fmla="*/ 38 w 95"/>
                  <a:gd name="T13" fmla="*/ 168 h 168"/>
                  <a:gd name="T14" fmla="*/ 21 w 95"/>
                  <a:gd name="T15" fmla="*/ 168 h 168"/>
                  <a:gd name="T16" fmla="*/ 42 w 95"/>
                  <a:gd name="T17" fmla="*/ 115 h 1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" h="168">
                    <a:moveTo>
                      <a:pt x="42" y="115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50" y="91"/>
                    </a:lnTo>
                    <a:lnTo>
                      <a:pt x="78" y="0"/>
                    </a:lnTo>
                    <a:lnTo>
                      <a:pt x="95" y="0"/>
                    </a:lnTo>
                    <a:lnTo>
                      <a:pt x="38" y="168"/>
                    </a:lnTo>
                    <a:lnTo>
                      <a:pt x="21" y="168"/>
                    </a:lnTo>
                    <a:lnTo>
                      <a:pt x="42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" name="Freeform 95"/>
              <p:cNvSpPr>
                <a:spLocks noEditPoints="1"/>
              </p:cNvSpPr>
              <p:nvPr/>
            </p:nvSpPr>
            <p:spPr bwMode="gray">
              <a:xfrm>
                <a:off x="3925" y="1949"/>
                <a:ext cx="95" cy="120"/>
              </a:xfrm>
              <a:custGeom>
                <a:avLst/>
                <a:gdLst>
                  <a:gd name="T0" fmla="*/ 0 w 475"/>
                  <a:gd name="T1" fmla="*/ 0 h 597"/>
                  <a:gd name="T2" fmla="*/ 0 w 475"/>
                  <a:gd name="T3" fmla="*/ 0 h 597"/>
                  <a:gd name="T4" fmla="*/ 0 w 475"/>
                  <a:gd name="T5" fmla="*/ 0 h 597"/>
                  <a:gd name="T6" fmla="*/ 0 w 475"/>
                  <a:gd name="T7" fmla="*/ 0 h 597"/>
                  <a:gd name="T8" fmla="*/ 0 w 475"/>
                  <a:gd name="T9" fmla="*/ 0 h 597"/>
                  <a:gd name="T10" fmla="*/ 0 w 475"/>
                  <a:gd name="T11" fmla="*/ 0 h 597"/>
                  <a:gd name="T12" fmla="*/ 0 w 475"/>
                  <a:gd name="T13" fmla="*/ 0 h 597"/>
                  <a:gd name="T14" fmla="*/ 0 w 475"/>
                  <a:gd name="T15" fmla="*/ 0 h 597"/>
                  <a:gd name="T16" fmla="*/ 0 w 475"/>
                  <a:gd name="T17" fmla="*/ 0 h 597"/>
                  <a:gd name="T18" fmla="*/ 0 w 475"/>
                  <a:gd name="T19" fmla="*/ 0 h 597"/>
                  <a:gd name="T20" fmla="*/ 0 w 475"/>
                  <a:gd name="T21" fmla="*/ 0 h 597"/>
                  <a:gd name="T22" fmla="*/ 0 w 475"/>
                  <a:gd name="T23" fmla="*/ 0 h 597"/>
                  <a:gd name="T24" fmla="*/ 0 w 475"/>
                  <a:gd name="T25" fmla="*/ 0 h 597"/>
                  <a:gd name="T26" fmla="*/ 0 w 475"/>
                  <a:gd name="T27" fmla="*/ 0 h 597"/>
                  <a:gd name="T28" fmla="*/ 0 w 475"/>
                  <a:gd name="T29" fmla="*/ 0 h 597"/>
                  <a:gd name="T30" fmla="*/ 0 w 475"/>
                  <a:gd name="T31" fmla="*/ 0 h 597"/>
                  <a:gd name="T32" fmla="*/ 0 w 475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5" h="597">
                    <a:moveTo>
                      <a:pt x="238" y="0"/>
                    </a:moveTo>
                    <a:cubicBezTo>
                      <a:pt x="319" y="0"/>
                      <a:pt x="379" y="27"/>
                      <a:pt x="418" y="81"/>
                    </a:cubicBezTo>
                    <a:cubicBezTo>
                      <a:pt x="456" y="133"/>
                      <a:pt x="475" y="205"/>
                      <a:pt x="475" y="299"/>
                    </a:cubicBezTo>
                    <a:cubicBezTo>
                      <a:pt x="475" y="391"/>
                      <a:pt x="456" y="464"/>
                      <a:pt x="418" y="516"/>
                    </a:cubicBezTo>
                    <a:cubicBezTo>
                      <a:pt x="380" y="570"/>
                      <a:pt x="320" y="597"/>
                      <a:pt x="238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4" y="132"/>
                    </a:cubicBezTo>
                    <a:cubicBezTo>
                      <a:pt x="107" y="173"/>
                      <a:pt x="98" y="227"/>
                      <a:pt x="98" y="296"/>
                    </a:cubicBezTo>
                    <a:cubicBezTo>
                      <a:pt x="98" y="368"/>
                      <a:pt x="107" y="424"/>
                      <a:pt x="124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2" y="539"/>
                      <a:pt x="330" y="514"/>
                      <a:pt x="351" y="465"/>
                    </a:cubicBezTo>
                    <a:cubicBezTo>
                      <a:pt x="368" y="424"/>
                      <a:pt x="376" y="369"/>
                      <a:pt x="376" y="299"/>
                    </a:cubicBezTo>
                    <a:cubicBezTo>
                      <a:pt x="376" y="227"/>
                      <a:pt x="368" y="172"/>
                      <a:pt x="351" y="132"/>
                    </a:cubicBezTo>
                    <a:cubicBezTo>
                      <a:pt x="329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1" name="Freeform 96"/>
              <p:cNvSpPr>
                <a:spLocks/>
              </p:cNvSpPr>
              <p:nvPr/>
            </p:nvSpPr>
            <p:spPr bwMode="gray">
              <a:xfrm>
                <a:off x="4046" y="1952"/>
                <a:ext cx="83" cy="117"/>
              </a:xfrm>
              <a:custGeom>
                <a:avLst/>
                <a:gdLst>
                  <a:gd name="T0" fmla="*/ 0 w 412"/>
                  <a:gd name="T1" fmla="*/ 0 h 581"/>
                  <a:gd name="T2" fmla="*/ 0 w 412"/>
                  <a:gd name="T3" fmla="*/ 0 h 581"/>
                  <a:gd name="T4" fmla="*/ 0 w 412"/>
                  <a:gd name="T5" fmla="*/ 0 h 581"/>
                  <a:gd name="T6" fmla="*/ 0 w 412"/>
                  <a:gd name="T7" fmla="*/ 0 h 581"/>
                  <a:gd name="T8" fmla="*/ 0 w 412"/>
                  <a:gd name="T9" fmla="*/ 0 h 581"/>
                  <a:gd name="T10" fmla="*/ 0 w 412"/>
                  <a:gd name="T11" fmla="*/ 0 h 581"/>
                  <a:gd name="T12" fmla="*/ 0 w 412"/>
                  <a:gd name="T13" fmla="*/ 0 h 581"/>
                  <a:gd name="T14" fmla="*/ 0 w 412"/>
                  <a:gd name="T15" fmla="*/ 0 h 581"/>
                  <a:gd name="T16" fmla="*/ 0 w 412"/>
                  <a:gd name="T17" fmla="*/ 0 h 581"/>
                  <a:gd name="T18" fmla="*/ 0 w 412"/>
                  <a:gd name="T19" fmla="*/ 0 h 581"/>
                  <a:gd name="T20" fmla="*/ 0 w 412"/>
                  <a:gd name="T21" fmla="*/ 0 h 581"/>
                  <a:gd name="T22" fmla="*/ 0 w 412"/>
                  <a:gd name="T23" fmla="*/ 0 h 581"/>
                  <a:gd name="T24" fmla="*/ 0 w 412"/>
                  <a:gd name="T25" fmla="*/ 0 h 581"/>
                  <a:gd name="T26" fmla="*/ 0 w 412"/>
                  <a:gd name="T27" fmla="*/ 0 h 581"/>
                  <a:gd name="T28" fmla="*/ 0 w 412"/>
                  <a:gd name="T29" fmla="*/ 0 h 58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12" h="581">
                    <a:moveTo>
                      <a:pt x="0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349"/>
                      <a:pt x="96" y="349"/>
                      <a:pt x="96" y="349"/>
                    </a:cubicBezTo>
                    <a:cubicBezTo>
                      <a:pt x="96" y="413"/>
                      <a:pt x="102" y="456"/>
                      <a:pt x="114" y="477"/>
                    </a:cubicBezTo>
                    <a:cubicBezTo>
                      <a:pt x="123" y="495"/>
                      <a:pt x="136" y="507"/>
                      <a:pt x="154" y="514"/>
                    </a:cubicBezTo>
                    <a:cubicBezTo>
                      <a:pt x="168" y="520"/>
                      <a:pt x="189" y="523"/>
                      <a:pt x="216" y="523"/>
                    </a:cubicBezTo>
                    <a:cubicBezTo>
                      <a:pt x="248" y="523"/>
                      <a:pt x="281" y="518"/>
                      <a:pt x="316" y="508"/>
                    </a:cubicBezTo>
                    <a:cubicBezTo>
                      <a:pt x="316" y="0"/>
                      <a:pt x="316" y="0"/>
                      <a:pt x="316" y="0"/>
                    </a:cubicBezTo>
                    <a:cubicBezTo>
                      <a:pt x="412" y="0"/>
                      <a:pt x="412" y="0"/>
                      <a:pt x="412" y="0"/>
                    </a:cubicBezTo>
                    <a:cubicBezTo>
                      <a:pt x="412" y="556"/>
                      <a:pt x="412" y="556"/>
                      <a:pt x="412" y="556"/>
                    </a:cubicBezTo>
                    <a:cubicBezTo>
                      <a:pt x="341" y="573"/>
                      <a:pt x="273" y="581"/>
                      <a:pt x="210" y="581"/>
                    </a:cubicBezTo>
                    <a:cubicBezTo>
                      <a:pt x="146" y="581"/>
                      <a:pt x="98" y="571"/>
                      <a:pt x="67" y="551"/>
                    </a:cubicBezTo>
                    <a:cubicBezTo>
                      <a:pt x="32" y="528"/>
                      <a:pt x="11" y="493"/>
                      <a:pt x="4" y="445"/>
                    </a:cubicBezTo>
                    <a:cubicBezTo>
                      <a:pt x="1" y="422"/>
                      <a:pt x="0" y="393"/>
                      <a:pt x="0" y="3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2" name="Freeform 97"/>
              <p:cNvSpPr>
                <a:spLocks/>
              </p:cNvSpPr>
              <p:nvPr/>
            </p:nvSpPr>
            <p:spPr bwMode="gray">
              <a:xfrm>
                <a:off x="2581" y="858"/>
                <a:ext cx="372" cy="287"/>
              </a:xfrm>
              <a:custGeom>
                <a:avLst/>
                <a:gdLst>
                  <a:gd name="T0" fmla="*/ 0 w 1858"/>
                  <a:gd name="T1" fmla="*/ 0 h 1434"/>
                  <a:gd name="T2" fmla="*/ 0 w 1858"/>
                  <a:gd name="T3" fmla="*/ 0 h 1434"/>
                  <a:gd name="T4" fmla="*/ 0 w 1858"/>
                  <a:gd name="T5" fmla="*/ 0 h 1434"/>
                  <a:gd name="T6" fmla="*/ 0 w 1858"/>
                  <a:gd name="T7" fmla="*/ 0 h 1434"/>
                  <a:gd name="T8" fmla="*/ 0 w 1858"/>
                  <a:gd name="T9" fmla="*/ 0 h 1434"/>
                  <a:gd name="T10" fmla="*/ 0 w 1858"/>
                  <a:gd name="T11" fmla="*/ 0 h 1434"/>
                  <a:gd name="T12" fmla="*/ 0 w 1858"/>
                  <a:gd name="T13" fmla="*/ 0 h 1434"/>
                  <a:gd name="T14" fmla="*/ 0 w 1858"/>
                  <a:gd name="T15" fmla="*/ 0 h 1434"/>
                  <a:gd name="T16" fmla="*/ 0 w 1858"/>
                  <a:gd name="T17" fmla="*/ 0 h 1434"/>
                  <a:gd name="T18" fmla="*/ 0 w 1858"/>
                  <a:gd name="T19" fmla="*/ 0 h 1434"/>
                  <a:gd name="T20" fmla="*/ 0 w 1858"/>
                  <a:gd name="T21" fmla="*/ 0 h 1434"/>
                  <a:gd name="T22" fmla="*/ 0 w 1858"/>
                  <a:gd name="T23" fmla="*/ 0 h 1434"/>
                  <a:gd name="T24" fmla="*/ 0 w 1858"/>
                  <a:gd name="T25" fmla="*/ 0 h 1434"/>
                  <a:gd name="T26" fmla="*/ 1 w 1858"/>
                  <a:gd name="T27" fmla="*/ 0 h 1434"/>
                  <a:gd name="T28" fmla="*/ 0 w 1858"/>
                  <a:gd name="T29" fmla="*/ 0 h 1434"/>
                  <a:gd name="T30" fmla="*/ 0 w 1858"/>
                  <a:gd name="T31" fmla="*/ 0 h 1434"/>
                  <a:gd name="T32" fmla="*/ 0 w 1858"/>
                  <a:gd name="T33" fmla="*/ 0 h 1434"/>
                  <a:gd name="T34" fmla="*/ 0 w 1858"/>
                  <a:gd name="T35" fmla="*/ 0 h 1434"/>
                  <a:gd name="T36" fmla="*/ 1 w 1858"/>
                  <a:gd name="T37" fmla="*/ 0 h 1434"/>
                  <a:gd name="T38" fmla="*/ 0 w 1858"/>
                  <a:gd name="T39" fmla="*/ 0 h 1434"/>
                  <a:gd name="T40" fmla="*/ 0 w 1858"/>
                  <a:gd name="T41" fmla="*/ 0 h 1434"/>
                  <a:gd name="T42" fmla="*/ 0 w 1858"/>
                  <a:gd name="T43" fmla="*/ 0 h 143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58" h="1434">
                    <a:moveTo>
                      <a:pt x="755" y="601"/>
                    </a:moveTo>
                    <a:cubicBezTo>
                      <a:pt x="687" y="541"/>
                      <a:pt x="578" y="505"/>
                      <a:pt x="470" y="505"/>
                    </a:cubicBezTo>
                    <a:cubicBezTo>
                      <a:pt x="212" y="504"/>
                      <a:pt x="2" y="707"/>
                      <a:pt x="1" y="970"/>
                    </a:cubicBezTo>
                    <a:cubicBezTo>
                      <a:pt x="0" y="1228"/>
                      <a:pt x="212" y="1433"/>
                      <a:pt x="470" y="1433"/>
                    </a:cubicBezTo>
                    <a:cubicBezTo>
                      <a:pt x="615" y="1434"/>
                      <a:pt x="741" y="1375"/>
                      <a:pt x="827" y="1272"/>
                    </a:cubicBezTo>
                    <a:cubicBezTo>
                      <a:pt x="827" y="1015"/>
                      <a:pt x="827" y="1015"/>
                      <a:pt x="827" y="1015"/>
                    </a:cubicBezTo>
                    <a:cubicBezTo>
                      <a:pt x="781" y="1095"/>
                      <a:pt x="689" y="1197"/>
                      <a:pt x="605" y="1232"/>
                    </a:cubicBezTo>
                    <a:cubicBezTo>
                      <a:pt x="563" y="1249"/>
                      <a:pt x="520" y="1260"/>
                      <a:pt x="470" y="1260"/>
                    </a:cubicBezTo>
                    <a:cubicBezTo>
                      <a:pt x="309" y="1260"/>
                      <a:pt x="176" y="1135"/>
                      <a:pt x="176" y="970"/>
                    </a:cubicBezTo>
                    <a:cubicBezTo>
                      <a:pt x="176" y="818"/>
                      <a:pt x="299" y="677"/>
                      <a:pt x="470" y="678"/>
                    </a:cubicBezTo>
                    <a:cubicBezTo>
                      <a:pt x="551" y="678"/>
                      <a:pt x="623" y="711"/>
                      <a:pt x="676" y="763"/>
                    </a:cubicBezTo>
                    <a:cubicBezTo>
                      <a:pt x="732" y="817"/>
                      <a:pt x="818" y="929"/>
                      <a:pt x="859" y="973"/>
                    </a:cubicBezTo>
                    <a:cubicBezTo>
                      <a:pt x="964" y="1086"/>
                      <a:pt x="1115" y="1157"/>
                      <a:pt x="1281" y="1157"/>
                    </a:cubicBezTo>
                    <a:cubicBezTo>
                      <a:pt x="1599" y="1158"/>
                      <a:pt x="1858" y="900"/>
                      <a:pt x="1858" y="582"/>
                    </a:cubicBezTo>
                    <a:cubicBezTo>
                      <a:pt x="1858" y="264"/>
                      <a:pt x="1599" y="0"/>
                      <a:pt x="1281" y="0"/>
                    </a:cubicBezTo>
                    <a:cubicBezTo>
                      <a:pt x="1096" y="0"/>
                      <a:pt x="933" y="96"/>
                      <a:pt x="827" y="231"/>
                    </a:cubicBezTo>
                    <a:cubicBezTo>
                      <a:pt x="827" y="577"/>
                      <a:pt x="827" y="577"/>
                      <a:pt x="827" y="577"/>
                    </a:cubicBezTo>
                    <a:cubicBezTo>
                      <a:pt x="908" y="358"/>
                      <a:pt x="1053" y="182"/>
                      <a:pt x="1281" y="182"/>
                    </a:cubicBezTo>
                    <a:cubicBezTo>
                      <a:pt x="1500" y="182"/>
                      <a:pt x="1677" y="363"/>
                      <a:pt x="1677" y="582"/>
                    </a:cubicBezTo>
                    <a:cubicBezTo>
                      <a:pt x="1676" y="801"/>
                      <a:pt x="1500" y="979"/>
                      <a:pt x="1281" y="978"/>
                    </a:cubicBezTo>
                    <a:cubicBezTo>
                      <a:pt x="1183" y="978"/>
                      <a:pt x="1093" y="942"/>
                      <a:pt x="1024" y="884"/>
                    </a:cubicBezTo>
                    <a:cubicBezTo>
                      <a:pt x="938" y="817"/>
                      <a:pt x="843" y="675"/>
                      <a:pt x="755" y="601"/>
                    </a:cubicBez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" name="Freeform 98"/>
              <p:cNvSpPr>
                <a:spLocks/>
              </p:cNvSpPr>
              <p:nvPr/>
            </p:nvSpPr>
            <p:spPr bwMode="gray">
              <a:xfrm>
                <a:off x="1974" y="1170"/>
                <a:ext cx="256" cy="417"/>
              </a:xfrm>
              <a:custGeom>
                <a:avLst/>
                <a:gdLst>
                  <a:gd name="T0" fmla="*/ 0 w 1276"/>
                  <a:gd name="T1" fmla="*/ 0 h 2083"/>
                  <a:gd name="T2" fmla="*/ 0 w 1276"/>
                  <a:gd name="T3" fmla="*/ 0 h 2083"/>
                  <a:gd name="T4" fmla="*/ 0 w 1276"/>
                  <a:gd name="T5" fmla="*/ 0 h 2083"/>
                  <a:gd name="T6" fmla="*/ 0 w 1276"/>
                  <a:gd name="T7" fmla="*/ 0 h 2083"/>
                  <a:gd name="T8" fmla="*/ 0 w 1276"/>
                  <a:gd name="T9" fmla="*/ 0 h 2083"/>
                  <a:gd name="T10" fmla="*/ 0 w 1276"/>
                  <a:gd name="T11" fmla="*/ 0 h 2083"/>
                  <a:gd name="T12" fmla="*/ 0 w 1276"/>
                  <a:gd name="T13" fmla="*/ 0 h 2083"/>
                  <a:gd name="T14" fmla="*/ 0 w 1276"/>
                  <a:gd name="T15" fmla="*/ 0 h 2083"/>
                  <a:gd name="T16" fmla="*/ 0 w 1276"/>
                  <a:gd name="T17" fmla="*/ 0 h 2083"/>
                  <a:gd name="T18" fmla="*/ 0 w 1276"/>
                  <a:gd name="T19" fmla="*/ 0 h 2083"/>
                  <a:gd name="T20" fmla="*/ 0 w 1276"/>
                  <a:gd name="T21" fmla="*/ 1 h 2083"/>
                  <a:gd name="T22" fmla="*/ 0 w 1276"/>
                  <a:gd name="T23" fmla="*/ 1 h 2083"/>
                  <a:gd name="T24" fmla="*/ 0 w 1276"/>
                  <a:gd name="T25" fmla="*/ 1 h 2083"/>
                  <a:gd name="T26" fmla="*/ 0 w 1276"/>
                  <a:gd name="T27" fmla="*/ 1 h 2083"/>
                  <a:gd name="T28" fmla="*/ 0 w 1276"/>
                  <a:gd name="T29" fmla="*/ 0 h 2083"/>
                  <a:gd name="T30" fmla="*/ 0 w 1276"/>
                  <a:gd name="T31" fmla="*/ 0 h 20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76" h="2083">
                    <a:moveTo>
                      <a:pt x="0" y="0"/>
                    </a:moveTo>
                    <a:cubicBezTo>
                      <a:pt x="1276" y="0"/>
                      <a:pt x="1276" y="0"/>
                      <a:pt x="1276" y="0"/>
                    </a:cubicBezTo>
                    <a:cubicBezTo>
                      <a:pt x="1276" y="355"/>
                      <a:pt x="1276" y="355"/>
                      <a:pt x="1276" y="355"/>
                    </a:cubicBezTo>
                    <a:cubicBezTo>
                      <a:pt x="1276" y="355"/>
                      <a:pt x="1210" y="215"/>
                      <a:pt x="1072" y="215"/>
                    </a:cubicBezTo>
                    <a:cubicBezTo>
                      <a:pt x="482" y="215"/>
                      <a:pt x="482" y="215"/>
                      <a:pt x="482" y="215"/>
                    </a:cubicBezTo>
                    <a:cubicBezTo>
                      <a:pt x="482" y="828"/>
                      <a:pt x="482" y="828"/>
                      <a:pt x="482" y="828"/>
                    </a:cubicBezTo>
                    <a:cubicBezTo>
                      <a:pt x="1122" y="828"/>
                      <a:pt x="1122" y="828"/>
                      <a:pt x="1122" y="828"/>
                    </a:cubicBezTo>
                    <a:cubicBezTo>
                      <a:pt x="1122" y="1153"/>
                      <a:pt x="1122" y="1153"/>
                      <a:pt x="1122" y="1153"/>
                    </a:cubicBezTo>
                    <a:cubicBezTo>
                      <a:pt x="1122" y="1153"/>
                      <a:pt x="1101" y="1049"/>
                      <a:pt x="947" y="1049"/>
                    </a:cubicBezTo>
                    <a:cubicBezTo>
                      <a:pt x="482" y="1049"/>
                      <a:pt x="482" y="1049"/>
                      <a:pt x="482" y="1049"/>
                    </a:cubicBezTo>
                    <a:cubicBezTo>
                      <a:pt x="482" y="1886"/>
                      <a:pt x="482" y="1886"/>
                      <a:pt x="482" y="1886"/>
                    </a:cubicBezTo>
                    <a:cubicBezTo>
                      <a:pt x="482" y="2010"/>
                      <a:pt x="616" y="2083"/>
                      <a:pt x="616" y="2083"/>
                    </a:cubicBezTo>
                    <a:cubicBezTo>
                      <a:pt x="9" y="2083"/>
                      <a:pt x="9" y="2083"/>
                      <a:pt x="9" y="2083"/>
                    </a:cubicBezTo>
                    <a:cubicBezTo>
                      <a:pt x="9" y="2083"/>
                      <a:pt x="136" y="2019"/>
                      <a:pt x="136" y="1886"/>
                    </a:cubicBezTo>
                    <a:cubicBezTo>
                      <a:pt x="136" y="219"/>
                      <a:pt x="136" y="219"/>
                      <a:pt x="136" y="219"/>
                    </a:cubicBezTo>
                    <a:cubicBezTo>
                      <a:pt x="136" y="7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4" name="Freeform 99"/>
              <p:cNvSpPr>
                <a:spLocks/>
              </p:cNvSpPr>
              <p:nvPr/>
            </p:nvSpPr>
            <p:spPr bwMode="gray">
              <a:xfrm>
                <a:off x="2577" y="1171"/>
                <a:ext cx="169" cy="581"/>
              </a:xfrm>
              <a:custGeom>
                <a:avLst/>
                <a:gdLst>
                  <a:gd name="T0" fmla="*/ 0 w 842"/>
                  <a:gd name="T1" fmla="*/ 0 h 2904"/>
                  <a:gd name="T2" fmla="*/ 0 w 842"/>
                  <a:gd name="T3" fmla="*/ 0 h 2904"/>
                  <a:gd name="T4" fmla="*/ 0 w 842"/>
                  <a:gd name="T5" fmla="*/ 0 h 2904"/>
                  <a:gd name="T6" fmla="*/ 0 w 842"/>
                  <a:gd name="T7" fmla="*/ 1 h 2904"/>
                  <a:gd name="T8" fmla="*/ 0 w 842"/>
                  <a:gd name="T9" fmla="*/ 1 h 2904"/>
                  <a:gd name="T10" fmla="*/ 0 w 842"/>
                  <a:gd name="T11" fmla="*/ 1 h 2904"/>
                  <a:gd name="T12" fmla="*/ 0 w 842"/>
                  <a:gd name="T13" fmla="*/ 0 h 2904"/>
                  <a:gd name="T14" fmla="*/ 0 w 842"/>
                  <a:gd name="T15" fmla="*/ 0 h 29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42" h="2904">
                    <a:moveTo>
                      <a:pt x="193" y="0"/>
                    </a:moveTo>
                    <a:cubicBezTo>
                      <a:pt x="842" y="0"/>
                      <a:pt x="842" y="0"/>
                      <a:pt x="842" y="0"/>
                    </a:cubicBezTo>
                    <a:cubicBezTo>
                      <a:pt x="842" y="0"/>
                      <a:pt x="697" y="69"/>
                      <a:pt x="697" y="181"/>
                    </a:cubicBezTo>
                    <a:cubicBezTo>
                      <a:pt x="697" y="2135"/>
                      <a:pt x="697" y="2135"/>
                      <a:pt x="697" y="2135"/>
                    </a:cubicBezTo>
                    <a:cubicBezTo>
                      <a:pt x="697" y="2796"/>
                      <a:pt x="34" y="2904"/>
                      <a:pt x="0" y="2902"/>
                    </a:cubicBezTo>
                    <a:cubicBezTo>
                      <a:pt x="56" y="2866"/>
                      <a:pt x="331" y="2631"/>
                      <a:pt x="332" y="2135"/>
                    </a:cubicBezTo>
                    <a:cubicBezTo>
                      <a:pt x="332" y="181"/>
                      <a:pt x="332" y="181"/>
                      <a:pt x="332" y="181"/>
                    </a:cubicBezTo>
                    <a:cubicBezTo>
                      <a:pt x="333" y="76"/>
                      <a:pt x="193" y="0"/>
                      <a:pt x="193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5" name="Freeform 100"/>
              <p:cNvSpPr>
                <a:spLocks/>
              </p:cNvSpPr>
              <p:nvPr/>
            </p:nvSpPr>
            <p:spPr bwMode="gray">
              <a:xfrm>
                <a:off x="2764" y="1171"/>
                <a:ext cx="130" cy="417"/>
              </a:xfrm>
              <a:custGeom>
                <a:avLst/>
                <a:gdLst>
                  <a:gd name="T0" fmla="*/ 0 w 651"/>
                  <a:gd name="T1" fmla="*/ 0 h 2084"/>
                  <a:gd name="T2" fmla="*/ 0 w 651"/>
                  <a:gd name="T3" fmla="*/ 0 h 2084"/>
                  <a:gd name="T4" fmla="*/ 0 w 651"/>
                  <a:gd name="T5" fmla="*/ 0 h 2084"/>
                  <a:gd name="T6" fmla="*/ 0 w 651"/>
                  <a:gd name="T7" fmla="*/ 1 h 2084"/>
                  <a:gd name="T8" fmla="*/ 0 w 651"/>
                  <a:gd name="T9" fmla="*/ 1 h 2084"/>
                  <a:gd name="T10" fmla="*/ 0 w 651"/>
                  <a:gd name="T11" fmla="*/ 1 h 2084"/>
                  <a:gd name="T12" fmla="*/ 0 w 651"/>
                  <a:gd name="T13" fmla="*/ 1 h 2084"/>
                  <a:gd name="T14" fmla="*/ 0 w 651"/>
                  <a:gd name="T15" fmla="*/ 0 h 2084"/>
                  <a:gd name="T16" fmla="*/ 0 w 651"/>
                  <a:gd name="T17" fmla="*/ 0 h 20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1" h="2084">
                    <a:moveTo>
                      <a:pt x="0" y="0"/>
                    </a:moveTo>
                    <a:cubicBezTo>
                      <a:pt x="651" y="0"/>
                      <a:pt x="651" y="0"/>
                      <a:pt x="651" y="0"/>
                    </a:cubicBezTo>
                    <a:cubicBezTo>
                      <a:pt x="651" y="0"/>
                      <a:pt x="507" y="69"/>
                      <a:pt x="507" y="184"/>
                    </a:cubicBezTo>
                    <a:cubicBezTo>
                      <a:pt x="507" y="1886"/>
                      <a:pt x="507" y="1886"/>
                      <a:pt x="507" y="1886"/>
                    </a:cubicBezTo>
                    <a:cubicBezTo>
                      <a:pt x="507" y="2008"/>
                      <a:pt x="651" y="2084"/>
                      <a:pt x="651" y="2084"/>
                    </a:cubicBezTo>
                    <a:cubicBezTo>
                      <a:pt x="0" y="2084"/>
                      <a:pt x="0" y="2084"/>
                      <a:pt x="0" y="2084"/>
                    </a:cubicBezTo>
                    <a:cubicBezTo>
                      <a:pt x="0" y="2084"/>
                      <a:pt x="145" y="2008"/>
                      <a:pt x="145" y="1886"/>
                    </a:cubicBezTo>
                    <a:cubicBezTo>
                      <a:pt x="145" y="184"/>
                      <a:pt x="145" y="184"/>
                      <a:pt x="145" y="184"/>
                    </a:cubicBezTo>
                    <a:cubicBezTo>
                      <a:pt x="145" y="6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6" name="Freeform 101"/>
              <p:cNvSpPr>
                <a:spLocks/>
              </p:cNvSpPr>
              <p:nvPr/>
            </p:nvSpPr>
            <p:spPr bwMode="gray">
              <a:xfrm>
                <a:off x="2895" y="1171"/>
                <a:ext cx="312" cy="417"/>
              </a:xfrm>
              <a:custGeom>
                <a:avLst/>
                <a:gdLst>
                  <a:gd name="T0" fmla="*/ 0 w 1559"/>
                  <a:gd name="T1" fmla="*/ 0 h 2083"/>
                  <a:gd name="T2" fmla="*/ 0 w 1559"/>
                  <a:gd name="T3" fmla="*/ 0 h 2083"/>
                  <a:gd name="T4" fmla="*/ 0 w 1559"/>
                  <a:gd name="T5" fmla="*/ 0 h 2083"/>
                  <a:gd name="T6" fmla="*/ 0 w 1559"/>
                  <a:gd name="T7" fmla="*/ 0 h 2083"/>
                  <a:gd name="T8" fmla="*/ 0 w 1559"/>
                  <a:gd name="T9" fmla="*/ 0 h 2083"/>
                  <a:gd name="T10" fmla="*/ 0 w 1559"/>
                  <a:gd name="T11" fmla="*/ 1 h 2083"/>
                  <a:gd name="T12" fmla="*/ 0 w 1559"/>
                  <a:gd name="T13" fmla="*/ 1 h 2083"/>
                  <a:gd name="T14" fmla="*/ 0 w 1559"/>
                  <a:gd name="T15" fmla="*/ 1 h 2083"/>
                  <a:gd name="T16" fmla="*/ 0 w 1559"/>
                  <a:gd name="T17" fmla="*/ 1 h 2083"/>
                  <a:gd name="T18" fmla="*/ 0 w 1559"/>
                  <a:gd name="T19" fmla="*/ 0 h 2083"/>
                  <a:gd name="T20" fmla="*/ 0 w 1559"/>
                  <a:gd name="T21" fmla="*/ 0 h 2083"/>
                  <a:gd name="T22" fmla="*/ 0 w 1559"/>
                  <a:gd name="T23" fmla="*/ 0 h 2083"/>
                  <a:gd name="T24" fmla="*/ 0 w 1559"/>
                  <a:gd name="T25" fmla="*/ 0 h 20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9" h="2083">
                    <a:moveTo>
                      <a:pt x="127" y="0"/>
                    </a:moveTo>
                    <a:cubicBezTo>
                      <a:pt x="1559" y="0"/>
                      <a:pt x="1559" y="0"/>
                      <a:pt x="1559" y="0"/>
                    </a:cubicBezTo>
                    <a:cubicBezTo>
                      <a:pt x="1438" y="378"/>
                      <a:pt x="1438" y="378"/>
                      <a:pt x="1438" y="378"/>
                    </a:cubicBezTo>
                    <a:cubicBezTo>
                      <a:pt x="1438" y="378"/>
                      <a:pt x="1401" y="219"/>
                      <a:pt x="1263" y="219"/>
                    </a:cubicBezTo>
                    <a:cubicBezTo>
                      <a:pt x="966" y="219"/>
                      <a:pt x="966" y="219"/>
                      <a:pt x="966" y="219"/>
                    </a:cubicBezTo>
                    <a:cubicBezTo>
                      <a:pt x="966" y="1886"/>
                      <a:pt x="966" y="1886"/>
                      <a:pt x="966" y="1886"/>
                    </a:cubicBezTo>
                    <a:cubicBezTo>
                      <a:pt x="966" y="1991"/>
                      <a:pt x="1106" y="2083"/>
                      <a:pt x="1106" y="2083"/>
                    </a:cubicBezTo>
                    <a:cubicBezTo>
                      <a:pt x="468" y="2083"/>
                      <a:pt x="468" y="2083"/>
                      <a:pt x="468" y="2083"/>
                    </a:cubicBezTo>
                    <a:cubicBezTo>
                      <a:pt x="468" y="2083"/>
                      <a:pt x="606" y="2000"/>
                      <a:pt x="606" y="1886"/>
                    </a:cubicBezTo>
                    <a:cubicBezTo>
                      <a:pt x="606" y="219"/>
                      <a:pt x="606" y="219"/>
                      <a:pt x="606" y="219"/>
                    </a:cubicBezTo>
                    <a:cubicBezTo>
                      <a:pt x="248" y="219"/>
                      <a:pt x="248" y="219"/>
                      <a:pt x="248" y="219"/>
                    </a:cubicBezTo>
                    <a:cubicBezTo>
                      <a:pt x="146" y="219"/>
                      <a:pt x="0" y="410"/>
                      <a:pt x="0" y="410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7" name="Freeform 102"/>
              <p:cNvSpPr>
                <a:spLocks/>
              </p:cNvSpPr>
              <p:nvPr/>
            </p:nvSpPr>
            <p:spPr bwMode="gray">
              <a:xfrm>
                <a:off x="3462" y="1171"/>
                <a:ext cx="349" cy="423"/>
              </a:xfrm>
              <a:custGeom>
                <a:avLst/>
                <a:gdLst>
                  <a:gd name="T0" fmla="*/ 0 w 1743"/>
                  <a:gd name="T1" fmla="*/ 0 h 2115"/>
                  <a:gd name="T2" fmla="*/ 1 w 1743"/>
                  <a:gd name="T3" fmla="*/ 0 h 2115"/>
                  <a:gd name="T4" fmla="*/ 1 w 1743"/>
                  <a:gd name="T5" fmla="*/ 0 h 2115"/>
                  <a:gd name="T6" fmla="*/ 1 w 1743"/>
                  <a:gd name="T7" fmla="*/ 0 h 2115"/>
                  <a:gd name="T8" fmla="*/ 0 w 1743"/>
                  <a:gd name="T9" fmla="*/ 1 h 2115"/>
                  <a:gd name="T10" fmla="*/ 0 w 1743"/>
                  <a:gd name="T11" fmla="*/ 0 h 2115"/>
                  <a:gd name="T12" fmla="*/ 0 w 1743"/>
                  <a:gd name="T13" fmla="*/ 0 h 2115"/>
                  <a:gd name="T14" fmla="*/ 0 w 1743"/>
                  <a:gd name="T15" fmla="*/ 0 h 2115"/>
                  <a:gd name="T16" fmla="*/ 0 w 1743"/>
                  <a:gd name="T17" fmla="*/ 0 h 2115"/>
                  <a:gd name="T18" fmla="*/ 0 w 1743"/>
                  <a:gd name="T19" fmla="*/ 0 h 2115"/>
                  <a:gd name="T20" fmla="*/ 0 w 1743"/>
                  <a:gd name="T21" fmla="*/ 0 h 2115"/>
                  <a:gd name="T22" fmla="*/ 0 w 1743"/>
                  <a:gd name="T23" fmla="*/ 1 h 2115"/>
                  <a:gd name="T24" fmla="*/ 0 w 1743"/>
                  <a:gd name="T25" fmla="*/ 0 h 2115"/>
                  <a:gd name="T26" fmla="*/ 0 w 1743"/>
                  <a:gd name="T27" fmla="*/ 0 h 2115"/>
                  <a:gd name="T28" fmla="*/ 0 w 1743"/>
                  <a:gd name="T29" fmla="*/ 0 h 21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43" h="2115">
                    <a:moveTo>
                      <a:pt x="1116" y="0"/>
                    </a:moveTo>
                    <a:cubicBezTo>
                      <a:pt x="1743" y="0"/>
                      <a:pt x="1743" y="0"/>
                      <a:pt x="1743" y="0"/>
                    </a:cubicBezTo>
                    <a:cubicBezTo>
                      <a:pt x="1743" y="0"/>
                      <a:pt x="1609" y="71"/>
                      <a:pt x="1609" y="184"/>
                    </a:cubicBezTo>
                    <a:cubicBezTo>
                      <a:pt x="1609" y="1445"/>
                      <a:pt x="1609" y="1445"/>
                      <a:pt x="1609" y="1445"/>
                    </a:cubicBezTo>
                    <a:cubicBezTo>
                      <a:pt x="1608" y="1957"/>
                      <a:pt x="1183" y="2115"/>
                      <a:pt x="889" y="2115"/>
                    </a:cubicBezTo>
                    <a:cubicBezTo>
                      <a:pt x="596" y="2115"/>
                      <a:pt x="138" y="1955"/>
                      <a:pt x="138" y="1445"/>
                    </a:cubicBezTo>
                    <a:cubicBezTo>
                      <a:pt x="138" y="184"/>
                      <a:pt x="138" y="184"/>
                      <a:pt x="138" y="184"/>
                    </a:cubicBezTo>
                    <a:cubicBezTo>
                      <a:pt x="139" y="71"/>
                      <a:pt x="0" y="0"/>
                      <a:pt x="0" y="0"/>
                    </a:cubicBezTo>
                    <a:cubicBezTo>
                      <a:pt x="645" y="0"/>
                      <a:pt x="645" y="0"/>
                      <a:pt x="645" y="0"/>
                    </a:cubicBezTo>
                    <a:cubicBezTo>
                      <a:pt x="645" y="0"/>
                      <a:pt x="502" y="69"/>
                      <a:pt x="502" y="184"/>
                    </a:cubicBezTo>
                    <a:cubicBezTo>
                      <a:pt x="502" y="1445"/>
                      <a:pt x="502" y="1445"/>
                      <a:pt x="502" y="1445"/>
                    </a:cubicBezTo>
                    <a:cubicBezTo>
                      <a:pt x="502" y="1714"/>
                      <a:pt x="680" y="1890"/>
                      <a:pt x="889" y="1890"/>
                    </a:cubicBezTo>
                    <a:cubicBezTo>
                      <a:pt x="1098" y="1890"/>
                      <a:pt x="1257" y="1707"/>
                      <a:pt x="1258" y="1445"/>
                    </a:cubicBezTo>
                    <a:cubicBezTo>
                      <a:pt x="1258" y="184"/>
                      <a:pt x="1258" y="184"/>
                      <a:pt x="1258" y="184"/>
                    </a:cubicBezTo>
                    <a:cubicBezTo>
                      <a:pt x="1258" y="71"/>
                      <a:pt x="1116" y="0"/>
                      <a:pt x="111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8" name="Freeform 103"/>
              <p:cNvSpPr>
                <a:spLocks/>
              </p:cNvSpPr>
              <p:nvPr/>
            </p:nvSpPr>
            <p:spPr bwMode="gray">
              <a:xfrm>
                <a:off x="2241" y="1171"/>
                <a:ext cx="352" cy="424"/>
              </a:xfrm>
              <a:custGeom>
                <a:avLst/>
                <a:gdLst>
                  <a:gd name="T0" fmla="*/ 0 w 1760"/>
                  <a:gd name="T1" fmla="*/ 0 h 2120"/>
                  <a:gd name="T2" fmla="*/ 1 w 1760"/>
                  <a:gd name="T3" fmla="*/ 0 h 2120"/>
                  <a:gd name="T4" fmla="*/ 1 w 1760"/>
                  <a:gd name="T5" fmla="*/ 0 h 2120"/>
                  <a:gd name="T6" fmla="*/ 1 w 1760"/>
                  <a:gd name="T7" fmla="*/ 0 h 2120"/>
                  <a:gd name="T8" fmla="*/ 0 w 1760"/>
                  <a:gd name="T9" fmla="*/ 1 h 2120"/>
                  <a:gd name="T10" fmla="*/ 0 w 1760"/>
                  <a:gd name="T11" fmla="*/ 0 h 2120"/>
                  <a:gd name="T12" fmla="*/ 0 w 1760"/>
                  <a:gd name="T13" fmla="*/ 0 h 2120"/>
                  <a:gd name="T14" fmla="*/ 0 w 1760"/>
                  <a:gd name="T15" fmla="*/ 0 h 2120"/>
                  <a:gd name="T16" fmla="*/ 0 w 1760"/>
                  <a:gd name="T17" fmla="*/ 0 h 2120"/>
                  <a:gd name="T18" fmla="*/ 0 w 1760"/>
                  <a:gd name="T19" fmla="*/ 0 h 2120"/>
                  <a:gd name="T20" fmla="*/ 0 w 1760"/>
                  <a:gd name="T21" fmla="*/ 0 h 2120"/>
                  <a:gd name="T22" fmla="*/ 0 w 1760"/>
                  <a:gd name="T23" fmla="*/ 1 h 2120"/>
                  <a:gd name="T24" fmla="*/ 0 w 1760"/>
                  <a:gd name="T25" fmla="*/ 0 h 2120"/>
                  <a:gd name="T26" fmla="*/ 0 w 1760"/>
                  <a:gd name="T27" fmla="*/ 0 h 2120"/>
                  <a:gd name="T28" fmla="*/ 0 w 1760"/>
                  <a:gd name="T29" fmla="*/ 0 h 212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60" h="2120">
                    <a:moveTo>
                      <a:pt x="1122" y="0"/>
                    </a:moveTo>
                    <a:cubicBezTo>
                      <a:pt x="1760" y="0"/>
                      <a:pt x="1760" y="0"/>
                      <a:pt x="1760" y="0"/>
                    </a:cubicBezTo>
                    <a:cubicBezTo>
                      <a:pt x="1760" y="0"/>
                      <a:pt x="1625" y="74"/>
                      <a:pt x="1625" y="186"/>
                    </a:cubicBezTo>
                    <a:cubicBezTo>
                      <a:pt x="1625" y="186"/>
                      <a:pt x="1624" y="1444"/>
                      <a:pt x="1624" y="1444"/>
                    </a:cubicBezTo>
                    <a:cubicBezTo>
                      <a:pt x="1624" y="1959"/>
                      <a:pt x="1179" y="2120"/>
                      <a:pt x="882" y="2120"/>
                    </a:cubicBezTo>
                    <a:cubicBezTo>
                      <a:pt x="589" y="2120"/>
                      <a:pt x="131" y="1956"/>
                      <a:pt x="131" y="1444"/>
                    </a:cubicBezTo>
                    <a:cubicBezTo>
                      <a:pt x="130" y="186"/>
                      <a:pt x="130" y="186"/>
                      <a:pt x="130" y="186"/>
                    </a:cubicBezTo>
                    <a:cubicBezTo>
                      <a:pt x="130" y="73"/>
                      <a:pt x="0" y="0"/>
                      <a:pt x="0" y="0"/>
                    </a:cubicBezTo>
                    <a:cubicBezTo>
                      <a:pt x="645" y="0"/>
                      <a:pt x="645" y="0"/>
                      <a:pt x="645" y="0"/>
                    </a:cubicBezTo>
                    <a:cubicBezTo>
                      <a:pt x="645" y="0"/>
                      <a:pt x="496" y="73"/>
                      <a:pt x="496" y="186"/>
                    </a:cubicBezTo>
                    <a:cubicBezTo>
                      <a:pt x="495" y="1444"/>
                      <a:pt x="495" y="1444"/>
                      <a:pt x="495" y="1444"/>
                    </a:cubicBezTo>
                    <a:cubicBezTo>
                      <a:pt x="495" y="1710"/>
                      <a:pt x="673" y="1894"/>
                      <a:pt x="882" y="1895"/>
                    </a:cubicBezTo>
                    <a:cubicBezTo>
                      <a:pt x="1091" y="1896"/>
                      <a:pt x="1258" y="1708"/>
                      <a:pt x="1258" y="1444"/>
                    </a:cubicBezTo>
                    <a:cubicBezTo>
                      <a:pt x="1259" y="186"/>
                      <a:pt x="1259" y="186"/>
                      <a:pt x="1259" y="186"/>
                    </a:cubicBezTo>
                    <a:cubicBezTo>
                      <a:pt x="1259" y="73"/>
                      <a:pt x="1122" y="0"/>
                      <a:pt x="1122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9" name="Freeform 104"/>
              <p:cNvSpPr>
                <a:spLocks/>
              </p:cNvSpPr>
              <p:nvPr/>
            </p:nvSpPr>
            <p:spPr bwMode="gray">
              <a:xfrm>
                <a:off x="3193" y="1162"/>
                <a:ext cx="268" cy="433"/>
              </a:xfrm>
              <a:custGeom>
                <a:avLst/>
                <a:gdLst>
                  <a:gd name="T0" fmla="*/ 0 w 1341"/>
                  <a:gd name="T1" fmla="*/ 0 h 2163"/>
                  <a:gd name="T2" fmla="*/ 0 w 1341"/>
                  <a:gd name="T3" fmla="*/ 0 h 2163"/>
                  <a:gd name="T4" fmla="*/ 0 w 1341"/>
                  <a:gd name="T5" fmla="*/ 0 h 2163"/>
                  <a:gd name="T6" fmla="*/ 0 w 1341"/>
                  <a:gd name="T7" fmla="*/ 0 h 2163"/>
                  <a:gd name="T8" fmla="*/ 0 w 1341"/>
                  <a:gd name="T9" fmla="*/ 0 h 2163"/>
                  <a:gd name="T10" fmla="*/ 0 w 1341"/>
                  <a:gd name="T11" fmla="*/ 1 h 2163"/>
                  <a:gd name="T12" fmla="*/ 0 w 1341"/>
                  <a:gd name="T13" fmla="*/ 1 h 2163"/>
                  <a:gd name="T14" fmla="*/ 0 w 1341"/>
                  <a:gd name="T15" fmla="*/ 1 h 2163"/>
                  <a:gd name="T16" fmla="*/ 0 w 1341"/>
                  <a:gd name="T17" fmla="*/ 1 h 2163"/>
                  <a:gd name="T18" fmla="*/ 0 w 1341"/>
                  <a:gd name="T19" fmla="*/ 1 h 2163"/>
                  <a:gd name="T20" fmla="*/ 0 w 1341"/>
                  <a:gd name="T21" fmla="*/ 0 h 2163"/>
                  <a:gd name="T22" fmla="*/ 0 w 1341"/>
                  <a:gd name="T23" fmla="*/ 0 h 2163"/>
                  <a:gd name="T24" fmla="*/ 0 w 1341"/>
                  <a:gd name="T25" fmla="*/ 0 h 2163"/>
                  <a:gd name="T26" fmla="*/ 0 w 1341"/>
                  <a:gd name="T27" fmla="*/ 0 h 216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41" h="2163">
                    <a:moveTo>
                      <a:pt x="1152" y="375"/>
                    </a:moveTo>
                    <a:cubicBezTo>
                      <a:pt x="1152" y="375"/>
                      <a:pt x="1062" y="217"/>
                      <a:pt x="800" y="216"/>
                    </a:cubicBezTo>
                    <a:cubicBezTo>
                      <a:pt x="539" y="215"/>
                      <a:pt x="396" y="353"/>
                      <a:pt x="396" y="531"/>
                    </a:cubicBezTo>
                    <a:cubicBezTo>
                      <a:pt x="395" y="733"/>
                      <a:pt x="547" y="809"/>
                      <a:pt x="782" y="922"/>
                    </a:cubicBezTo>
                    <a:cubicBezTo>
                      <a:pt x="1005" y="1029"/>
                      <a:pt x="1341" y="1177"/>
                      <a:pt x="1340" y="1550"/>
                    </a:cubicBezTo>
                    <a:cubicBezTo>
                      <a:pt x="1339" y="1884"/>
                      <a:pt x="1042" y="2163"/>
                      <a:pt x="511" y="2163"/>
                    </a:cubicBezTo>
                    <a:cubicBezTo>
                      <a:pt x="347" y="2163"/>
                      <a:pt x="121" y="2109"/>
                      <a:pt x="121" y="2109"/>
                    </a:cubicBezTo>
                    <a:cubicBezTo>
                      <a:pt x="0" y="1709"/>
                      <a:pt x="0" y="1709"/>
                      <a:pt x="0" y="1709"/>
                    </a:cubicBezTo>
                    <a:cubicBezTo>
                      <a:pt x="112" y="1819"/>
                      <a:pt x="312" y="1936"/>
                      <a:pt x="517" y="1936"/>
                    </a:cubicBezTo>
                    <a:cubicBezTo>
                      <a:pt x="729" y="1936"/>
                      <a:pt x="983" y="1805"/>
                      <a:pt x="983" y="1594"/>
                    </a:cubicBezTo>
                    <a:cubicBezTo>
                      <a:pt x="983" y="1187"/>
                      <a:pt x="36" y="1255"/>
                      <a:pt x="36" y="573"/>
                    </a:cubicBezTo>
                    <a:cubicBezTo>
                      <a:pt x="36" y="339"/>
                      <a:pt x="199" y="0"/>
                      <a:pt x="765" y="0"/>
                    </a:cubicBezTo>
                    <a:cubicBezTo>
                      <a:pt x="948" y="0"/>
                      <a:pt x="1153" y="53"/>
                      <a:pt x="1153" y="53"/>
                    </a:cubicBezTo>
                    <a:lnTo>
                      <a:pt x="1152" y="37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802006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"/>
          <p:cNvSpPr/>
          <p:nvPr userDrawn="1"/>
        </p:nvSpPr>
        <p:spPr>
          <a:xfrm>
            <a:off x="8862259" y="6446954"/>
            <a:ext cx="2926516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de-DE" sz="600" dirty="0" smtClean="0">
                <a:solidFill>
                  <a:srgbClr val="9D9C95"/>
                </a:solidFill>
              </a:rPr>
              <a:t>Copyright © FUJITSU 2019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000" y="1152000"/>
            <a:ext cx="11422800" cy="48312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kumimoji="1" lang="en-US" altLang="ja-JP" dirty="0" smtClean="0"/>
              <a:t>Text</a:t>
            </a:r>
          </a:p>
          <a:p>
            <a:pPr lvl="1"/>
            <a:r>
              <a:rPr kumimoji="1" lang="en-US" altLang="ja-JP" dirty="0" smtClean="0"/>
              <a:t>text</a:t>
            </a:r>
            <a:endParaRPr kumimoji="1" lang="ja-JP" alt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Fujitsu Sans" panose="020B0404060202020204" pitchFamily="34" charset="0"/>
              </a:defRPr>
            </a:lvl1pPr>
          </a:lstStyle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566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14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B02AC-72C7-48A8-B1FA-68CE81373FC9}" type="slidenum">
              <a:rPr lang="de-DE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 userDrawn="1"/>
        </p:nvSpPr>
        <p:spPr bwMode="gray">
          <a:xfrm>
            <a:off x="10143067" y="152354"/>
            <a:ext cx="1890184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2399">
              <a:solidFill>
                <a:srgbClr val="000000"/>
              </a:solidFill>
            </a:endParaRPr>
          </a:p>
        </p:txBody>
      </p:sp>
      <p:sp>
        <p:nvSpPr>
          <p:cNvPr id="26" name="Rectangle 4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336001" y="239927"/>
            <a:ext cx="10085916" cy="8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4265">
                <a:latin typeface="Fujitsu Sans Medium" panose="020B0504060202020204" pitchFamily="34" charset="0"/>
                <a:ea typeface="FUJI-新ゴ M" panose="020B0500000000000000" pitchFamily="50" charset="-128"/>
              </a:defRPr>
            </a:lvl1pPr>
          </a:lstStyle>
          <a:p>
            <a:pPr lvl="0"/>
            <a:r>
              <a:rPr lang="en-US" altLang="ja-JP" dirty="0" smtClean="0"/>
              <a:t>Title</a:t>
            </a:r>
            <a:endParaRPr lang="ja-JP" altLang="en-US" dirty="0" smtClean="0"/>
          </a:p>
        </p:txBody>
      </p:sp>
      <p:grpSp>
        <p:nvGrpSpPr>
          <p:cNvPr id="27" name="グループ化 26"/>
          <p:cNvGrpSpPr/>
          <p:nvPr userDrawn="1"/>
        </p:nvGrpSpPr>
        <p:grpSpPr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28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30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31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32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34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35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</p:grpSp>
      <p:sp>
        <p:nvSpPr>
          <p:cNvPr id="17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336001" y="1127652"/>
            <a:ext cx="11527367" cy="498956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ja-JP" altLang="en-US" dirty="0">
                <a:latin typeface="Fujitsu Sans" panose="020B0404060202020204" pitchFamily="34" charset="0"/>
              </a:defRPr>
            </a:lvl1pPr>
            <a:lvl2pPr>
              <a:defRPr lang="ja-JP" altLang="en-US" dirty="0">
                <a:latin typeface="Fujitsu Sans" panose="020B0404060202020204" pitchFamily="34" charset="0"/>
              </a:defRPr>
            </a:lvl2pPr>
            <a:lvl3pPr>
              <a:defRPr lang="ja-JP" altLang="en-US" dirty="0">
                <a:latin typeface="Fujitsu Sans" panose="020B0404060202020204" pitchFamily="34" charset="0"/>
              </a:defRPr>
            </a:lvl3pPr>
            <a:lvl4pPr>
              <a:defRPr lang="ja-JP" altLang="en-US" dirty="0">
                <a:latin typeface="Fujitsu Sans" panose="020B0404060202020204" pitchFamily="34" charset="0"/>
              </a:defRPr>
            </a:lvl4pPr>
            <a:lvl5pPr marL="2437608" indent="0">
              <a:buNone/>
              <a:defRPr lang="ja-JP" altLang="en-US" dirty="0">
                <a:latin typeface="Fujitsu Sans" panose="020B0404060202020204" pitchFamily="34" charset="0"/>
              </a:defRPr>
            </a:lvl5pPr>
          </a:lstStyle>
          <a:p>
            <a:pPr lvl="0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text</a:t>
            </a:r>
          </a:p>
          <a:p>
            <a:pPr lvl="2"/>
            <a:r>
              <a:rPr lang="en-US" altLang="ja-JP" dirty="0" smtClean="0"/>
              <a:t>text</a:t>
            </a:r>
          </a:p>
          <a:p>
            <a:pPr lvl="3"/>
            <a:r>
              <a:rPr lang="en-US" altLang="ja-JP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00528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745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プレゼンタイトルページ（登壇者2名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sp>
        <p:nvSpPr>
          <p:cNvPr id="4" name="AutoShape 10"/>
          <p:cNvSpPr>
            <a:spLocks noChangeAspect="1" noChangeArrowheads="1" noTextEdit="1"/>
          </p:cNvSpPr>
          <p:nvPr userDrawn="1"/>
        </p:nvSpPr>
        <p:spPr bwMode="gray">
          <a:xfrm>
            <a:off x="10145185" y="152354"/>
            <a:ext cx="1890183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</a:endParaRPr>
          </a:p>
        </p:txBody>
      </p:sp>
      <p:sp>
        <p:nvSpPr>
          <p:cNvPr id="14" name="Rectangle 42"/>
          <p:cNvSpPr>
            <a:spLocks noGrp="1" noChangeArrowheads="1"/>
          </p:cNvSpPr>
          <p:nvPr userDrawn="1"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altLang="ja-JP" dirty="0">
                <a:solidFill>
                  <a:srgbClr val="FFFFFF"/>
                </a:solidFill>
              </a:rPr>
              <a:t>Copyright 201</a:t>
            </a:r>
            <a:r>
              <a:rPr lang="en-US" altLang="ja-JP" dirty="0">
                <a:solidFill>
                  <a:srgbClr val="FFFFFF"/>
                </a:solidFill>
              </a:rPr>
              <a:t>9</a:t>
            </a:r>
            <a:r>
              <a:rPr lang="de-DE" altLang="ja-JP" dirty="0">
                <a:solidFill>
                  <a:srgbClr val="FFFFFF"/>
                </a:solidFill>
              </a:rPr>
              <a:t> FUJITSU LIMITED</a:t>
            </a:r>
          </a:p>
        </p:txBody>
      </p:sp>
      <p:sp>
        <p:nvSpPr>
          <p:cNvPr id="10" name="Title 47"/>
          <p:cNvSpPr>
            <a:spLocks noGrp="1"/>
          </p:cNvSpPr>
          <p:nvPr>
            <p:ph type="title" hasCustomPrompt="1"/>
          </p:nvPr>
        </p:nvSpPr>
        <p:spPr bwMode="gray">
          <a:xfrm>
            <a:off x="665725" y="1246828"/>
            <a:ext cx="10850280" cy="144037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121880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tabLst>
                <a:tab pos="4900607" algn="l"/>
              </a:tabLst>
              <a:defRPr kumimoji="1" lang="en-US" altLang="ja-JP" sz="3999" kern="1200" baseline="0" noProof="0" smtClean="0">
                <a:solidFill>
                  <a:schemeClr val="bg1"/>
                </a:solidFill>
                <a:latin typeface="FUJI-新ゴ M" panose="020B0500000000000000" pitchFamily="50" charset="-128"/>
                <a:ea typeface="FUJI-新ゴ M" panose="020B0500000000000000" pitchFamily="50" charset="-128"/>
                <a:cs typeface="+mj-cs"/>
              </a:defRPr>
            </a:lvl1pPr>
          </a:lstStyle>
          <a:p>
            <a:r>
              <a:rPr lang="ja-JP" altLang="en-US" noProof="0" dirty="0"/>
              <a:t>プレゼンテーションタイトル</a:t>
            </a:r>
            <a:endParaRPr lang="en-US" noProof="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86859" y="3884809"/>
            <a:ext cx="3840000" cy="41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609402" rtl="0" eaLnBrk="1" fontAlgn="base" latinLnBrk="0" hangingPunct="1">
              <a:lnSpc>
                <a:spcPct val="100000"/>
              </a:lnSpc>
              <a:spcBef>
                <a:spcPts val="666"/>
              </a:spcBef>
              <a:spcAft>
                <a:spcPts val="267"/>
              </a:spcAft>
              <a:buClr>
                <a:srgbClr val="A30B1A"/>
              </a:buClr>
              <a:buFont typeface="Wingdings" pitchFamily="2" charset="2"/>
              <a:buNone/>
              <a:defRPr kumimoji="1" lang="en-US" altLang="ja-JP" sz="2666" b="0" kern="1200" noProof="0" dirty="0">
                <a:solidFill>
                  <a:schemeClr val="bg1"/>
                </a:solidFill>
                <a:latin typeface="FUJI-新ゴ M" panose="020B0500000000000000" pitchFamily="50" charset="-128"/>
                <a:ea typeface="FUJI-新ゴ M" panose="020B0500000000000000" pitchFamily="50" charset="-128"/>
                <a:cs typeface="+mn-cs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/>
              <a:t>プレゼンター氏名</a:t>
            </a:r>
            <a:endParaRPr lang="de-DE" altLang="ja-JP" dirty="0"/>
          </a:p>
        </p:txBody>
      </p:sp>
      <p:sp>
        <p:nvSpPr>
          <p:cNvPr id="12" name="テキスト プレースホルダー 9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86859" y="3088169"/>
            <a:ext cx="3840000" cy="287170"/>
          </a:xfrm>
        </p:spPr>
        <p:txBody>
          <a:bodyPr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1866" baseline="0"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会社名</a:t>
            </a:r>
            <a:endParaRPr lang="de-DE" altLang="ja-JP" dirty="0"/>
          </a:p>
        </p:txBody>
      </p:sp>
      <p:sp>
        <p:nvSpPr>
          <p:cNvPr id="13" name="テキスト プレースホルダー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86859" y="3450103"/>
            <a:ext cx="3840000" cy="287170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1866"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役職名</a:t>
            </a:r>
            <a:endParaRPr lang="de-DE" altLang="ja-JP" dirty="0"/>
          </a:p>
        </p:txBody>
      </p:sp>
    </p:spTree>
    <p:extLst>
      <p:ext uri="{BB962C8B-B14F-4D97-AF65-F5344CB8AC3E}">
        <p14:creationId xmlns:p14="http://schemas.microsoft.com/office/powerpoint/2010/main" val="130020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ページ番号な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altLang="ja-JP" smtClean="0"/>
              <a:t>Copyright 2019 FUJITSU LIMITED</a:t>
            </a:r>
            <a:endParaRPr lang="de-DE" altLang="ja-JP" dirty="0"/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4" y="141173"/>
            <a:ext cx="1604529" cy="9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64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コンテンツページ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 bwMode="gray">
          <a:xfrm>
            <a:off x="342901" y="338563"/>
            <a:ext cx="10085916" cy="7998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/>
              <a:t>タイトル（</a:t>
            </a:r>
            <a:r>
              <a:rPr lang="en-US" altLang="ja-JP" dirty="0"/>
              <a:t>20</a:t>
            </a:r>
            <a:r>
              <a:rPr lang="ja-JP" altLang="en-US" dirty="0"/>
              <a:t>文字以内）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1pPr>
            <a:lvl2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2pPr>
            <a:lvl3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3pPr>
            <a:lvl4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4pPr>
            <a:lvl5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5pPr>
          </a:lstStyle>
          <a:p>
            <a:pPr lvl="0"/>
            <a:r>
              <a:rPr lang="ja-JP" altLang="en-US" dirty="0"/>
              <a:t>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</a:t>
            </a:r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altLang="ja-JP" dirty="0">
                <a:solidFill>
                  <a:srgbClr val="000000"/>
                </a:solidFill>
                <a:ea typeface="ＭＳ Ｐゴシック" charset="-128"/>
              </a:rPr>
              <a:t>Copyright 201</a:t>
            </a:r>
            <a:r>
              <a:rPr lang="en-US" altLang="ja-JP" dirty="0">
                <a:solidFill>
                  <a:srgbClr val="000000"/>
                </a:solidFill>
                <a:ea typeface="ＭＳ Ｐゴシック" charset="-128"/>
              </a:rPr>
              <a:t>9</a:t>
            </a:r>
            <a:r>
              <a:rPr lang="de-DE" altLang="ja-JP" dirty="0">
                <a:solidFill>
                  <a:srgbClr val="000000"/>
                </a:solidFill>
                <a:ea typeface="ＭＳ Ｐゴシック" charset="-128"/>
              </a:rPr>
              <a:t> FUJITSU LIMITED</a:t>
            </a:r>
          </a:p>
        </p:txBody>
      </p:sp>
      <p:sp>
        <p:nvSpPr>
          <p:cNvPr id="14" name="スライド番号プレースホルダー 4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 userDrawn="1"/>
        </p:nvSpPr>
        <p:spPr bwMode="gray">
          <a:xfrm>
            <a:off x="10143067" y="152354"/>
            <a:ext cx="1890184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</a:endParaRPr>
          </a:p>
        </p:txBody>
      </p:sp>
      <p:grpSp>
        <p:nvGrpSpPr>
          <p:cNvPr id="25" name="グループ化 24"/>
          <p:cNvGrpSpPr/>
          <p:nvPr userDrawn="1"/>
        </p:nvGrpSpPr>
        <p:grpSpPr bwMode="gray"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17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909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1487"/>
            <a:ext cx="9144000" cy="2388980"/>
          </a:xfrm>
        </p:spPr>
        <p:txBody>
          <a:bodyPr anchor="b"/>
          <a:lstStyle>
            <a:lvl1pPr algn="ctr">
              <a:defRPr sz="7997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1455"/>
            <a:ext cx="9144000" cy="1656839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402" indent="0" algn="ctr">
              <a:buNone/>
              <a:defRPr sz="2666"/>
            </a:lvl2pPr>
            <a:lvl3pPr marL="1218804" indent="0" algn="ctr">
              <a:buNone/>
              <a:defRPr sz="2399"/>
            </a:lvl3pPr>
            <a:lvl4pPr marL="1828206" indent="0" algn="ctr">
              <a:buNone/>
              <a:defRPr sz="2133"/>
            </a:lvl4pPr>
            <a:lvl5pPr marL="2437608" indent="0" algn="ctr">
              <a:buNone/>
              <a:defRPr sz="2133"/>
            </a:lvl5pPr>
            <a:lvl6pPr marL="3047009" indent="0" algn="ctr">
              <a:buNone/>
              <a:defRPr sz="2133"/>
            </a:lvl6pPr>
            <a:lvl7pPr marL="3656411" indent="0" algn="ctr">
              <a:buNone/>
              <a:defRPr sz="2133"/>
            </a:lvl7pPr>
            <a:lvl8pPr marL="4265813" indent="0" algn="ctr">
              <a:buNone/>
              <a:defRPr sz="2133"/>
            </a:lvl8pPr>
            <a:lvl9pPr marL="4875215" indent="0" algn="ctr">
              <a:buNone/>
              <a:defRPr sz="2133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ja-JP" dirty="0">
                <a:solidFill>
                  <a:srgbClr val="000000"/>
                </a:solidFill>
              </a:rPr>
              <a:t>Copyright 201</a:t>
            </a:r>
            <a:r>
              <a:rPr lang="en-US" altLang="ja-JP" dirty="0">
                <a:solidFill>
                  <a:srgbClr val="000000"/>
                </a:solidFill>
              </a:rPr>
              <a:t>9</a:t>
            </a:r>
            <a:r>
              <a:rPr lang="de-DE" altLang="ja-JP" dirty="0">
                <a:solidFill>
                  <a:srgbClr val="000000"/>
                </a:solidFill>
              </a:rPr>
              <a:t> FUJITSU LIMITED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89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14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B02AC-72C7-48A8-B1FA-68CE81373FC9}" type="slidenum">
              <a:rPr lang="de-DE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 userDrawn="1"/>
        </p:nvSpPr>
        <p:spPr bwMode="gray">
          <a:xfrm>
            <a:off x="10143067" y="152362"/>
            <a:ext cx="1890184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</a:endParaRPr>
          </a:p>
        </p:txBody>
      </p:sp>
      <p:sp>
        <p:nvSpPr>
          <p:cNvPr id="26" name="Rectangle 4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311154" y="221158"/>
            <a:ext cx="10085916" cy="8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4264">
                <a:latin typeface="FUJI-新ゴ M" panose="020B0500000000000000" pitchFamily="50" charset="-128"/>
                <a:ea typeface="FUJI-新ゴ M" panose="020B0500000000000000" pitchFamily="50" charset="-128"/>
              </a:defRPr>
            </a:lvl1pPr>
          </a:lstStyle>
          <a:p>
            <a:pPr lvl="0"/>
            <a:r>
              <a:rPr lang="ja-JP" altLang="en-US" dirty="0"/>
              <a:t>タイトルを入力</a:t>
            </a:r>
          </a:p>
        </p:txBody>
      </p:sp>
      <p:grpSp>
        <p:nvGrpSpPr>
          <p:cNvPr id="27" name="グループ化 26"/>
          <p:cNvGrpSpPr/>
          <p:nvPr userDrawn="1"/>
        </p:nvGrpSpPr>
        <p:grpSpPr>
          <a:xfrm>
            <a:off x="10680700" y="332223"/>
            <a:ext cx="1189568" cy="579788"/>
            <a:chOff x="8010525" y="249238"/>
            <a:chExt cx="892176" cy="434975"/>
          </a:xfrm>
        </p:grpSpPr>
        <p:sp>
          <p:nvSpPr>
            <p:cNvPr id="28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30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31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32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34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35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</p:grpSp>
      <p:sp>
        <p:nvSpPr>
          <p:cNvPr id="1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1154" y="1441014"/>
            <a:ext cx="11527367" cy="4989560"/>
          </a:xfrm>
        </p:spPr>
        <p:txBody>
          <a:bodyPr/>
          <a:lstStyle>
            <a:lvl1pPr>
              <a:buClr>
                <a:srgbClr val="C80202"/>
              </a:buCl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1pPr>
            <a:lvl2pPr marL="738255" indent="-380762">
              <a:buFont typeface="Wingdings" panose="05000000000000000000" pitchFamily="2" charset="2"/>
              <a:buChar char="n"/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2pPr>
            <a:lvl3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3pPr>
            <a:lvl4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4pPr>
            <a:lvl5pPr>
              <a:defRPr sz="1599">
                <a:latin typeface="FUJI-新ゴ R" panose="020B0400000000000000" pitchFamily="50" charset="-128"/>
                <a:ea typeface="FUJI-新ゴ R" panose="020B0400000000000000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7856998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76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プレゼンタイトルページ（登壇者2名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sp>
        <p:nvSpPr>
          <p:cNvPr id="4" name="AutoShape 10"/>
          <p:cNvSpPr>
            <a:spLocks noChangeAspect="1" noChangeArrowheads="1" noTextEdit="1"/>
          </p:cNvSpPr>
          <p:nvPr userDrawn="1"/>
        </p:nvSpPr>
        <p:spPr bwMode="gray">
          <a:xfrm>
            <a:off x="10145185" y="152354"/>
            <a:ext cx="1890183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</a:endParaRPr>
          </a:p>
        </p:txBody>
      </p:sp>
      <p:sp>
        <p:nvSpPr>
          <p:cNvPr id="14" name="Rectangle 42"/>
          <p:cNvSpPr>
            <a:spLocks noGrp="1" noChangeArrowheads="1"/>
          </p:cNvSpPr>
          <p:nvPr userDrawn="1"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altLang="ja-JP" dirty="0">
                <a:solidFill>
                  <a:srgbClr val="FFFFFF"/>
                </a:solidFill>
              </a:rPr>
              <a:t>Copyright 201</a:t>
            </a:r>
            <a:r>
              <a:rPr lang="en-US" altLang="ja-JP" dirty="0">
                <a:solidFill>
                  <a:srgbClr val="FFFFFF"/>
                </a:solidFill>
              </a:rPr>
              <a:t>9</a:t>
            </a:r>
            <a:r>
              <a:rPr lang="de-DE" altLang="ja-JP" dirty="0">
                <a:solidFill>
                  <a:srgbClr val="FFFFFF"/>
                </a:solidFill>
              </a:rPr>
              <a:t> FUJITSU LIMITED</a:t>
            </a:r>
          </a:p>
        </p:txBody>
      </p:sp>
      <p:sp>
        <p:nvSpPr>
          <p:cNvPr id="10" name="Title 47"/>
          <p:cNvSpPr>
            <a:spLocks noGrp="1"/>
          </p:cNvSpPr>
          <p:nvPr>
            <p:ph type="title" hasCustomPrompt="1"/>
          </p:nvPr>
        </p:nvSpPr>
        <p:spPr bwMode="gray">
          <a:xfrm>
            <a:off x="665725" y="1246828"/>
            <a:ext cx="10850280" cy="144037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121880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tabLst>
                <a:tab pos="4900607" algn="l"/>
              </a:tabLst>
              <a:defRPr kumimoji="1" lang="en-US" altLang="ja-JP" sz="3999" kern="1200" baseline="0" noProof="0" smtClean="0">
                <a:solidFill>
                  <a:schemeClr val="bg1"/>
                </a:solidFill>
                <a:latin typeface="FUJI-新ゴ M" panose="020B0500000000000000" pitchFamily="50" charset="-128"/>
                <a:ea typeface="FUJI-新ゴ M" panose="020B0500000000000000" pitchFamily="50" charset="-128"/>
                <a:cs typeface="+mj-cs"/>
              </a:defRPr>
            </a:lvl1pPr>
          </a:lstStyle>
          <a:p>
            <a:r>
              <a:rPr lang="ja-JP" altLang="en-US" noProof="0" dirty="0"/>
              <a:t>プレゼンテーションタイトル</a:t>
            </a:r>
            <a:endParaRPr lang="en-US" noProof="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86859" y="3884809"/>
            <a:ext cx="3840000" cy="41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609402" rtl="0" eaLnBrk="1" fontAlgn="base" latinLnBrk="0" hangingPunct="1">
              <a:lnSpc>
                <a:spcPct val="100000"/>
              </a:lnSpc>
              <a:spcBef>
                <a:spcPts val="666"/>
              </a:spcBef>
              <a:spcAft>
                <a:spcPts val="267"/>
              </a:spcAft>
              <a:buClr>
                <a:srgbClr val="A30B1A"/>
              </a:buClr>
              <a:buFont typeface="Wingdings" pitchFamily="2" charset="2"/>
              <a:buNone/>
              <a:defRPr kumimoji="1" lang="en-US" altLang="ja-JP" sz="2666" b="0" kern="1200" noProof="0" dirty="0">
                <a:solidFill>
                  <a:schemeClr val="bg1"/>
                </a:solidFill>
                <a:latin typeface="FUJI-新ゴ M" panose="020B0500000000000000" pitchFamily="50" charset="-128"/>
                <a:ea typeface="FUJI-新ゴ M" panose="020B0500000000000000" pitchFamily="50" charset="-128"/>
                <a:cs typeface="+mn-cs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/>
              <a:t>プレゼンター氏名</a:t>
            </a:r>
            <a:endParaRPr lang="de-DE" altLang="ja-JP" dirty="0"/>
          </a:p>
        </p:txBody>
      </p:sp>
      <p:sp>
        <p:nvSpPr>
          <p:cNvPr id="12" name="テキスト プレースホルダー 9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86859" y="3088169"/>
            <a:ext cx="3840000" cy="287170"/>
          </a:xfrm>
        </p:spPr>
        <p:txBody>
          <a:bodyPr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1866" baseline="0"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会社名</a:t>
            </a:r>
            <a:endParaRPr lang="de-DE" altLang="ja-JP" dirty="0"/>
          </a:p>
        </p:txBody>
      </p:sp>
      <p:sp>
        <p:nvSpPr>
          <p:cNvPr id="13" name="テキスト プレースホルダー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86859" y="3450103"/>
            <a:ext cx="3840000" cy="287170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1866"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役職名</a:t>
            </a:r>
            <a:endParaRPr lang="de-DE" altLang="ja-JP" dirty="0"/>
          </a:p>
        </p:txBody>
      </p:sp>
    </p:spTree>
    <p:extLst>
      <p:ext uri="{BB962C8B-B14F-4D97-AF65-F5344CB8AC3E}">
        <p14:creationId xmlns:p14="http://schemas.microsoft.com/office/powerpoint/2010/main" val="3077025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コンテンツページ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 bwMode="gray">
          <a:xfrm>
            <a:off x="342901" y="338563"/>
            <a:ext cx="10085916" cy="7998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/>
              <a:t>タイトル（</a:t>
            </a:r>
            <a:r>
              <a:rPr lang="en-US" altLang="ja-JP" dirty="0"/>
              <a:t>20</a:t>
            </a:r>
            <a:r>
              <a:rPr lang="ja-JP" altLang="en-US" dirty="0"/>
              <a:t>文字以内）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1pPr>
            <a:lvl2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2pPr>
            <a:lvl3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3pPr>
            <a:lvl4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4pPr>
            <a:lvl5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5pPr>
          </a:lstStyle>
          <a:p>
            <a:pPr lvl="0"/>
            <a:r>
              <a:rPr lang="ja-JP" altLang="en-US" dirty="0"/>
              <a:t>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</a:t>
            </a:r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altLang="ja-JP" dirty="0">
                <a:solidFill>
                  <a:srgbClr val="000000"/>
                </a:solidFill>
                <a:ea typeface="ＭＳ Ｐゴシック" charset="-128"/>
              </a:rPr>
              <a:t>Copyright 201</a:t>
            </a:r>
            <a:r>
              <a:rPr lang="en-US" altLang="ja-JP" dirty="0">
                <a:solidFill>
                  <a:srgbClr val="000000"/>
                </a:solidFill>
                <a:ea typeface="ＭＳ Ｐゴシック" charset="-128"/>
              </a:rPr>
              <a:t>9</a:t>
            </a:r>
            <a:r>
              <a:rPr lang="de-DE" altLang="ja-JP" dirty="0">
                <a:solidFill>
                  <a:srgbClr val="000000"/>
                </a:solidFill>
                <a:ea typeface="ＭＳ Ｐゴシック" charset="-128"/>
              </a:rPr>
              <a:t> FUJITSU LIMITED</a:t>
            </a:r>
          </a:p>
        </p:txBody>
      </p:sp>
      <p:sp>
        <p:nvSpPr>
          <p:cNvPr id="14" name="スライド番号プレースホルダー 4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 userDrawn="1"/>
        </p:nvSpPr>
        <p:spPr bwMode="gray">
          <a:xfrm>
            <a:off x="10143067" y="152354"/>
            <a:ext cx="1890184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</a:endParaRPr>
          </a:p>
        </p:txBody>
      </p:sp>
      <p:grpSp>
        <p:nvGrpSpPr>
          <p:cNvPr id="25" name="グループ化 24"/>
          <p:cNvGrpSpPr/>
          <p:nvPr userDrawn="1"/>
        </p:nvGrpSpPr>
        <p:grpSpPr bwMode="gray"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17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173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1487"/>
            <a:ext cx="9144000" cy="2388980"/>
          </a:xfrm>
        </p:spPr>
        <p:txBody>
          <a:bodyPr anchor="b"/>
          <a:lstStyle>
            <a:lvl1pPr algn="ctr">
              <a:defRPr sz="7997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1455"/>
            <a:ext cx="9144000" cy="1656839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402" indent="0" algn="ctr">
              <a:buNone/>
              <a:defRPr sz="2666"/>
            </a:lvl2pPr>
            <a:lvl3pPr marL="1218804" indent="0" algn="ctr">
              <a:buNone/>
              <a:defRPr sz="2399"/>
            </a:lvl3pPr>
            <a:lvl4pPr marL="1828206" indent="0" algn="ctr">
              <a:buNone/>
              <a:defRPr sz="2133"/>
            </a:lvl4pPr>
            <a:lvl5pPr marL="2437608" indent="0" algn="ctr">
              <a:buNone/>
              <a:defRPr sz="2133"/>
            </a:lvl5pPr>
            <a:lvl6pPr marL="3047009" indent="0" algn="ctr">
              <a:buNone/>
              <a:defRPr sz="2133"/>
            </a:lvl6pPr>
            <a:lvl7pPr marL="3656411" indent="0" algn="ctr">
              <a:buNone/>
              <a:defRPr sz="2133"/>
            </a:lvl7pPr>
            <a:lvl8pPr marL="4265813" indent="0" algn="ctr">
              <a:buNone/>
              <a:defRPr sz="2133"/>
            </a:lvl8pPr>
            <a:lvl9pPr marL="4875215" indent="0" algn="ctr">
              <a:buNone/>
              <a:defRPr sz="2133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ja-JP" dirty="0">
                <a:solidFill>
                  <a:srgbClr val="000000"/>
                </a:solidFill>
              </a:rPr>
              <a:t>Copyright 201</a:t>
            </a:r>
            <a:r>
              <a:rPr lang="en-US" altLang="ja-JP" dirty="0">
                <a:solidFill>
                  <a:srgbClr val="000000"/>
                </a:solidFill>
              </a:rPr>
              <a:t>9</a:t>
            </a:r>
            <a:r>
              <a:rPr lang="de-DE" altLang="ja-JP" dirty="0">
                <a:solidFill>
                  <a:srgbClr val="000000"/>
                </a:solidFill>
              </a:rPr>
              <a:t> FUJITSU LIMITED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49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sp>
        <p:nvSpPr>
          <p:cNvPr id="40" name="Rectangle 42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altLang="ja-JP" dirty="0" smtClean="0">
                <a:solidFill>
                  <a:srgbClr val="000000"/>
                </a:solidFill>
              </a:rPr>
              <a:t>Copyright 201</a:t>
            </a:r>
            <a:r>
              <a:rPr lang="en-US" altLang="ja-JP" dirty="0" smtClean="0">
                <a:solidFill>
                  <a:srgbClr val="000000"/>
                </a:solidFill>
              </a:rPr>
              <a:t>9 </a:t>
            </a:r>
            <a:r>
              <a:rPr lang="de-DE" altLang="ja-JP" dirty="0" smtClean="0">
                <a:solidFill>
                  <a:srgbClr val="000000"/>
                </a:solidFill>
              </a:rPr>
              <a:t>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5" name="テキスト プレースホルダー 42"/>
          <p:cNvSpPr>
            <a:spLocks noGrp="1"/>
          </p:cNvSpPr>
          <p:nvPr>
            <p:ph type="body" sz="quarter" idx="20" hasCustomPrompt="1"/>
          </p:nvPr>
        </p:nvSpPr>
        <p:spPr>
          <a:xfrm>
            <a:off x="589841" y="2935388"/>
            <a:ext cx="2737396" cy="374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Fujitsu Sans" panose="020B0404060202020204" pitchFamily="34" charset="0"/>
              </a:defRPr>
            </a:lvl1pPr>
          </a:lstStyle>
          <a:p>
            <a:pPr lvl="0"/>
            <a:r>
              <a:rPr kumimoji="1" lang="en-US" altLang="ja-JP" dirty="0" smtClean="0"/>
              <a:t>Date</a:t>
            </a:r>
            <a:endParaRPr kumimoji="1" lang="ja-JP" altLang="en-US" dirty="0"/>
          </a:p>
        </p:txBody>
      </p:sp>
      <p:sp>
        <p:nvSpPr>
          <p:cNvPr id="6" name="テキスト プレースホルダー 42"/>
          <p:cNvSpPr>
            <a:spLocks noGrp="1"/>
          </p:cNvSpPr>
          <p:nvPr>
            <p:ph type="body" sz="quarter" idx="21" hasCustomPrompt="1"/>
          </p:nvPr>
        </p:nvSpPr>
        <p:spPr>
          <a:xfrm>
            <a:off x="589841" y="2553282"/>
            <a:ext cx="2737396" cy="374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Fujitsu Sans" panose="020B0404060202020204" pitchFamily="34" charset="0"/>
              </a:defRPr>
            </a:lvl1pPr>
          </a:lstStyle>
          <a:p>
            <a:pPr lvl="0"/>
            <a:r>
              <a:rPr kumimoji="1" lang="en-US" altLang="ja-JP" dirty="0" smtClean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42"/>
          <p:cNvSpPr>
            <a:spLocks noGrp="1"/>
          </p:cNvSpPr>
          <p:nvPr>
            <p:ph type="body" sz="quarter" idx="18" hasCustomPrompt="1"/>
          </p:nvPr>
        </p:nvSpPr>
        <p:spPr>
          <a:xfrm>
            <a:off x="589841" y="532395"/>
            <a:ext cx="2611543" cy="7886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2">
                <a:solidFill>
                  <a:schemeClr val="bg1"/>
                </a:solidFill>
                <a:latin typeface="Fujitsu Sans" panose="020B0404060202020204" pitchFamily="34" charset="0"/>
                <a:ea typeface="FUJI-新ゴ R" panose="020B0400000000000000" pitchFamily="50" charset="-128"/>
              </a:defRPr>
            </a:lvl1pPr>
          </a:lstStyle>
          <a:p>
            <a:pPr lvl="0"/>
            <a:r>
              <a:rPr kumimoji="1" lang="en-US" altLang="ja-JP" dirty="0" smtClean="0"/>
              <a:t>Event Title</a:t>
            </a:r>
            <a:endParaRPr kumimoji="1" lang="ja-JP" altLang="en-US" dirty="0"/>
          </a:p>
        </p:txBody>
      </p:sp>
      <p:sp>
        <p:nvSpPr>
          <p:cNvPr id="8" name="Title 47"/>
          <p:cNvSpPr>
            <a:spLocks noGrp="1"/>
          </p:cNvSpPr>
          <p:nvPr>
            <p:ph type="title" hasCustomPrompt="1"/>
          </p:nvPr>
        </p:nvSpPr>
        <p:spPr bwMode="gray">
          <a:xfrm>
            <a:off x="5135893" y="1814250"/>
            <a:ext cx="5856651" cy="150266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121880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tabLst>
                <a:tab pos="4900607" algn="l"/>
              </a:tabLst>
              <a:defRPr kumimoji="1" lang="en-US" altLang="ja-JP" sz="4798" kern="1200" baseline="0" noProof="0" smtClean="0">
                <a:solidFill>
                  <a:schemeClr val="tx1"/>
                </a:solidFill>
                <a:latin typeface="Fujitsu Sans Medium" panose="020B0504060202020204" pitchFamily="34" charset="0"/>
                <a:ea typeface="FUJI-新ゴ M" panose="020B0500000000000000" pitchFamily="50" charset="-128"/>
                <a:cs typeface="+mj-cs"/>
              </a:defRPr>
            </a:lvl1pPr>
          </a:lstStyle>
          <a:p>
            <a:r>
              <a:rPr lang="en-US" altLang="ja-JP" noProof="0" dirty="0" smtClean="0"/>
              <a:t>Presentation Title</a:t>
            </a:r>
            <a:endParaRPr lang="en-US" noProof="0" dirty="0"/>
          </a:p>
        </p:txBody>
      </p:sp>
      <p:sp>
        <p:nvSpPr>
          <p:cNvPr id="12" name="テキスト プレースホルダー 9"/>
          <p:cNvSpPr>
            <a:spLocks noGrp="1"/>
          </p:cNvSpPr>
          <p:nvPr>
            <p:ph type="body" sz="quarter" idx="11" hasCustomPrompt="1"/>
          </p:nvPr>
        </p:nvSpPr>
        <p:spPr>
          <a:xfrm>
            <a:off x="5157027" y="4676754"/>
            <a:ext cx="4491368" cy="328193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2133" baseline="0">
                <a:solidFill>
                  <a:schemeClr val="tx1"/>
                </a:solidFill>
                <a:latin typeface="Fujitsu Sans" panose="020B0404060202020204" pitchFamily="34" charset="0"/>
              </a:defRPr>
            </a:lvl1pPr>
          </a:lstStyle>
          <a:p>
            <a:r>
              <a:rPr lang="de-DE" altLang="ja-JP" dirty="0" smtClean="0"/>
              <a:t>Job title</a:t>
            </a:r>
            <a:endParaRPr lang="de-DE" altLang="ja-JP" dirty="0"/>
          </a:p>
        </p:txBody>
      </p:sp>
      <p:sp>
        <p:nvSpPr>
          <p:cNvPr id="13" name="テキスト プレースホルダー 9"/>
          <p:cNvSpPr>
            <a:spLocks noGrp="1"/>
          </p:cNvSpPr>
          <p:nvPr>
            <p:ph type="body" sz="quarter" idx="12" hasCustomPrompt="1"/>
          </p:nvPr>
        </p:nvSpPr>
        <p:spPr>
          <a:xfrm>
            <a:off x="5157027" y="5125433"/>
            <a:ext cx="4491368" cy="328193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133" baseline="0">
                <a:solidFill>
                  <a:schemeClr val="tx1"/>
                </a:solidFill>
                <a:latin typeface="Fujitsu Sans" panose="020B0404060202020204" pitchFamily="34" charset="0"/>
              </a:defRPr>
            </a:lvl1pPr>
          </a:lstStyle>
          <a:p>
            <a:r>
              <a:rPr lang="de-DE" altLang="ja-JP" dirty="0" smtClean="0"/>
              <a:t>Company name</a:t>
            </a:r>
            <a:endParaRPr lang="de-DE" altLang="ja-JP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157027" y="3957986"/>
            <a:ext cx="4491368" cy="49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609402" rtl="0" eaLnBrk="1" fontAlgn="base" latinLnBrk="0" hangingPunct="1">
              <a:lnSpc>
                <a:spcPct val="100000"/>
              </a:lnSpc>
              <a:spcBef>
                <a:spcPts val="666"/>
              </a:spcBef>
              <a:spcAft>
                <a:spcPts val="267"/>
              </a:spcAft>
              <a:buClr>
                <a:srgbClr val="A30B1A"/>
              </a:buClr>
              <a:buFont typeface="Wingdings" pitchFamily="2" charset="2"/>
              <a:buNone/>
              <a:defRPr kumimoji="1" lang="en-US" altLang="ja-JP" sz="3199" b="0" kern="1200" baseline="0" noProof="0" dirty="0">
                <a:solidFill>
                  <a:schemeClr val="tx1"/>
                </a:solidFill>
                <a:latin typeface="Fujitsu Sans" panose="020B0404060202020204" pitchFamily="34" charset="0"/>
                <a:ea typeface="FUJI-新ゴ M" panose="020B0500000000000000" pitchFamily="50" charset="-128"/>
                <a:cs typeface="+mn-cs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altLang="ja-JP" dirty="0" smtClean="0"/>
              <a:t>Presenter name</a:t>
            </a:r>
            <a:endParaRPr lang="de-DE" altLang="ja-JP" dirty="0"/>
          </a:p>
        </p:txBody>
      </p:sp>
    </p:spTree>
    <p:extLst>
      <p:ext uri="{BB962C8B-B14F-4D97-AF65-F5344CB8AC3E}">
        <p14:creationId xmlns:p14="http://schemas.microsoft.com/office/powerpoint/2010/main" val="128242871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 bwMode="gray">
          <a:xfrm>
            <a:off x="0" y="917"/>
            <a:ext cx="12192000" cy="68570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21882" tIns="60941" rIns="121882" bIns="60941" numCol="1" rtlCol="0" anchor="ctr" anchorCtr="0" compatLnSpc="1">
            <a:prstTxWarp prst="textNoShape">
              <a:avLst/>
            </a:prstTxWarp>
          </a:bodyPr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 dirty="0" smtClean="0">
              <a:solidFill>
                <a:srgbClr val="000000"/>
              </a:solidFill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1" hasCustomPrompt="1"/>
          </p:nvPr>
        </p:nvSpPr>
        <p:spPr>
          <a:xfrm>
            <a:off x="590551" y="533236"/>
            <a:ext cx="3452283" cy="3510989"/>
          </a:xfrm>
        </p:spPr>
        <p:txBody>
          <a:bodyPr lIns="0" tIns="0" rIns="0" bIns="46800"/>
          <a:lstStyle>
            <a:lvl1pPr marL="0" indent="0">
              <a:lnSpc>
                <a:spcPct val="100000"/>
              </a:lnSpc>
              <a:buNone/>
              <a:defRPr sz="4265">
                <a:solidFill>
                  <a:schemeClr val="bg1"/>
                </a:solidFill>
                <a:latin typeface="Fujitsu Sans Medium" panose="020B0504060202020204" pitchFamily="34" charset="0"/>
                <a:ea typeface="FUJI-新ゴ M" panose="020B0500000000000000" pitchFamily="50" charset="-128"/>
              </a:defRPr>
            </a:lvl1pPr>
          </a:lstStyle>
          <a:p>
            <a:pPr lvl="0"/>
            <a:r>
              <a:rPr kumimoji="1" lang="en-US" altLang="ja-JP" dirty="0" smtClean="0"/>
              <a:t>Chapter Title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321" y="330623"/>
            <a:ext cx="1621608" cy="81837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 userDrawn="1"/>
        </p:nvSpPr>
        <p:spPr>
          <a:xfrm>
            <a:off x="4674558" y="2957222"/>
            <a:ext cx="7441461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79149" eaLnBrk="0" fontAlgn="ctr" hangingPunct="0">
              <a:lnSpc>
                <a:spcPct val="110000"/>
              </a:lnSpc>
              <a:spcBef>
                <a:spcPct val="20000"/>
              </a:spcBef>
              <a:spcAft>
                <a:spcPct val="10000"/>
              </a:spcAft>
              <a:buClr>
                <a:srgbClr val="A30B1A"/>
              </a:buClr>
              <a:buFont typeface="Wingdings" pitchFamily="2" charset="2"/>
              <a:buNone/>
              <a:defRPr/>
            </a:pPr>
            <a:r>
              <a:rPr kumimoji="1" lang="ja-JP" altLang="en-US" sz="2666" kern="0" dirty="0" smtClean="0">
                <a:solidFill>
                  <a:srgbClr val="000000"/>
                </a:solidFill>
                <a:cs typeface="Meiryo UI" pitchFamily="50" charset="-128"/>
              </a:rPr>
              <a:t>（</a:t>
            </a:r>
            <a:r>
              <a:rPr kumimoji="1" lang="en-US" altLang="ja-JP" sz="2666" kern="0" dirty="0" smtClean="0">
                <a:solidFill>
                  <a:srgbClr val="000000"/>
                </a:solidFill>
                <a:cs typeface="Meiryo UI" pitchFamily="50" charset="-128"/>
              </a:rPr>
              <a:t> Insert background image on this slide master </a:t>
            </a:r>
            <a:r>
              <a:rPr kumimoji="1" lang="ja-JP" altLang="en-US" sz="2666" kern="0" dirty="0" smtClean="0">
                <a:solidFill>
                  <a:srgbClr val="000000"/>
                </a:solidFill>
                <a:cs typeface="Meiryo UI" pitchFamily="50" charset="-128"/>
              </a:rPr>
              <a:t>）</a:t>
            </a:r>
          </a:p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5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14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B02AC-72C7-48A8-B1FA-68CE81373FC9}" type="slidenum">
              <a:rPr lang="de-DE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 userDrawn="1"/>
        </p:nvSpPr>
        <p:spPr bwMode="gray">
          <a:xfrm>
            <a:off x="10143067" y="152354"/>
            <a:ext cx="1890184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6" name="Rectangle 4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336001" y="239927"/>
            <a:ext cx="10085916" cy="8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4798">
                <a:latin typeface="Fujitsu Sans Medium" panose="020B0504060202020204" pitchFamily="34" charset="0"/>
                <a:ea typeface="FUJI-新ゴ M" panose="020B0500000000000000" pitchFamily="50" charset="-128"/>
              </a:defRPr>
            </a:lvl1pPr>
          </a:lstStyle>
          <a:p>
            <a:pPr lvl="0"/>
            <a:r>
              <a:rPr lang="en-US" altLang="ja-JP" dirty="0" smtClean="0"/>
              <a:t>Title</a:t>
            </a:r>
            <a:endParaRPr lang="ja-JP" altLang="en-US" dirty="0" smtClean="0"/>
          </a:p>
        </p:txBody>
      </p:sp>
      <p:grpSp>
        <p:nvGrpSpPr>
          <p:cNvPr id="27" name="グループ化 26"/>
          <p:cNvGrpSpPr/>
          <p:nvPr userDrawn="1"/>
        </p:nvGrpSpPr>
        <p:grpSpPr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28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0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1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2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4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5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7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336001" y="1127652"/>
            <a:ext cx="11527367" cy="498956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ja-JP" altLang="en-US" dirty="0">
                <a:latin typeface="Fujitsu Sans" panose="020B0404060202020204" pitchFamily="34" charset="0"/>
              </a:defRPr>
            </a:lvl1pPr>
            <a:lvl2pPr>
              <a:defRPr lang="ja-JP" altLang="en-US" dirty="0">
                <a:latin typeface="Fujitsu Sans" panose="020B0404060202020204" pitchFamily="34" charset="0"/>
              </a:defRPr>
            </a:lvl2pPr>
            <a:lvl3pPr>
              <a:defRPr lang="ja-JP" altLang="en-US" dirty="0">
                <a:latin typeface="Fujitsu Sans" panose="020B0404060202020204" pitchFamily="34" charset="0"/>
              </a:defRPr>
            </a:lvl3pPr>
            <a:lvl4pPr>
              <a:defRPr lang="ja-JP" altLang="en-US" dirty="0">
                <a:latin typeface="Fujitsu Sans" panose="020B0404060202020204" pitchFamily="34" charset="0"/>
              </a:defRPr>
            </a:lvl4pPr>
            <a:lvl5pPr>
              <a:defRPr lang="ja-JP" altLang="en-US" dirty="0">
                <a:latin typeface="Fujitsu Sans" panose="020B0404060202020204" pitchFamily="34" charset="0"/>
              </a:defRPr>
            </a:lvl5pPr>
          </a:lstStyle>
          <a:p>
            <a:pPr lvl="0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text</a:t>
            </a:r>
          </a:p>
          <a:p>
            <a:pPr lvl="2"/>
            <a:r>
              <a:rPr lang="en-US" altLang="ja-JP" dirty="0" smtClean="0"/>
              <a:t>text</a:t>
            </a:r>
          </a:p>
          <a:p>
            <a:pPr lvl="3"/>
            <a:r>
              <a:rPr lang="en-US" altLang="ja-JP" dirty="0" smtClean="0"/>
              <a:t>text</a:t>
            </a:r>
          </a:p>
          <a:p>
            <a:pPr lvl="4"/>
            <a:r>
              <a:rPr lang="en-US" altLang="ja-JP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1576877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6" descr="Message Lockup"/>
          <p:cNvGrpSpPr>
            <a:grpSpLocks/>
          </p:cNvGrpSpPr>
          <p:nvPr userDrawn="1"/>
        </p:nvGrpSpPr>
        <p:grpSpPr bwMode="auto">
          <a:xfrm>
            <a:off x="1" y="1"/>
            <a:ext cx="12198351" cy="6860115"/>
            <a:chOff x="0" y="0"/>
            <a:chExt cx="5763" cy="3242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gray">
            <a:xfrm>
              <a:off x="0" y="1"/>
              <a:ext cx="5760" cy="32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50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 dirty="0">
                <a:solidFill>
                  <a:srgbClr val="000000"/>
                </a:solidFill>
                <a:latin typeface="Arial" charset="0"/>
                <a:ea typeface="ＭＳ Ｐゴシック" charset="-128"/>
                <a:cs typeface="Meiryo UI" pitchFamily="50" charset="-128"/>
              </a:endParaRPr>
            </a:p>
          </p:txBody>
        </p:sp>
        <p:grpSp>
          <p:nvGrpSpPr>
            <p:cNvPr id="8" name="Group 74"/>
            <p:cNvGrpSpPr>
              <a:grpSpLocks noChangeAspect="1"/>
            </p:cNvGrpSpPr>
            <p:nvPr/>
          </p:nvGrpSpPr>
          <p:grpSpPr bwMode="auto">
            <a:xfrm>
              <a:off x="0" y="0"/>
              <a:ext cx="5763" cy="3242"/>
              <a:chOff x="0" y="0"/>
              <a:chExt cx="5763" cy="3242"/>
            </a:xfrm>
          </p:grpSpPr>
          <p:sp>
            <p:nvSpPr>
              <p:cNvPr id="9" name="AutoShape 73"/>
              <p:cNvSpPr>
                <a:spLocks noChangeAspect="1" noChangeArrowheads="1" noTextEdit="1"/>
              </p:cNvSpPr>
              <p:nvPr/>
            </p:nvSpPr>
            <p:spPr bwMode="gray">
              <a:xfrm>
                <a:off x="0" y="0"/>
                <a:ext cx="5763" cy="3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" name="Freeform 75"/>
              <p:cNvSpPr>
                <a:spLocks/>
              </p:cNvSpPr>
              <p:nvPr/>
            </p:nvSpPr>
            <p:spPr bwMode="gray">
              <a:xfrm>
                <a:off x="1633" y="1949"/>
                <a:ext cx="73" cy="120"/>
              </a:xfrm>
              <a:custGeom>
                <a:avLst/>
                <a:gdLst>
                  <a:gd name="T0" fmla="*/ 0 w 363"/>
                  <a:gd name="T1" fmla="*/ 0 h 597"/>
                  <a:gd name="T2" fmla="*/ 0 w 363"/>
                  <a:gd name="T3" fmla="*/ 0 h 597"/>
                  <a:gd name="T4" fmla="*/ 0 w 363"/>
                  <a:gd name="T5" fmla="*/ 0 h 597"/>
                  <a:gd name="T6" fmla="*/ 0 w 363"/>
                  <a:gd name="T7" fmla="*/ 0 h 597"/>
                  <a:gd name="T8" fmla="*/ 0 w 363"/>
                  <a:gd name="T9" fmla="*/ 0 h 597"/>
                  <a:gd name="T10" fmla="*/ 0 w 363"/>
                  <a:gd name="T11" fmla="*/ 0 h 597"/>
                  <a:gd name="T12" fmla="*/ 0 w 363"/>
                  <a:gd name="T13" fmla="*/ 0 h 597"/>
                  <a:gd name="T14" fmla="*/ 0 w 363"/>
                  <a:gd name="T15" fmla="*/ 0 h 597"/>
                  <a:gd name="T16" fmla="*/ 0 w 363"/>
                  <a:gd name="T17" fmla="*/ 0 h 597"/>
                  <a:gd name="T18" fmla="*/ 0 w 363"/>
                  <a:gd name="T19" fmla="*/ 0 h 597"/>
                  <a:gd name="T20" fmla="*/ 0 w 363"/>
                  <a:gd name="T21" fmla="*/ 0 h 597"/>
                  <a:gd name="T22" fmla="*/ 0 w 363"/>
                  <a:gd name="T23" fmla="*/ 0 h 597"/>
                  <a:gd name="T24" fmla="*/ 0 w 363"/>
                  <a:gd name="T25" fmla="*/ 0 h 597"/>
                  <a:gd name="T26" fmla="*/ 0 w 363"/>
                  <a:gd name="T27" fmla="*/ 0 h 597"/>
                  <a:gd name="T28" fmla="*/ 0 w 363"/>
                  <a:gd name="T29" fmla="*/ 0 h 597"/>
                  <a:gd name="T30" fmla="*/ 0 w 363"/>
                  <a:gd name="T31" fmla="*/ 0 h 597"/>
                  <a:gd name="T32" fmla="*/ 0 w 363"/>
                  <a:gd name="T33" fmla="*/ 0 h 597"/>
                  <a:gd name="T34" fmla="*/ 0 w 363"/>
                  <a:gd name="T35" fmla="*/ 0 h 597"/>
                  <a:gd name="T36" fmla="*/ 0 w 363"/>
                  <a:gd name="T37" fmla="*/ 0 h 597"/>
                  <a:gd name="T38" fmla="*/ 0 w 363"/>
                  <a:gd name="T39" fmla="*/ 0 h 597"/>
                  <a:gd name="T40" fmla="*/ 0 w 363"/>
                  <a:gd name="T41" fmla="*/ 0 h 597"/>
                  <a:gd name="T42" fmla="*/ 0 w 363"/>
                  <a:gd name="T43" fmla="*/ 0 h 597"/>
                  <a:gd name="T44" fmla="*/ 0 w 363"/>
                  <a:gd name="T45" fmla="*/ 0 h 59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63" h="597">
                    <a:moveTo>
                      <a:pt x="0" y="573"/>
                    </a:moveTo>
                    <a:cubicBezTo>
                      <a:pt x="0" y="504"/>
                      <a:pt x="0" y="504"/>
                      <a:pt x="0" y="504"/>
                    </a:cubicBezTo>
                    <a:cubicBezTo>
                      <a:pt x="38" y="526"/>
                      <a:pt x="84" y="536"/>
                      <a:pt x="139" y="536"/>
                    </a:cubicBezTo>
                    <a:cubicBezTo>
                      <a:pt x="232" y="536"/>
                      <a:pt x="278" y="506"/>
                      <a:pt x="278" y="445"/>
                    </a:cubicBezTo>
                    <a:cubicBezTo>
                      <a:pt x="278" y="422"/>
                      <a:pt x="270" y="402"/>
                      <a:pt x="255" y="387"/>
                    </a:cubicBezTo>
                    <a:cubicBezTo>
                      <a:pt x="242" y="374"/>
                      <a:pt x="228" y="363"/>
                      <a:pt x="213" y="354"/>
                    </a:cubicBezTo>
                    <a:cubicBezTo>
                      <a:pt x="199" y="347"/>
                      <a:pt x="181" y="338"/>
                      <a:pt x="159" y="328"/>
                    </a:cubicBezTo>
                    <a:cubicBezTo>
                      <a:pt x="107" y="302"/>
                      <a:pt x="70" y="277"/>
                      <a:pt x="49" y="253"/>
                    </a:cubicBezTo>
                    <a:cubicBezTo>
                      <a:pt x="23" y="224"/>
                      <a:pt x="10" y="190"/>
                      <a:pt x="10" y="150"/>
                    </a:cubicBezTo>
                    <a:cubicBezTo>
                      <a:pt x="10" y="97"/>
                      <a:pt x="30" y="58"/>
                      <a:pt x="71" y="33"/>
                    </a:cubicBezTo>
                    <a:cubicBezTo>
                      <a:pt x="105" y="11"/>
                      <a:pt x="148" y="0"/>
                      <a:pt x="201" y="0"/>
                    </a:cubicBezTo>
                    <a:cubicBezTo>
                      <a:pt x="238" y="0"/>
                      <a:pt x="279" y="7"/>
                      <a:pt x="322" y="20"/>
                    </a:cubicBezTo>
                    <a:cubicBezTo>
                      <a:pt x="322" y="83"/>
                      <a:pt x="322" y="83"/>
                      <a:pt x="322" y="83"/>
                    </a:cubicBezTo>
                    <a:cubicBezTo>
                      <a:pt x="286" y="67"/>
                      <a:pt x="247" y="59"/>
                      <a:pt x="206" y="59"/>
                    </a:cubicBezTo>
                    <a:cubicBezTo>
                      <a:pt x="174" y="59"/>
                      <a:pt x="148" y="65"/>
                      <a:pt x="127" y="78"/>
                    </a:cubicBezTo>
                    <a:cubicBezTo>
                      <a:pt x="105" y="90"/>
                      <a:pt x="95" y="111"/>
                      <a:pt x="95" y="140"/>
                    </a:cubicBezTo>
                    <a:cubicBezTo>
                      <a:pt x="95" y="164"/>
                      <a:pt x="102" y="184"/>
                      <a:pt x="117" y="199"/>
                    </a:cubicBezTo>
                    <a:cubicBezTo>
                      <a:pt x="132" y="214"/>
                      <a:pt x="164" y="234"/>
                      <a:pt x="214" y="260"/>
                    </a:cubicBezTo>
                    <a:cubicBezTo>
                      <a:pt x="254" y="280"/>
                      <a:pt x="280" y="294"/>
                      <a:pt x="293" y="305"/>
                    </a:cubicBezTo>
                    <a:cubicBezTo>
                      <a:pt x="319" y="323"/>
                      <a:pt x="337" y="343"/>
                      <a:pt x="348" y="365"/>
                    </a:cubicBezTo>
                    <a:cubicBezTo>
                      <a:pt x="358" y="384"/>
                      <a:pt x="363" y="408"/>
                      <a:pt x="363" y="436"/>
                    </a:cubicBezTo>
                    <a:cubicBezTo>
                      <a:pt x="363" y="543"/>
                      <a:pt x="290" y="597"/>
                      <a:pt x="145" y="597"/>
                    </a:cubicBezTo>
                    <a:cubicBezTo>
                      <a:pt x="86" y="597"/>
                      <a:pt x="38" y="589"/>
                      <a:pt x="0" y="57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1" name="Freeform 76"/>
              <p:cNvSpPr>
                <a:spLocks/>
              </p:cNvSpPr>
              <p:nvPr/>
            </p:nvSpPr>
            <p:spPr bwMode="gray">
              <a:xfrm>
                <a:off x="1733" y="1895"/>
                <a:ext cx="86" cy="170"/>
              </a:xfrm>
              <a:custGeom>
                <a:avLst/>
                <a:gdLst>
                  <a:gd name="T0" fmla="*/ 0 w 429"/>
                  <a:gd name="T1" fmla="*/ 0 h 851"/>
                  <a:gd name="T2" fmla="*/ 0 w 429"/>
                  <a:gd name="T3" fmla="*/ 0 h 851"/>
                  <a:gd name="T4" fmla="*/ 0 w 429"/>
                  <a:gd name="T5" fmla="*/ 0 h 851"/>
                  <a:gd name="T6" fmla="*/ 0 w 429"/>
                  <a:gd name="T7" fmla="*/ 0 h 851"/>
                  <a:gd name="T8" fmla="*/ 0 w 429"/>
                  <a:gd name="T9" fmla="*/ 0 h 851"/>
                  <a:gd name="T10" fmla="*/ 0 w 429"/>
                  <a:gd name="T11" fmla="*/ 0 h 851"/>
                  <a:gd name="T12" fmla="*/ 0 w 429"/>
                  <a:gd name="T13" fmla="*/ 0 h 851"/>
                  <a:gd name="T14" fmla="*/ 0 w 429"/>
                  <a:gd name="T15" fmla="*/ 0 h 851"/>
                  <a:gd name="T16" fmla="*/ 0 w 429"/>
                  <a:gd name="T17" fmla="*/ 0 h 851"/>
                  <a:gd name="T18" fmla="*/ 0 w 429"/>
                  <a:gd name="T19" fmla="*/ 0 h 851"/>
                  <a:gd name="T20" fmla="*/ 0 w 429"/>
                  <a:gd name="T21" fmla="*/ 0 h 851"/>
                  <a:gd name="T22" fmla="*/ 0 w 429"/>
                  <a:gd name="T23" fmla="*/ 0 h 851"/>
                  <a:gd name="T24" fmla="*/ 0 w 429"/>
                  <a:gd name="T25" fmla="*/ 0 h 851"/>
                  <a:gd name="T26" fmla="*/ 0 w 429"/>
                  <a:gd name="T27" fmla="*/ 0 h 851"/>
                  <a:gd name="T28" fmla="*/ 0 w 429"/>
                  <a:gd name="T29" fmla="*/ 0 h 8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9" h="851">
                    <a:moveTo>
                      <a:pt x="0" y="85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300"/>
                      <a:pt x="96" y="300"/>
                      <a:pt x="96" y="300"/>
                    </a:cubicBezTo>
                    <a:cubicBezTo>
                      <a:pt x="147" y="280"/>
                      <a:pt x="194" y="270"/>
                      <a:pt x="239" y="270"/>
                    </a:cubicBezTo>
                    <a:cubicBezTo>
                      <a:pt x="328" y="270"/>
                      <a:pt x="386" y="300"/>
                      <a:pt x="411" y="359"/>
                    </a:cubicBezTo>
                    <a:cubicBezTo>
                      <a:pt x="423" y="386"/>
                      <a:pt x="429" y="434"/>
                      <a:pt x="429" y="504"/>
                    </a:cubicBezTo>
                    <a:cubicBezTo>
                      <a:pt x="429" y="851"/>
                      <a:pt x="429" y="851"/>
                      <a:pt x="429" y="851"/>
                    </a:cubicBezTo>
                    <a:cubicBezTo>
                      <a:pt x="332" y="851"/>
                      <a:pt x="332" y="851"/>
                      <a:pt x="332" y="851"/>
                    </a:cubicBezTo>
                    <a:cubicBezTo>
                      <a:pt x="332" y="489"/>
                      <a:pt x="332" y="489"/>
                      <a:pt x="332" y="489"/>
                    </a:cubicBezTo>
                    <a:cubicBezTo>
                      <a:pt x="332" y="435"/>
                      <a:pt x="326" y="397"/>
                      <a:pt x="315" y="374"/>
                    </a:cubicBezTo>
                    <a:cubicBezTo>
                      <a:pt x="300" y="344"/>
                      <a:pt x="271" y="329"/>
                      <a:pt x="229" y="329"/>
                    </a:cubicBezTo>
                    <a:cubicBezTo>
                      <a:pt x="192" y="329"/>
                      <a:pt x="147" y="340"/>
                      <a:pt x="96" y="363"/>
                    </a:cubicBezTo>
                    <a:cubicBezTo>
                      <a:pt x="96" y="851"/>
                      <a:pt x="96" y="851"/>
                      <a:pt x="96" y="851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2" name="Freeform 77"/>
              <p:cNvSpPr>
                <a:spLocks noEditPoints="1"/>
              </p:cNvSpPr>
              <p:nvPr/>
            </p:nvSpPr>
            <p:spPr bwMode="gray">
              <a:xfrm>
                <a:off x="1845" y="1949"/>
                <a:ext cx="88" cy="120"/>
              </a:xfrm>
              <a:custGeom>
                <a:avLst/>
                <a:gdLst>
                  <a:gd name="T0" fmla="*/ 0 w 439"/>
                  <a:gd name="T1" fmla="*/ 0 h 597"/>
                  <a:gd name="T2" fmla="*/ 0 w 439"/>
                  <a:gd name="T3" fmla="*/ 0 h 597"/>
                  <a:gd name="T4" fmla="*/ 0 w 439"/>
                  <a:gd name="T5" fmla="*/ 0 h 597"/>
                  <a:gd name="T6" fmla="*/ 0 w 439"/>
                  <a:gd name="T7" fmla="*/ 0 h 597"/>
                  <a:gd name="T8" fmla="*/ 0 w 439"/>
                  <a:gd name="T9" fmla="*/ 0 h 597"/>
                  <a:gd name="T10" fmla="*/ 0 w 439"/>
                  <a:gd name="T11" fmla="*/ 0 h 597"/>
                  <a:gd name="T12" fmla="*/ 0 w 439"/>
                  <a:gd name="T13" fmla="*/ 0 h 597"/>
                  <a:gd name="T14" fmla="*/ 0 w 439"/>
                  <a:gd name="T15" fmla="*/ 0 h 597"/>
                  <a:gd name="T16" fmla="*/ 0 w 439"/>
                  <a:gd name="T17" fmla="*/ 0 h 597"/>
                  <a:gd name="T18" fmla="*/ 0 w 439"/>
                  <a:gd name="T19" fmla="*/ 0 h 597"/>
                  <a:gd name="T20" fmla="*/ 0 w 439"/>
                  <a:gd name="T21" fmla="*/ 0 h 597"/>
                  <a:gd name="T22" fmla="*/ 0 w 439"/>
                  <a:gd name="T23" fmla="*/ 0 h 597"/>
                  <a:gd name="T24" fmla="*/ 0 w 439"/>
                  <a:gd name="T25" fmla="*/ 0 h 597"/>
                  <a:gd name="T26" fmla="*/ 0 w 439"/>
                  <a:gd name="T27" fmla="*/ 0 h 597"/>
                  <a:gd name="T28" fmla="*/ 0 w 439"/>
                  <a:gd name="T29" fmla="*/ 0 h 597"/>
                  <a:gd name="T30" fmla="*/ 0 w 439"/>
                  <a:gd name="T31" fmla="*/ 0 h 597"/>
                  <a:gd name="T32" fmla="*/ 0 w 439"/>
                  <a:gd name="T33" fmla="*/ 0 h 597"/>
                  <a:gd name="T34" fmla="*/ 0 w 439"/>
                  <a:gd name="T35" fmla="*/ 0 h 597"/>
                  <a:gd name="T36" fmla="*/ 0 w 439"/>
                  <a:gd name="T37" fmla="*/ 0 h 597"/>
                  <a:gd name="T38" fmla="*/ 0 w 439"/>
                  <a:gd name="T39" fmla="*/ 0 h 597"/>
                  <a:gd name="T40" fmla="*/ 0 w 439"/>
                  <a:gd name="T41" fmla="*/ 0 h 597"/>
                  <a:gd name="T42" fmla="*/ 0 w 439"/>
                  <a:gd name="T43" fmla="*/ 0 h 597"/>
                  <a:gd name="T44" fmla="*/ 0 w 439"/>
                  <a:gd name="T45" fmla="*/ 0 h 597"/>
                  <a:gd name="T46" fmla="*/ 0 w 439"/>
                  <a:gd name="T47" fmla="*/ 0 h 59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39" h="597">
                    <a:moveTo>
                      <a:pt x="342" y="224"/>
                    </a:moveTo>
                    <a:cubicBezTo>
                      <a:pt x="342" y="194"/>
                      <a:pt x="342" y="194"/>
                      <a:pt x="342" y="194"/>
                    </a:cubicBezTo>
                    <a:cubicBezTo>
                      <a:pt x="342" y="157"/>
                      <a:pt x="336" y="129"/>
                      <a:pt x="324" y="108"/>
                    </a:cubicBezTo>
                    <a:cubicBezTo>
                      <a:pt x="306" y="77"/>
                      <a:pt x="269" y="61"/>
                      <a:pt x="212" y="61"/>
                    </a:cubicBezTo>
                    <a:cubicBezTo>
                      <a:pt x="160" y="61"/>
                      <a:pt x="108" y="71"/>
                      <a:pt x="55" y="93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108" y="9"/>
                      <a:pt x="164" y="0"/>
                      <a:pt x="222" y="0"/>
                    </a:cubicBezTo>
                    <a:cubicBezTo>
                      <a:pt x="310" y="0"/>
                      <a:pt x="371" y="20"/>
                      <a:pt x="404" y="60"/>
                    </a:cubicBezTo>
                    <a:cubicBezTo>
                      <a:pt x="422" y="82"/>
                      <a:pt x="432" y="114"/>
                      <a:pt x="437" y="157"/>
                    </a:cubicBezTo>
                    <a:cubicBezTo>
                      <a:pt x="438" y="173"/>
                      <a:pt x="439" y="196"/>
                      <a:pt x="439" y="227"/>
                    </a:cubicBezTo>
                    <a:cubicBezTo>
                      <a:pt x="439" y="570"/>
                      <a:pt x="439" y="570"/>
                      <a:pt x="439" y="570"/>
                    </a:cubicBezTo>
                    <a:cubicBezTo>
                      <a:pt x="373" y="588"/>
                      <a:pt x="303" y="597"/>
                      <a:pt x="229" y="597"/>
                    </a:cubicBezTo>
                    <a:cubicBezTo>
                      <a:pt x="158" y="597"/>
                      <a:pt x="103" y="586"/>
                      <a:pt x="64" y="564"/>
                    </a:cubicBezTo>
                    <a:cubicBezTo>
                      <a:pt x="22" y="540"/>
                      <a:pt x="0" y="498"/>
                      <a:pt x="0" y="438"/>
                    </a:cubicBezTo>
                    <a:cubicBezTo>
                      <a:pt x="0" y="369"/>
                      <a:pt x="25" y="318"/>
                      <a:pt x="75" y="285"/>
                    </a:cubicBezTo>
                    <a:cubicBezTo>
                      <a:pt x="112" y="261"/>
                      <a:pt x="175" y="243"/>
                      <a:pt x="263" y="233"/>
                    </a:cubicBezTo>
                    <a:cubicBezTo>
                      <a:pt x="279" y="231"/>
                      <a:pt x="306" y="228"/>
                      <a:pt x="342" y="224"/>
                    </a:cubicBezTo>
                    <a:moveTo>
                      <a:pt x="342" y="279"/>
                    </a:moveTo>
                    <a:cubicBezTo>
                      <a:pt x="283" y="285"/>
                      <a:pt x="239" y="292"/>
                      <a:pt x="208" y="300"/>
                    </a:cubicBezTo>
                    <a:cubicBezTo>
                      <a:pt x="135" y="318"/>
                      <a:pt x="99" y="361"/>
                      <a:pt x="99" y="428"/>
                    </a:cubicBezTo>
                    <a:cubicBezTo>
                      <a:pt x="99" y="465"/>
                      <a:pt x="109" y="492"/>
                      <a:pt x="131" y="509"/>
                    </a:cubicBezTo>
                    <a:cubicBezTo>
                      <a:pt x="155" y="529"/>
                      <a:pt x="192" y="539"/>
                      <a:pt x="244" y="539"/>
                    </a:cubicBezTo>
                    <a:cubicBezTo>
                      <a:pt x="279" y="539"/>
                      <a:pt x="312" y="534"/>
                      <a:pt x="342" y="525"/>
                    </a:cubicBezTo>
                    <a:lnTo>
                      <a:pt x="342" y="2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3" name="Freeform 78"/>
              <p:cNvSpPr>
                <a:spLocks noEditPoints="1"/>
              </p:cNvSpPr>
              <p:nvPr/>
            </p:nvSpPr>
            <p:spPr bwMode="gray">
              <a:xfrm>
                <a:off x="1968" y="1949"/>
                <a:ext cx="88" cy="171"/>
              </a:xfrm>
              <a:custGeom>
                <a:avLst/>
                <a:gdLst>
                  <a:gd name="T0" fmla="*/ 0 w 444"/>
                  <a:gd name="T1" fmla="*/ 0 h 852"/>
                  <a:gd name="T2" fmla="*/ 0 w 444"/>
                  <a:gd name="T3" fmla="*/ 0 h 852"/>
                  <a:gd name="T4" fmla="*/ 0 w 444"/>
                  <a:gd name="T5" fmla="*/ 0 h 852"/>
                  <a:gd name="T6" fmla="*/ 0 w 444"/>
                  <a:gd name="T7" fmla="*/ 0 h 852"/>
                  <a:gd name="T8" fmla="*/ 0 w 444"/>
                  <a:gd name="T9" fmla="*/ 0 h 852"/>
                  <a:gd name="T10" fmla="*/ 0 w 444"/>
                  <a:gd name="T11" fmla="*/ 0 h 852"/>
                  <a:gd name="T12" fmla="*/ 0 w 444"/>
                  <a:gd name="T13" fmla="*/ 0 h 852"/>
                  <a:gd name="T14" fmla="*/ 0 w 444"/>
                  <a:gd name="T15" fmla="*/ 0 h 852"/>
                  <a:gd name="T16" fmla="*/ 0 w 444"/>
                  <a:gd name="T17" fmla="*/ 0 h 852"/>
                  <a:gd name="T18" fmla="*/ 0 w 444"/>
                  <a:gd name="T19" fmla="*/ 0 h 852"/>
                  <a:gd name="T20" fmla="*/ 0 w 444"/>
                  <a:gd name="T21" fmla="*/ 0 h 852"/>
                  <a:gd name="T22" fmla="*/ 0 w 444"/>
                  <a:gd name="T23" fmla="*/ 0 h 852"/>
                  <a:gd name="T24" fmla="*/ 0 w 444"/>
                  <a:gd name="T25" fmla="*/ 0 h 852"/>
                  <a:gd name="T26" fmla="*/ 0 w 444"/>
                  <a:gd name="T27" fmla="*/ 0 h 852"/>
                  <a:gd name="T28" fmla="*/ 0 w 444"/>
                  <a:gd name="T29" fmla="*/ 0 h 852"/>
                  <a:gd name="T30" fmla="*/ 0 w 444"/>
                  <a:gd name="T31" fmla="*/ 0 h 852"/>
                  <a:gd name="T32" fmla="*/ 0 w 444"/>
                  <a:gd name="T33" fmla="*/ 0 h 852"/>
                  <a:gd name="T34" fmla="*/ 0 w 444"/>
                  <a:gd name="T35" fmla="*/ 0 h 852"/>
                  <a:gd name="T36" fmla="*/ 0 w 444"/>
                  <a:gd name="T37" fmla="*/ 0 h 85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44" h="852">
                    <a:moveTo>
                      <a:pt x="96" y="557"/>
                    </a:moveTo>
                    <a:cubicBezTo>
                      <a:pt x="96" y="852"/>
                      <a:pt x="96" y="852"/>
                      <a:pt x="96" y="852"/>
                    </a:cubicBezTo>
                    <a:cubicBezTo>
                      <a:pt x="0" y="852"/>
                      <a:pt x="0" y="852"/>
                      <a:pt x="0" y="85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6" y="8"/>
                      <a:pt x="131" y="0"/>
                      <a:pt x="195" y="0"/>
                    </a:cubicBezTo>
                    <a:cubicBezTo>
                      <a:pt x="293" y="0"/>
                      <a:pt x="360" y="30"/>
                      <a:pt x="396" y="89"/>
                    </a:cubicBezTo>
                    <a:cubicBezTo>
                      <a:pt x="428" y="142"/>
                      <a:pt x="444" y="211"/>
                      <a:pt x="444" y="298"/>
                    </a:cubicBezTo>
                    <a:cubicBezTo>
                      <a:pt x="444" y="389"/>
                      <a:pt x="423" y="462"/>
                      <a:pt x="383" y="519"/>
                    </a:cubicBezTo>
                    <a:cubicBezTo>
                      <a:pt x="345" y="571"/>
                      <a:pt x="288" y="597"/>
                      <a:pt x="214" y="597"/>
                    </a:cubicBezTo>
                    <a:cubicBezTo>
                      <a:pt x="183" y="597"/>
                      <a:pt x="156" y="592"/>
                      <a:pt x="134" y="582"/>
                    </a:cubicBezTo>
                    <a:cubicBezTo>
                      <a:pt x="124" y="577"/>
                      <a:pt x="111" y="569"/>
                      <a:pt x="96" y="557"/>
                    </a:cubicBezTo>
                    <a:moveTo>
                      <a:pt x="96" y="490"/>
                    </a:moveTo>
                    <a:cubicBezTo>
                      <a:pt x="129" y="522"/>
                      <a:pt x="165" y="539"/>
                      <a:pt x="204" y="539"/>
                    </a:cubicBezTo>
                    <a:cubicBezTo>
                      <a:pt x="253" y="539"/>
                      <a:pt x="290" y="514"/>
                      <a:pt x="313" y="464"/>
                    </a:cubicBezTo>
                    <a:cubicBezTo>
                      <a:pt x="335" y="418"/>
                      <a:pt x="345" y="363"/>
                      <a:pt x="345" y="296"/>
                    </a:cubicBezTo>
                    <a:cubicBezTo>
                      <a:pt x="345" y="214"/>
                      <a:pt x="331" y="152"/>
                      <a:pt x="302" y="110"/>
                    </a:cubicBezTo>
                    <a:cubicBezTo>
                      <a:pt x="278" y="76"/>
                      <a:pt x="238" y="59"/>
                      <a:pt x="180" y="59"/>
                    </a:cubicBezTo>
                    <a:cubicBezTo>
                      <a:pt x="155" y="59"/>
                      <a:pt x="127" y="61"/>
                      <a:pt x="96" y="66"/>
                    </a:cubicBezTo>
                    <a:lnTo>
                      <a:pt x="96" y="4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4" name="Freeform 79"/>
              <p:cNvSpPr>
                <a:spLocks noEditPoints="1"/>
              </p:cNvSpPr>
              <p:nvPr/>
            </p:nvSpPr>
            <p:spPr bwMode="gray">
              <a:xfrm>
                <a:off x="2083" y="1911"/>
                <a:ext cx="24" cy="154"/>
              </a:xfrm>
              <a:custGeom>
                <a:avLst/>
                <a:gdLst>
                  <a:gd name="T0" fmla="*/ 0 w 118"/>
                  <a:gd name="T1" fmla="*/ 0 h 772"/>
                  <a:gd name="T2" fmla="*/ 0 w 118"/>
                  <a:gd name="T3" fmla="*/ 0 h 772"/>
                  <a:gd name="T4" fmla="*/ 0 w 118"/>
                  <a:gd name="T5" fmla="*/ 0 h 772"/>
                  <a:gd name="T6" fmla="*/ 0 w 118"/>
                  <a:gd name="T7" fmla="*/ 0 h 772"/>
                  <a:gd name="T8" fmla="*/ 0 w 118"/>
                  <a:gd name="T9" fmla="*/ 0 h 772"/>
                  <a:gd name="T10" fmla="*/ 0 w 118"/>
                  <a:gd name="T11" fmla="*/ 0 h 772"/>
                  <a:gd name="T12" fmla="*/ 0 w 118"/>
                  <a:gd name="T13" fmla="*/ 0 h 772"/>
                  <a:gd name="T14" fmla="*/ 0 w 118"/>
                  <a:gd name="T15" fmla="*/ 0 h 772"/>
                  <a:gd name="T16" fmla="*/ 0 w 118"/>
                  <a:gd name="T17" fmla="*/ 0 h 772"/>
                  <a:gd name="T18" fmla="*/ 0 w 118"/>
                  <a:gd name="T19" fmla="*/ 0 h 772"/>
                  <a:gd name="T20" fmla="*/ 0 w 118"/>
                  <a:gd name="T21" fmla="*/ 0 h 772"/>
                  <a:gd name="T22" fmla="*/ 0 w 118"/>
                  <a:gd name="T23" fmla="*/ 0 h 772"/>
                  <a:gd name="T24" fmla="*/ 0 w 118"/>
                  <a:gd name="T25" fmla="*/ 0 h 772"/>
                  <a:gd name="T26" fmla="*/ 0 w 118"/>
                  <a:gd name="T27" fmla="*/ 0 h 7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8" h="772">
                    <a:moveTo>
                      <a:pt x="59" y="0"/>
                    </a:moveTo>
                    <a:cubicBezTo>
                      <a:pt x="76" y="0"/>
                      <a:pt x="91" y="6"/>
                      <a:pt x="103" y="19"/>
                    </a:cubicBezTo>
                    <a:cubicBezTo>
                      <a:pt x="113" y="31"/>
                      <a:pt x="118" y="44"/>
                      <a:pt x="118" y="59"/>
                    </a:cubicBezTo>
                    <a:cubicBezTo>
                      <a:pt x="118" y="77"/>
                      <a:pt x="111" y="91"/>
                      <a:pt x="98" y="103"/>
                    </a:cubicBezTo>
                    <a:cubicBezTo>
                      <a:pt x="87" y="113"/>
                      <a:pt x="74" y="118"/>
                      <a:pt x="58" y="118"/>
                    </a:cubicBezTo>
                    <a:cubicBezTo>
                      <a:pt x="41" y="118"/>
                      <a:pt x="26" y="112"/>
                      <a:pt x="15" y="99"/>
                    </a:cubicBezTo>
                    <a:cubicBezTo>
                      <a:pt x="5" y="88"/>
                      <a:pt x="0" y="74"/>
                      <a:pt x="0" y="58"/>
                    </a:cubicBezTo>
                    <a:cubicBezTo>
                      <a:pt x="0" y="41"/>
                      <a:pt x="6" y="27"/>
                      <a:pt x="19" y="15"/>
                    </a:cubicBezTo>
                    <a:cubicBezTo>
                      <a:pt x="30" y="5"/>
                      <a:pt x="43" y="0"/>
                      <a:pt x="59" y="0"/>
                    </a:cubicBezTo>
                    <a:moveTo>
                      <a:pt x="12" y="207"/>
                    </a:moveTo>
                    <a:cubicBezTo>
                      <a:pt x="108" y="207"/>
                      <a:pt x="108" y="207"/>
                      <a:pt x="108" y="207"/>
                    </a:cubicBezTo>
                    <a:cubicBezTo>
                      <a:pt x="108" y="772"/>
                      <a:pt x="108" y="772"/>
                      <a:pt x="108" y="772"/>
                    </a:cubicBezTo>
                    <a:cubicBezTo>
                      <a:pt x="12" y="772"/>
                      <a:pt x="12" y="772"/>
                      <a:pt x="12" y="772"/>
                    </a:cubicBezTo>
                    <a:lnTo>
                      <a:pt x="12" y="2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5" name="Freeform 80"/>
              <p:cNvSpPr>
                <a:spLocks/>
              </p:cNvSpPr>
              <p:nvPr/>
            </p:nvSpPr>
            <p:spPr bwMode="gray">
              <a:xfrm>
                <a:off x="2141" y="1949"/>
                <a:ext cx="86" cy="116"/>
              </a:xfrm>
              <a:custGeom>
                <a:avLst/>
                <a:gdLst>
                  <a:gd name="T0" fmla="*/ 0 w 430"/>
                  <a:gd name="T1" fmla="*/ 0 h 581"/>
                  <a:gd name="T2" fmla="*/ 0 w 430"/>
                  <a:gd name="T3" fmla="*/ 0 h 581"/>
                  <a:gd name="T4" fmla="*/ 0 w 430"/>
                  <a:gd name="T5" fmla="*/ 0 h 581"/>
                  <a:gd name="T6" fmla="*/ 0 w 430"/>
                  <a:gd name="T7" fmla="*/ 0 h 581"/>
                  <a:gd name="T8" fmla="*/ 0 w 430"/>
                  <a:gd name="T9" fmla="*/ 0 h 581"/>
                  <a:gd name="T10" fmla="*/ 0 w 430"/>
                  <a:gd name="T11" fmla="*/ 0 h 581"/>
                  <a:gd name="T12" fmla="*/ 0 w 430"/>
                  <a:gd name="T13" fmla="*/ 0 h 581"/>
                  <a:gd name="T14" fmla="*/ 0 w 430"/>
                  <a:gd name="T15" fmla="*/ 0 h 581"/>
                  <a:gd name="T16" fmla="*/ 0 w 430"/>
                  <a:gd name="T17" fmla="*/ 0 h 581"/>
                  <a:gd name="T18" fmla="*/ 0 w 430"/>
                  <a:gd name="T19" fmla="*/ 0 h 581"/>
                  <a:gd name="T20" fmla="*/ 0 w 430"/>
                  <a:gd name="T21" fmla="*/ 0 h 581"/>
                  <a:gd name="T22" fmla="*/ 0 w 430"/>
                  <a:gd name="T23" fmla="*/ 0 h 581"/>
                  <a:gd name="T24" fmla="*/ 0 w 430"/>
                  <a:gd name="T25" fmla="*/ 0 h 5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30" h="581">
                    <a:moveTo>
                      <a:pt x="0" y="581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90" y="8"/>
                      <a:pt x="165" y="0"/>
                      <a:pt x="227" y="0"/>
                    </a:cubicBezTo>
                    <a:cubicBezTo>
                      <a:pt x="325" y="0"/>
                      <a:pt x="387" y="30"/>
                      <a:pt x="412" y="89"/>
                    </a:cubicBezTo>
                    <a:cubicBezTo>
                      <a:pt x="424" y="117"/>
                      <a:pt x="430" y="165"/>
                      <a:pt x="430" y="234"/>
                    </a:cubicBezTo>
                    <a:cubicBezTo>
                      <a:pt x="430" y="581"/>
                      <a:pt x="430" y="581"/>
                      <a:pt x="430" y="581"/>
                    </a:cubicBezTo>
                    <a:cubicBezTo>
                      <a:pt x="333" y="581"/>
                      <a:pt x="333" y="581"/>
                      <a:pt x="333" y="581"/>
                    </a:cubicBezTo>
                    <a:cubicBezTo>
                      <a:pt x="333" y="240"/>
                      <a:pt x="333" y="240"/>
                      <a:pt x="333" y="240"/>
                    </a:cubicBezTo>
                    <a:cubicBezTo>
                      <a:pt x="333" y="173"/>
                      <a:pt x="327" y="128"/>
                      <a:pt x="316" y="105"/>
                    </a:cubicBezTo>
                    <a:cubicBezTo>
                      <a:pt x="300" y="74"/>
                      <a:pt x="267" y="59"/>
                      <a:pt x="217" y="59"/>
                    </a:cubicBezTo>
                    <a:cubicBezTo>
                      <a:pt x="178" y="59"/>
                      <a:pt x="138" y="63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6" name="Freeform 81"/>
              <p:cNvSpPr>
                <a:spLocks noEditPoints="1"/>
              </p:cNvSpPr>
              <p:nvPr/>
            </p:nvSpPr>
            <p:spPr bwMode="gray">
              <a:xfrm>
                <a:off x="2254" y="1949"/>
                <a:ext cx="89" cy="172"/>
              </a:xfrm>
              <a:custGeom>
                <a:avLst/>
                <a:gdLst>
                  <a:gd name="T0" fmla="*/ 0 w 446"/>
                  <a:gd name="T1" fmla="*/ 0 h 861"/>
                  <a:gd name="T2" fmla="*/ 0 w 446"/>
                  <a:gd name="T3" fmla="*/ 0 h 861"/>
                  <a:gd name="T4" fmla="*/ 0 w 446"/>
                  <a:gd name="T5" fmla="*/ 0 h 861"/>
                  <a:gd name="T6" fmla="*/ 0 w 446"/>
                  <a:gd name="T7" fmla="*/ 0 h 861"/>
                  <a:gd name="T8" fmla="*/ 0 w 446"/>
                  <a:gd name="T9" fmla="*/ 0 h 861"/>
                  <a:gd name="T10" fmla="*/ 0 w 446"/>
                  <a:gd name="T11" fmla="*/ 0 h 861"/>
                  <a:gd name="T12" fmla="*/ 0 w 446"/>
                  <a:gd name="T13" fmla="*/ 0 h 861"/>
                  <a:gd name="T14" fmla="*/ 0 w 446"/>
                  <a:gd name="T15" fmla="*/ 0 h 861"/>
                  <a:gd name="T16" fmla="*/ 0 w 446"/>
                  <a:gd name="T17" fmla="*/ 0 h 861"/>
                  <a:gd name="T18" fmla="*/ 0 w 446"/>
                  <a:gd name="T19" fmla="*/ 0 h 861"/>
                  <a:gd name="T20" fmla="*/ 0 w 446"/>
                  <a:gd name="T21" fmla="*/ 0 h 861"/>
                  <a:gd name="T22" fmla="*/ 0 w 446"/>
                  <a:gd name="T23" fmla="*/ 0 h 861"/>
                  <a:gd name="T24" fmla="*/ 0 w 446"/>
                  <a:gd name="T25" fmla="*/ 0 h 861"/>
                  <a:gd name="T26" fmla="*/ 0 w 446"/>
                  <a:gd name="T27" fmla="*/ 0 h 861"/>
                  <a:gd name="T28" fmla="*/ 0 w 446"/>
                  <a:gd name="T29" fmla="*/ 0 h 861"/>
                  <a:gd name="T30" fmla="*/ 0 w 446"/>
                  <a:gd name="T31" fmla="*/ 0 h 861"/>
                  <a:gd name="T32" fmla="*/ 0 w 446"/>
                  <a:gd name="T33" fmla="*/ 0 h 861"/>
                  <a:gd name="T34" fmla="*/ 0 w 446"/>
                  <a:gd name="T35" fmla="*/ 0 h 861"/>
                  <a:gd name="T36" fmla="*/ 0 w 446"/>
                  <a:gd name="T37" fmla="*/ 0 h 861"/>
                  <a:gd name="T38" fmla="*/ 0 w 446"/>
                  <a:gd name="T39" fmla="*/ 0 h 861"/>
                  <a:gd name="T40" fmla="*/ 0 w 446"/>
                  <a:gd name="T41" fmla="*/ 0 h 861"/>
                  <a:gd name="T42" fmla="*/ 0 w 446"/>
                  <a:gd name="T43" fmla="*/ 0 h 861"/>
                  <a:gd name="T44" fmla="*/ 0 w 446"/>
                  <a:gd name="T45" fmla="*/ 0 h 861"/>
                  <a:gd name="T46" fmla="*/ 0 w 446"/>
                  <a:gd name="T47" fmla="*/ 0 h 861"/>
                  <a:gd name="T48" fmla="*/ 0 w 446"/>
                  <a:gd name="T49" fmla="*/ 0 h 861"/>
                  <a:gd name="T50" fmla="*/ 0 w 446"/>
                  <a:gd name="T51" fmla="*/ 0 h 861"/>
                  <a:gd name="T52" fmla="*/ 0 w 446"/>
                  <a:gd name="T53" fmla="*/ 0 h 861"/>
                  <a:gd name="T54" fmla="*/ 0 w 446"/>
                  <a:gd name="T55" fmla="*/ 0 h 861"/>
                  <a:gd name="T56" fmla="*/ 0 w 446"/>
                  <a:gd name="T57" fmla="*/ 0 h 861"/>
                  <a:gd name="T58" fmla="*/ 0 w 446"/>
                  <a:gd name="T59" fmla="*/ 0 h 8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46" h="861">
                    <a:moveTo>
                      <a:pt x="349" y="531"/>
                    </a:moveTo>
                    <a:cubicBezTo>
                      <a:pt x="334" y="547"/>
                      <a:pt x="322" y="558"/>
                      <a:pt x="313" y="565"/>
                    </a:cubicBezTo>
                    <a:cubicBezTo>
                      <a:pt x="283" y="586"/>
                      <a:pt x="246" y="597"/>
                      <a:pt x="201" y="597"/>
                    </a:cubicBezTo>
                    <a:cubicBezTo>
                      <a:pt x="150" y="597"/>
                      <a:pt x="109" y="583"/>
                      <a:pt x="76" y="555"/>
                    </a:cubicBezTo>
                    <a:cubicBezTo>
                      <a:pt x="25" y="513"/>
                      <a:pt x="0" y="436"/>
                      <a:pt x="0" y="325"/>
                    </a:cubicBezTo>
                    <a:cubicBezTo>
                      <a:pt x="0" y="235"/>
                      <a:pt x="18" y="162"/>
                      <a:pt x="55" y="103"/>
                    </a:cubicBezTo>
                    <a:cubicBezTo>
                      <a:pt x="99" y="35"/>
                      <a:pt x="169" y="0"/>
                      <a:pt x="267" y="0"/>
                    </a:cubicBezTo>
                    <a:cubicBezTo>
                      <a:pt x="324" y="0"/>
                      <a:pt x="384" y="8"/>
                      <a:pt x="446" y="23"/>
                    </a:cubicBezTo>
                    <a:cubicBezTo>
                      <a:pt x="446" y="471"/>
                      <a:pt x="446" y="471"/>
                      <a:pt x="446" y="471"/>
                    </a:cubicBezTo>
                    <a:cubicBezTo>
                      <a:pt x="446" y="554"/>
                      <a:pt x="442" y="617"/>
                      <a:pt x="435" y="661"/>
                    </a:cubicBezTo>
                    <a:cubicBezTo>
                      <a:pt x="422" y="740"/>
                      <a:pt x="387" y="794"/>
                      <a:pt x="330" y="824"/>
                    </a:cubicBezTo>
                    <a:cubicBezTo>
                      <a:pt x="284" y="849"/>
                      <a:pt x="224" y="861"/>
                      <a:pt x="149" y="861"/>
                    </a:cubicBezTo>
                    <a:cubicBezTo>
                      <a:pt x="129" y="861"/>
                      <a:pt x="104" y="859"/>
                      <a:pt x="77" y="856"/>
                    </a:cubicBezTo>
                    <a:cubicBezTo>
                      <a:pt x="77" y="798"/>
                      <a:pt x="77" y="798"/>
                      <a:pt x="77" y="798"/>
                    </a:cubicBezTo>
                    <a:cubicBezTo>
                      <a:pt x="102" y="801"/>
                      <a:pt x="126" y="802"/>
                      <a:pt x="149" y="802"/>
                    </a:cubicBezTo>
                    <a:cubicBezTo>
                      <a:pt x="202" y="802"/>
                      <a:pt x="241" y="796"/>
                      <a:pt x="267" y="781"/>
                    </a:cubicBezTo>
                    <a:cubicBezTo>
                      <a:pt x="305" y="761"/>
                      <a:pt x="330" y="725"/>
                      <a:pt x="340" y="673"/>
                    </a:cubicBezTo>
                    <a:cubicBezTo>
                      <a:pt x="346" y="643"/>
                      <a:pt x="349" y="606"/>
                      <a:pt x="349" y="562"/>
                    </a:cubicBezTo>
                    <a:lnTo>
                      <a:pt x="349" y="531"/>
                    </a:lnTo>
                    <a:close/>
                    <a:moveTo>
                      <a:pt x="349" y="64"/>
                    </a:moveTo>
                    <a:cubicBezTo>
                      <a:pt x="322" y="61"/>
                      <a:pt x="298" y="59"/>
                      <a:pt x="276" y="59"/>
                    </a:cubicBezTo>
                    <a:cubicBezTo>
                      <a:pt x="236" y="59"/>
                      <a:pt x="204" y="67"/>
                      <a:pt x="181" y="83"/>
                    </a:cubicBezTo>
                    <a:cubicBezTo>
                      <a:pt x="155" y="102"/>
                      <a:pt x="134" y="136"/>
                      <a:pt x="119" y="183"/>
                    </a:cubicBezTo>
                    <a:cubicBezTo>
                      <a:pt x="106" y="225"/>
                      <a:pt x="99" y="274"/>
                      <a:pt x="99" y="329"/>
                    </a:cubicBezTo>
                    <a:cubicBezTo>
                      <a:pt x="99" y="406"/>
                      <a:pt x="111" y="462"/>
                      <a:pt x="136" y="497"/>
                    </a:cubicBezTo>
                    <a:cubicBezTo>
                      <a:pt x="156" y="525"/>
                      <a:pt x="182" y="539"/>
                      <a:pt x="214" y="539"/>
                    </a:cubicBezTo>
                    <a:cubicBezTo>
                      <a:pt x="242" y="539"/>
                      <a:pt x="267" y="530"/>
                      <a:pt x="291" y="513"/>
                    </a:cubicBezTo>
                    <a:cubicBezTo>
                      <a:pt x="314" y="495"/>
                      <a:pt x="331" y="472"/>
                      <a:pt x="341" y="444"/>
                    </a:cubicBezTo>
                    <a:cubicBezTo>
                      <a:pt x="346" y="429"/>
                      <a:pt x="349" y="408"/>
                      <a:pt x="349" y="379"/>
                    </a:cubicBezTo>
                    <a:lnTo>
                      <a:pt x="349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7" name="Freeform 82"/>
              <p:cNvSpPr>
                <a:spLocks/>
              </p:cNvSpPr>
              <p:nvPr/>
            </p:nvSpPr>
            <p:spPr bwMode="gray">
              <a:xfrm>
                <a:off x="2431" y="1922"/>
                <a:ext cx="50" cy="143"/>
              </a:xfrm>
              <a:custGeom>
                <a:avLst/>
                <a:gdLst>
                  <a:gd name="T0" fmla="*/ 0 w 249"/>
                  <a:gd name="T1" fmla="*/ 0 h 718"/>
                  <a:gd name="T2" fmla="*/ 0 w 249"/>
                  <a:gd name="T3" fmla="*/ 0 h 718"/>
                  <a:gd name="T4" fmla="*/ 0 w 249"/>
                  <a:gd name="T5" fmla="*/ 0 h 718"/>
                  <a:gd name="T6" fmla="*/ 0 w 249"/>
                  <a:gd name="T7" fmla="*/ 0 h 718"/>
                  <a:gd name="T8" fmla="*/ 0 w 249"/>
                  <a:gd name="T9" fmla="*/ 0 h 718"/>
                  <a:gd name="T10" fmla="*/ 0 w 249"/>
                  <a:gd name="T11" fmla="*/ 0 h 718"/>
                  <a:gd name="T12" fmla="*/ 0 w 249"/>
                  <a:gd name="T13" fmla="*/ 0 h 718"/>
                  <a:gd name="T14" fmla="*/ 0 w 249"/>
                  <a:gd name="T15" fmla="*/ 0 h 718"/>
                  <a:gd name="T16" fmla="*/ 0 w 249"/>
                  <a:gd name="T17" fmla="*/ 0 h 718"/>
                  <a:gd name="T18" fmla="*/ 0 w 249"/>
                  <a:gd name="T19" fmla="*/ 0 h 718"/>
                  <a:gd name="T20" fmla="*/ 0 w 249"/>
                  <a:gd name="T21" fmla="*/ 0 h 718"/>
                  <a:gd name="T22" fmla="*/ 0 w 249"/>
                  <a:gd name="T23" fmla="*/ 0 h 718"/>
                  <a:gd name="T24" fmla="*/ 0 w 249"/>
                  <a:gd name="T25" fmla="*/ 0 h 718"/>
                  <a:gd name="T26" fmla="*/ 0 w 249"/>
                  <a:gd name="T27" fmla="*/ 0 h 718"/>
                  <a:gd name="T28" fmla="*/ 0 w 249"/>
                  <a:gd name="T29" fmla="*/ 0 h 718"/>
                  <a:gd name="T30" fmla="*/ 0 w 249"/>
                  <a:gd name="T31" fmla="*/ 0 h 718"/>
                  <a:gd name="T32" fmla="*/ 0 w 249"/>
                  <a:gd name="T33" fmla="*/ 0 h 7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9" h="718">
                    <a:moveTo>
                      <a:pt x="0" y="0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153"/>
                      <a:pt x="97" y="153"/>
                      <a:pt x="97" y="153"/>
                    </a:cubicBezTo>
                    <a:cubicBezTo>
                      <a:pt x="249" y="153"/>
                      <a:pt x="249" y="153"/>
                      <a:pt x="249" y="153"/>
                    </a:cubicBezTo>
                    <a:cubicBezTo>
                      <a:pt x="249" y="215"/>
                      <a:pt x="249" y="215"/>
                      <a:pt x="249" y="215"/>
                    </a:cubicBezTo>
                    <a:cubicBezTo>
                      <a:pt x="97" y="215"/>
                      <a:pt x="97" y="215"/>
                      <a:pt x="97" y="215"/>
                    </a:cubicBezTo>
                    <a:cubicBezTo>
                      <a:pt x="97" y="515"/>
                      <a:pt x="97" y="515"/>
                      <a:pt x="97" y="515"/>
                    </a:cubicBezTo>
                    <a:cubicBezTo>
                      <a:pt x="97" y="572"/>
                      <a:pt x="105" y="610"/>
                      <a:pt x="122" y="630"/>
                    </a:cubicBezTo>
                    <a:cubicBezTo>
                      <a:pt x="134" y="644"/>
                      <a:pt x="152" y="652"/>
                      <a:pt x="176" y="655"/>
                    </a:cubicBezTo>
                    <a:cubicBezTo>
                      <a:pt x="184" y="656"/>
                      <a:pt x="197" y="657"/>
                      <a:pt x="217" y="657"/>
                    </a:cubicBezTo>
                    <a:cubicBezTo>
                      <a:pt x="249" y="657"/>
                      <a:pt x="249" y="657"/>
                      <a:pt x="249" y="657"/>
                    </a:cubicBezTo>
                    <a:cubicBezTo>
                      <a:pt x="249" y="718"/>
                      <a:pt x="249" y="718"/>
                      <a:pt x="249" y="718"/>
                    </a:cubicBezTo>
                    <a:cubicBezTo>
                      <a:pt x="197" y="718"/>
                      <a:pt x="197" y="718"/>
                      <a:pt x="197" y="718"/>
                    </a:cubicBezTo>
                    <a:cubicBezTo>
                      <a:pt x="155" y="718"/>
                      <a:pt x="123" y="715"/>
                      <a:pt x="99" y="709"/>
                    </a:cubicBezTo>
                    <a:cubicBezTo>
                      <a:pt x="50" y="695"/>
                      <a:pt x="20" y="663"/>
                      <a:pt x="9" y="613"/>
                    </a:cubicBezTo>
                    <a:cubicBezTo>
                      <a:pt x="3" y="586"/>
                      <a:pt x="0" y="549"/>
                      <a:pt x="0" y="50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8" name="Freeform 83"/>
              <p:cNvSpPr>
                <a:spLocks noEditPoints="1"/>
              </p:cNvSpPr>
              <p:nvPr/>
            </p:nvSpPr>
            <p:spPr bwMode="gray">
              <a:xfrm>
                <a:off x="2502" y="1949"/>
                <a:ext cx="95" cy="120"/>
              </a:xfrm>
              <a:custGeom>
                <a:avLst/>
                <a:gdLst>
                  <a:gd name="T0" fmla="*/ 0 w 476"/>
                  <a:gd name="T1" fmla="*/ 0 h 597"/>
                  <a:gd name="T2" fmla="*/ 0 w 476"/>
                  <a:gd name="T3" fmla="*/ 0 h 597"/>
                  <a:gd name="T4" fmla="*/ 0 w 476"/>
                  <a:gd name="T5" fmla="*/ 0 h 597"/>
                  <a:gd name="T6" fmla="*/ 0 w 476"/>
                  <a:gd name="T7" fmla="*/ 0 h 597"/>
                  <a:gd name="T8" fmla="*/ 0 w 476"/>
                  <a:gd name="T9" fmla="*/ 0 h 597"/>
                  <a:gd name="T10" fmla="*/ 0 w 476"/>
                  <a:gd name="T11" fmla="*/ 0 h 597"/>
                  <a:gd name="T12" fmla="*/ 0 w 476"/>
                  <a:gd name="T13" fmla="*/ 0 h 597"/>
                  <a:gd name="T14" fmla="*/ 0 w 476"/>
                  <a:gd name="T15" fmla="*/ 0 h 597"/>
                  <a:gd name="T16" fmla="*/ 0 w 476"/>
                  <a:gd name="T17" fmla="*/ 0 h 597"/>
                  <a:gd name="T18" fmla="*/ 0 w 476"/>
                  <a:gd name="T19" fmla="*/ 0 h 597"/>
                  <a:gd name="T20" fmla="*/ 0 w 476"/>
                  <a:gd name="T21" fmla="*/ 0 h 597"/>
                  <a:gd name="T22" fmla="*/ 0 w 476"/>
                  <a:gd name="T23" fmla="*/ 0 h 597"/>
                  <a:gd name="T24" fmla="*/ 0 w 476"/>
                  <a:gd name="T25" fmla="*/ 0 h 597"/>
                  <a:gd name="T26" fmla="*/ 0 w 476"/>
                  <a:gd name="T27" fmla="*/ 0 h 597"/>
                  <a:gd name="T28" fmla="*/ 0 w 476"/>
                  <a:gd name="T29" fmla="*/ 0 h 597"/>
                  <a:gd name="T30" fmla="*/ 0 w 476"/>
                  <a:gd name="T31" fmla="*/ 0 h 597"/>
                  <a:gd name="T32" fmla="*/ 0 w 476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6" h="597">
                    <a:moveTo>
                      <a:pt x="238" y="0"/>
                    </a:moveTo>
                    <a:cubicBezTo>
                      <a:pt x="319" y="0"/>
                      <a:pt x="379" y="27"/>
                      <a:pt x="419" y="81"/>
                    </a:cubicBezTo>
                    <a:cubicBezTo>
                      <a:pt x="457" y="133"/>
                      <a:pt x="476" y="205"/>
                      <a:pt x="476" y="299"/>
                    </a:cubicBezTo>
                    <a:cubicBezTo>
                      <a:pt x="476" y="391"/>
                      <a:pt x="457" y="464"/>
                      <a:pt x="419" y="516"/>
                    </a:cubicBezTo>
                    <a:cubicBezTo>
                      <a:pt x="380" y="570"/>
                      <a:pt x="320" y="597"/>
                      <a:pt x="239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5" y="132"/>
                    </a:cubicBezTo>
                    <a:cubicBezTo>
                      <a:pt x="107" y="173"/>
                      <a:pt x="99" y="227"/>
                      <a:pt x="99" y="296"/>
                    </a:cubicBezTo>
                    <a:cubicBezTo>
                      <a:pt x="99" y="368"/>
                      <a:pt x="107" y="424"/>
                      <a:pt x="125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3" y="539"/>
                      <a:pt x="330" y="514"/>
                      <a:pt x="351" y="465"/>
                    </a:cubicBezTo>
                    <a:cubicBezTo>
                      <a:pt x="368" y="424"/>
                      <a:pt x="377" y="369"/>
                      <a:pt x="377" y="299"/>
                    </a:cubicBezTo>
                    <a:cubicBezTo>
                      <a:pt x="377" y="227"/>
                      <a:pt x="368" y="172"/>
                      <a:pt x="351" y="132"/>
                    </a:cubicBezTo>
                    <a:cubicBezTo>
                      <a:pt x="330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9" name="Freeform 84"/>
              <p:cNvSpPr>
                <a:spLocks/>
              </p:cNvSpPr>
              <p:nvPr/>
            </p:nvSpPr>
            <p:spPr bwMode="gray">
              <a:xfrm>
                <a:off x="2625" y="1949"/>
                <a:ext cx="146" cy="116"/>
              </a:xfrm>
              <a:custGeom>
                <a:avLst/>
                <a:gdLst>
                  <a:gd name="T0" fmla="*/ 0 w 730"/>
                  <a:gd name="T1" fmla="*/ 0 h 581"/>
                  <a:gd name="T2" fmla="*/ 0 w 730"/>
                  <a:gd name="T3" fmla="*/ 0 h 581"/>
                  <a:gd name="T4" fmla="*/ 0 w 730"/>
                  <a:gd name="T5" fmla="*/ 0 h 581"/>
                  <a:gd name="T6" fmla="*/ 0 w 730"/>
                  <a:gd name="T7" fmla="*/ 0 h 581"/>
                  <a:gd name="T8" fmla="*/ 0 w 730"/>
                  <a:gd name="T9" fmla="*/ 0 h 581"/>
                  <a:gd name="T10" fmla="*/ 0 w 730"/>
                  <a:gd name="T11" fmla="*/ 0 h 581"/>
                  <a:gd name="T12" fmla="*/ 0 w 730"/>
                  <a:gd name="T13" fmla="*/ 0 h 581"/>
                  <a:gd name="T14" fmla="*/ 0 w 730"/>
                  <a:gd name="T15" fmla="*/ 0 h 581"/>
                  <a:gd name="T16" fmla="*/ 0 w 730"/>
                  <a:gd name="T17" fmla="*/ 0 h 581"/>
                  <a:gd name="T18" fmla="*/ 0 w 730"/>
                  <a:gd name="T19" fmla="*/ 0 h 581"/>
                  <a:gd name="T20" fmla="*/ 0 w 730"/>
                  <a:gd name="T21" fmla="*/ 0 h 581"/>
                  <a:gd name="T22" fmla="*/ 0 w 730"/>
                  <a:gd name="T23" fmla="*/ 0 h 581"/>
                  <a:gd name="T24" fmla="*/ 0 w 730"/>
                  <a:gd name="T25" fmla="*/ 0 h 581"/>
                  <a:gd name="T26" fmla="*/ 0 w 730"/>
                  <a:gd name="T27" fmla="*/ 0 h 581"/>
                  <a:gd name="T28" fmla="*/ 0 w 730"/>
                  <a:gd name="T29" fmla="*/ 0 h 581"/>
                  <a:gd name="T30" fmla="*/ 0 w 730"/>
                  <a:gd name="T31" fmla="*/ 0 h 581"/>
                  <a:gd name="T32" fmla="*/ 0 w 730"/>
                  <a:gd name="T33" fmla="*/ 0 h 581"/>
                  <a:gd name="T34" fmla="*/ 0 w 730"/>
                  <a:gd name="T35" fmla="*/ 0 h 581"/>
                  <a:gd name="T36" fmla="*/ 0 w 730"/>
                  <a:gd name="T37" fmla="*/ 0 h 581"/>
                  <a:gd name="T38" fmla="*/ 0 w 730"/>
                  <a:gd name="T39" fmla="*/ 0 h 581"/>
                  <a:gd name="T40" fmla="*/ 0 w 730"/>
                  <a:gd name="T41" fmla="*/ 0 h 5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30" h="581">
                    <a:moveTo>
                      <a:pt x="0" y="581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88" y="8"/>
                      <a:pt x="158" y="0"/>
                      <a:pt x="209" y="0"/>
                    </a:cubicBezTo>
                    <a:cubicBezTo>
                      <a:pt x="276" y="0"/>
                      <a:pt x="326" y="12"/>
                      <a:pt x="360" y="37"/>
                    </a:cubicBezTo>
                    <a:cubicBezTo>
                      <a:pt x="421" y="12"/>
                      <a:pt x="481" y="0"/>
                      <a:pt x="541" y="0"/>
                    </a:cubicBezTo>
                    <a:cubicBezTo>
                      <a:pt x="632" y="0"/>
                      <a:pt x="690" y="30"/>
                      <a:pt x="714" y="90"/>
                    </a:cubicBezTo>
                    <a:cubicBezTo>
                      <a:pt x="725" y="118"/>
                      <a:pt x="730" y="166"/>
                      <a:pt x="730" y="234"/>
                    </a:cubicBezTo>
                    <a:cubicBezTo>
                      <a:pt x="730" y="581"/>
                      <a:pt x="730" y="581"/>
                      <a:pt x="730" y="581"/>
                    </a:cubicBezTo>
                    <a:cubicBezTo>
                      <a:pt x="634" y="581"/>
                      <a:pt x="634" y="581"/>
                      <a:pt x="634" y="581"/>
                    </a:cubicBezTo>
                    <a:cubicBezTo>
                      <a:pt x="634" y="240"/>
                      <a:pt x="634" y="240"/>
                      <a:pt x="634" y="240"/>
                    </a:cubicBezTo>
                    <a:cubicBezTo>
                      <a:pt x="634" y="174"/>
                      <a:pt x="628" y="129"/>
                      <a:pt x="618" y="106"/>
                    </a:cubicBezTo>
                    <a:cubicBezTo>
                      <a:pt x="604" y="75"/>
                      <a:pt x="574" y="59"/>
                      <a:pt x="528" y="59"/>
                    </a:cubicBezTo>
                    <a:cubicBezTo>
                      <a:pt x="491" y="59"/>
                      <a:pt x="452" y="68"/>
                      <a:pt x="413" y="85"/>
                    </a:cubicBezTo>
                    <a:cubicBezTo>
                      <a:pt x="413" y="581"/>
                      <a:pt x="413" y="581"/>
                      <a:pt x="413" y="581"/>
                    </a:cubicBezTo>
                    <a:cubicBezTo>
                      <a:pt x="317" y="581"/>
                      <a:pt x="317" y="581"/>
                      <a:pt x="317" y="581"/>
                    </a:cubicBezTo>
                    <a:cubicBezTo>
                      <a:pt x="317" y="236"/>
                      <a:pt x="317" y="236"/>
                      <a:pt x="317" y="236"/>
                    </a:cubicBezTo>
                    <a:cubicBezTo>
                      <a:pt x="317" y="172"/>
                      <a:pt x="312" y="129"/>
                      <a:pt x="301" y="106"/>
                    </a:cubicBezTo>
                    <a:cubicBezTo>
                      <a:pt x="286" y="75"/>
                      <a:pt x="255" y="59"/>
                      <a:pt x="209" y="59"/>
                    </a:cubicBezTo>
                    <a:cubicBezTo>
                      <a:pt x="173" y="59"/>
                      <a:pt x="135" y="63"/>
                      <a:pt x="96" y="71"/>
                    </a:cubicBezTo>
                    <a:cubicBezTo>
                      <a:pt x="96" y="581"/>
                      <a:pt x="96" y="581"/>
                      <a:pt x="96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0" name="Freeform 85"/>
              <p:cNvSpPr>
                <a:spLocks noEditPoints="1"/>
              </p:cNvSpPr>
              <p:nvPr/>
            </p:nvSpPr>
            <p:spPr bwMode="gray">
              <a:xfrm>
                <a:off x="2797" y="1949"/>
                <a:ext cx="95" cy="120"/>
              </a:xfrm>
              <a:custGeom>
                <a:avLst/>
                <a:gdLst>
                  <a:gd name="T0" fmla="*/ 0 w 475"/>
                  <a:gd name="T1" fmla="*/ 0 h 597"/>
                  <a:gd name="T2" fmla="*/ 0 w 475"/>
                  <a:gd name="T3" fmla="*/ 0 h 597"/>
                  <a:gd name="T4" fmla="*/ 0 w 475"/>
                  <a:gd name="T5" fmla="*/ 0 h 597"/>
                  <a:gd name="T6" fmla="*/ 0 w 475"/>
                  <a:gd name="T7" fmla="*/ 0 h 597"/>
                  <a:gd name="T8" fmla="*/ 0 w 475"/>
                  <a:gd name="T9" fmla="*/ 0 h 597"/>
                  <a:gd name="T10" fmla="*/ 0 w 475"/>
                  <a:gd name="T11" fmla="*/ 0 h 597"/>
                  <a:gd name="T12" fmla="*/ 0 w 475"/>
                  <a:gd name="T13" fmla="*/ 0 h 597"/>
                  <a:gd name="T14" fmla="*/ 0 w 475"/>
                  <a:gd name="T15" fmla="*/ 0 h 597"/>
                  <a:gd name="T16" fmla="*/ 0 w 475"/>
                  <a:gd name="T17" fmla="*/ 0 h 597"/>
                  <a:gd name="T18" fmla="*/ 0 w 475"/>
                  <a:gd name="T19" fmla="*/ 0 h 597"/>
                  <a:gd name="T20" fmla="*/ 0 w 475"/>
                  <a:gd name="T21" fmla="*/ 0 h 597"/>
                  <a:gd name="T22" fmla="*/ 0 w 475"/>
                  <a:gd name="T23" fmla="*/ 0 h 597"/>
                  <a:gd name="T24" fmla="*/ 0 w 475"/>
                  <a:gd name="T25" fmla="*/ 0 h 597"/>
                  <a:gd name="T26" fmla="*/ 0 w 475"/>
                  <a:gd name="T27" fmla="*/ 0 h 597"/>
                  <a:gd name="T28" fmla="*/ 0 w 475"/>
                  <a:gd name="T29" fmla="*/ 0 h 597"/>
                  <a:gd name="T30" fmla="*/ 0 w 475"/>
                  <a:gd name="T31" fmla="*/ 0 h 597"/>
                  <a:gd name="T32" fmla="*/ 0 w 475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5" h="597">
                    <a:moveTo>
                      <a:pt x="238" y="0"/>
                    </a:moveTo>
                    <a:cubicBezTo>
                      <a:pt x="319" y="0"/>
                      <a:pt x="379" y="27"/>
                      <a:pt x="418" y="81"/>
                    </a:cubicBezTo>
                    <a:cubicBezTo>
                      <a:pt x="456" y="133"/>
                      <a:pt x="475" y="205"/>
                      <a:pt x="475" y="299"/>
                    </a:cubicBezTo>
                    <a:cubicBezTo>
                      <a:pt x="475" y="391"/>
                      <a:pt x="456" y="464"/>
                      <a:pt x="418" y="516"/>
                    </a:cubicBezTo>
                    <a:cubicBezTo>
                      <a:pt x="379" y="570"/>
                      <a:pt x="319" y="597"/>
                      <a:pt x="238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6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4" y="132"/>
                    </a:cubicBezTo>
                    <a:cubicBezTo>
                      <a:pt x="107" y="173"/>
                      <a:pt x="98" y="227"/>
                      <a:pt x="98" y="296"/>
                    </a:cubicBezTo>
                    <a:cubicBezTo>
                      <a:pt x="98" y="368"/>
                      <a:pt x="107" y="424"/>
                      <a:pt x="124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2" y="539"/>
                      <a:pt x="330" y="514"/>
                      <a:pt x="350" y="465"/>
                    </a:cubicBezTo>
                    <a:cubicBezTo>
                      <a:pt x="368" y="424"/>
                      <a:pt x="376" y="369"/>
                      <a:pt x="376" y="299"/>
                    </a:cubicBezTo>
                    <a:cubicBezTo>
                      <a:pt x="376" y="227"/>
                      <a:pt x="368" y="172"/>
                      <a:pt x="350" y="132"/>
                    </a:cubicBezTo>
                    <a:cubicBezTo>
                      <a:pt x="329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1" name="Freeform 86"/>
              <p:cNvSpPr>
                <a:spLocks/>
              </p:cNvSpPr>
              <p:nvPr/>
            </p:nvSpPr>
            <p:spPr bwMode="gray">
              <a:xfrm>
                <a:off x="2922" y="1949"/>
                <a:ext cx="49" cy="116"/>
              </a:xfrm>
              <a:custGeom>
                <a:avLst/>
                <a:gdLst>
                  <a:gd name="T0" fmla="*/ 0 w 244"/>
                  <a:gd name="T1" fmla="*/ 0 h 581"/>
                  <a:gd name="T2" fmla="*/ 0 w 244"/>
                  <a:gd name="T3" fmla="*/ 0 h 581"/>
                  <a:gd name="T4" fmla="*/ 0 w 244"/>
                  <a:gd name="T5" fmla="*/ 0 h 581"/>
                  <a:gd name="T6" fmla="*/ 0 w 244"/>
                  <a:gd name="T7" fmla="*/ 0 h 581"/>
                  <a:gd name="T8" fmla="*/ 0 w 244"/>
                  <a:gd name="T9" fmla="*/ 0 h 581"/>
                  <a:gd name="T10" fmla="*/ 0 w 244"/>
                  <a:gd name="T11" fmla="*/ 0 h 581"/>
                  <a:gd name="T12" fmla="*/ 0 w 244"/>
                  <a:gd name="T13" fmla="*/ 0 h 5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4" h="581">
                    <a:moveTo>
                      <a:pt x="0" y="581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74" y="9"/>
                      <a:pt x="155" y="1"/>
                      <a:pt x="244" y="0"/>
                    </a:cubicBezTo>
                    <a:cubicBezTo>
                      <a:pt x="244" y="61"/>
                      <a:pt x="244" y="61"/>
                      <a:pt x="244" y="61"/>
                    </a:cubicBezTo>
                    <a:cubicBezTo>
                      <a:pt x="190" y="61"/>
                      <a:pt x="141" y="65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2" name="Freeform 87"/>
              <p:cNvSpPr>
                <a:spLocks/>
              </p:cNvSpPr>
              <p:nvPr/>
            </p:nvSpPr>
            <p:spPr bwMode="gray">
              <a:xfrm>
                <a:off x="2992" y="1949"/>
                <a:ext cx="49" cy="116"/>
              </a:xfrm>
              <a:custGeom>
                <a:avLst/>
                <a:gdLst>
                  <a:gd name="T0" fmla="*/ 0 w 244"/>
                  <a:gd name="T1" fmla="*/ 0 h 581"/>
                  <a:gd name="T2" fmla="*/ 0 w 244"/>
                  <a:gd name="T3" fmla="*/ 0 h 581"/>
                  <a:gd name="T4" fmla="*/ 0 w 244"/>
                  <a:gd name="T5" fmla="*/ 0 h 581"/>
                  <a:gd name="T6" fmla="*/ 0 w 244"/>
                  <a:gd name="T7" fmla="*/ 0 h 581"/>
                  <a:gd name="T8" fmla="*/ 0 w 244"/>
                  <a:gd name="T9" fmla="*/ 0 h 581"/>
                  <a:gd name="T10" fmla="*/ 0 w 244"/>
                  <a:gd name="T11" fmla="*/ 0 h 581"/>
                  <a:gd name="T12" fmla="*/ 0 w 244"/>
                  <a:gd name="T13" fmla="*/ 0 h 5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4" h="581">
                    <a:moveTo>
                      <a:pt x="0" y="581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74" y="9"/>
                      <a:pt x="155" y="1"/>
                      <a:pt x="244" y="0"/>
                    </a:cubicBezTo>
                    <a:cubicBezTo>
                      <a:pt x="244" y="61"/>
                      <a:pt x="244" y="61"/>
                      <a:pt x="244" y="61"/>
                    </a:cubicBezTo>
                    <a:cubicBezTo>
                      <a:pt x="190" y="61"/>
                      <a:pt x="140" y="65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3" name="Freeform 88"/>
              <p:cNvSpPr>
                <a:spLocks noEditPoints="1"/>
              </p:cNvSpPr>
              <p:nvPr/>
            </p:nvSpPr>
            <p:spPr bwMode="gray">
              <a:xfrm>
                <a:off x="3054" y="1949"/>
                <a:ext cx="95" cy="120"/>
              </a:xfrm>
              <a:custGeom>
                <a:avLst/>
                <a:gdLst>
                  <a:gd name="T0" fmla="*/ 0 w 476"/>
                  <a:gd name="T1" fmla="*/ 0 h 597"/>
                  <a:gd name="T2" fmla="*/ 0 w 476"/>
                  <a:gd name="T3" fmla="*/ 0 h 597"/>
                  <a:gd name="T4" fmla="*/ 0 w 476"/>
                  <a:gd name="T5" fmla="*/ 0 h 597"/>
                  <a:gd name="T6" fmla="*/ 0 w 476"/>
                  <a:gd name="T7" fmla="*/ 0 h 597"/>
                  <a:gd name="T8" fmla="*/ 0 w 476"/>
                  <a:gd name="T9" fmla="*/ 0 h 597"/>
                  <a:gd name="T10" fmla="*/ 0 w 476"/>
                  <a:gd name="T11" fmla="*/ 0 h 597"/>
                  <a:gd name="T12" fmla="*/ 0 w 476"/>
                  <a:gd name="T13" fmla="*/ 0 h 597"/>
                  <a:gd name="T14" fmla="*/ 0 w 476"/>
                  <a:gd name="T15" fmla="*/ 0 h 597"/>
                  <a:gd name="T16" fmla="*/ 0 w 476"/>
                  <a:gd name="T17" fmla="*/ 0 h 597"/>
                  <a:gd name="T18" fmla="*/ 0 w 476"/>
                  <a:gd name="T19" fmla="*/ 0 h 597"/>
                  <a:gd name="T20" fmla="*/ 0 w 476"/>
                  <a:gd name="T21" fmla="*/ 0 h 597"/>
                  <a:gd name="T22" fmla="*/ 0 w 476"/>
                  <a:gd name="T23" fmla="*/ 0 h 597"/>
                  <a:gd name="T24" fmla="*/ 0 w 476"/>
                  <a:gd name="T25" fmla="*/ 0 h 597"/>
                  <a:gd name="T26" fmla="*/ 0 w 476"/>
                  <a:gd name="T27" fmla="*/ 0 h 597"/>
                  <a:gd name="T28" fmla="*/ 0 w 476"/>
                  <a:gd name="T29" fmla="*/ 0 h 597"/>
                  <a:gd name="T30" fmla="*/ 0 w 476"/>
                  <a:gd name="T31" fmla="*/ 0 h 597"/>
                  <a:gd name="T32" fmla="*/ 0 w 476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6" h="597">
                    <a:moveTo>
                      <a:pt x="238" y="0"/>
                    </a:moveTo>
                    <a:cubicBezTo>
                      <a:pt x="319" y="0"/>
                      <a:pt x="379" y="27"/>
                      <a:pt x="419" y="81"/>
                    </a:cubicBezTo>
                    <a:cubicBezTo>
                      <a:pt x="457" y="133"/>
                      <a:pt x="476" y="205"/>
                      <a:pt x="476" y="299"/>
                    </a:cubicBezTo>
                    <a:cubicBezTo>
                      <a:pt x="476" y="391"/>
                      <a:pt x="457" y="464"/>
                      <a:pt x="419" y="516"/>
                    </a:cubicBezTo>
                    <a:cubicBezTo>
                      <a:pt x="380" y="570"/>
                      <a:pt x="320" y="597"/>
                      <a:pt x="239" y="597"/>
                    </a:cubicBezTo>
                    <a:cubicBezTo>
                      <a:pt x="80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7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4" y="59"/>
                      <a:pt x="146" y="83"/>
                      <a:pt x="125" y="132"/>
                    </a:cubicBezTo>
                    <a:cubicBezTo>
                      <a:pt x="108" y="173"/>
                      <a:pt x="99" y="227"/>
                      <a:pt x="99" y="296"/>
                    </a:cubicBezTo>
                    <a:cubicBezTo>
                      <a:pt x="99" y="368"/>
                      <a:pt x="108" y="424"/>
                      <a:pt x="125" y="465"/>
                    </a:cubicBezTo>
                    <a:cubicBezTo>
                      <a:pt x="146" y="514"/>
                      <a:pt x="184" y="539"/>
                      <a:pt x="238" y="539"/>
                    </a:cubicBezTo>
                    <a:cubicBezTo>
                      <a:pt x="293" y="539"/>
                      <a:pt x="331" y="514"/>
                      <a:pt x="351" y="465"/>
                    </a:cubicBezTo>
                    <a:cubicBezTo>
                      <a:pt x="368" y="424"/>
                      <a:pt x="377" y="369"/>
                      <a:pt x="377" y="299"/>
                    </a:cubicBezTo>
                    <a:cubicBezTo>
                      <a:pt x="377" y="227"/>
                      <a:pt x="368" y="172"/>
                      <a:pt x="351" y="132"/>
                    </a:cubicBezTo>
                    <a:cubicBezTo>
                      <a:pt x="330" y="83"/>
                      <a:pt x="293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4" name="Freeform 89"/>
              <p:cNvSpPr>
                <a:spLocks/>
              </p:cNvSpPr>
              <p:nvPr/>
            </p:nvSpPr>
            <p:spPr bwMode="gray">
              <a:xfrm>
                <a:off x="3162" y="1952"/>
                <a:ext cx="145" cy="113"/>
              </a:xfrm>
              <a:custGeom>
                <a:avLst/>
                <a:gdLst>
                  <a:gd name="T0" fmla="*/ 0 w 728"/>
                  <a:gd name="T1" fmla="*/ 0 h 565"/>
                  <a:gd name="T2" fmla="*/ 0 w 728"/>
                  <a:gd name="T3" fmla="*/ 0 h 565"/>
                  <a:gd name="T4" fmla="*/ 0 w 728"/>
                  <a:gd name="T5" fmla="*/ 0 h 565"/>
                  <a:gd name="T6" fmla="*/ 0 w 728"/>
                  <a:gd name="T7" fmla="*/ 0 h 565"/>
                  <a:gd name="T8" fmla="*/ 0 w 728"/>
                  <a:gd name="T9" fmla="*/ 0 h 565"/>
                  <a:gd name="T10" fmla="*/ 0 w 728"/>
                  <a:gd name="T11" fmla="*/ 0 h 565"/>
                  <a:gd name="T12" fmla="*/ 0 w 728"/>
                  <a:gd name="T13" fmla="*/ 0 h 565"/>
                  <a:gd name="T14" fmla="*/ 0 w 728"/>
                  <a:gd name="T15" fmla="*/ 0 h 565"/>
                  <a:gd name="T16" fmla="*/ 0 w 728"/>
                  <a:gd name="T17" fmla="*/ 0 h 565"/>
                  <a:gd name="T18" fmla="*/ 0 w 728"/>
                  <a:gd name="T19" fmla="*/ 0 h 565"/>
                  <a:gd name="T20" fmla="*/ 0 w 728"/>
                  <a:gd name="T21" fmla="*/ 0 h 565"/>
                  <a:gd name="T22" fmla="*/ 0 w 728"/>
                  <a:gd name="T23" fmla="*/ 0 h 565"/>
                  <a:gd name="T24" fmla="*/ 0 w 728"/>
                  <a:gd name="T25" fmla="*/ 0 h 565"/>
                  <a:gd name="T26" fmla="*/ 0 w 728"/>
                  <a:gd name="T27" fmla="*/ 0 h 565"/>
                  <a:gd name="T28" fmla="*/ 0 w 728"/>
                  <a:gd name="T29" fmla="*/ 0 h 565"/>
                  <a:gd name="T30" fmla="*/ 0 w 728"/>
                  <a:gd name="T31" fmla="*/ 0 h 5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28" h="565">
                    <a:moveTo>
                      <a:pt x="159" y="56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217" y="461"/>
                      <a:pt x="217" y="461"/>
                      <a:pt x="217" y="461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529" y="461"/>
                      <a:pt x="529" y="461"/>
                      <a:pt x="529" y="461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568" y="565"/>
                      <a:pt x="568" y="565"/>
                      <a:pt x="568" y="565"/>
                    </a:cubicBezTo>
                    <a:cubicBezTo>
                      <a:pt x="472" y="565"/>
                      <a:pt x="472" y="565"/>
                      <a:pt x="472" y="565"/>
                    </a:cubicBezTo>
                    <a:cubicBezTo>
                      <a:pt x="388" y="199"/>
                      <a:pt x="388" y="199"/>
                      <a:pt x="388" y="199"/>
                    </a:cubicBezTo>
                    <a:cubicBezTo>
                      <a:pt x="381" y="173"/>
                      <a:pt x="374" y="135"/>
                      <a:pt x="366" y="84"/>
                    </a:cubicBezTo>
                    <a:cubicBezTo>
                      <a:pt x="360" y="125"/>
                      <a:pt x="353" y="163"/>
                      <a:pt x="345" y="199"/>
                    </a:cubicBezTo>
                    <a:cubicBezTo>
                      <a:pt x="260" y="565"/>
                      <a:pt x="260" y="565"/>
                      <a:pt x="260" y="565"/>
                    </a:cubicBezTo>
                    <a:lnTo>
                      <a:pt x="159" y="5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5" name="Freeform 90"/>
              <p:cNvSpPr>
                <a:spLocks/>
              </p:cNvSpPr>
              <p:nvPr/>
            </p:nvSpPr>
            <p:spPr bwMode="gray">
              <a:xfrm>
                <a:off x="3365" y="1952"/>
                <a:ext cx="146" cy="113"/>
              </a:xfrm>
              <a:custGeom>
                <a:avLst/>
                <a:gdLst>
                  <a:gd name="T0" fmla="*/ 0 w 728"/>
                  <a:gd name="T1" fmla="*/ 0 h 565"/>
                  <a:gd name="T2" fmla="*/ 0 w 728"/>
                  <a:gd name="T3" fmla="*/ 0 h 565"/>
                  <a:gd name="T4" fmla="*/ 0 w 728"/>
                  <a:gd name="T5" fmla="*/ 0 h 565"/>
                  <a:gd name="T6" fmla="*/ 0 w 728"/>
                  <a:gd name="T7" fmla="*/ 0 h 565"/>
                  <a:gd name="T8" fmla="*/ 0 w 728"/>
                  <a:gd name="T9" fmla="*/ 0 h 565"/>
                  <a:gd name="T10" fmla="*/ 0 w 728"/>
                  <a:gd name="T11" fmla="*/ 0 h 565"/>
                  <a:gd name="T12" fmla="*/ 0 w 728"/>
                  <a:gd name="T13" fmla="*/ 0 h 565"/>
                  <a:gd name="T14" fmla="*/ 0 w 728"/>
                  <a:gd name="T15" fmla="*/ 0 h 565"/>
                  <a:gd name="T16" fmla="*/ 0 w 728"/>
                  <a:gd name="T17" fmla="*/ 0 h 565"/>
                  <a:gd name="T18" fmla="*/ 0 w 728"/>
                  <a:gd name="T19" fmla="*/ 0 h 565"/>
                  <a:gd name="T20" fmla="*/ 0 w 728"/>
                  <a:gd name="T21" fmla="*/ 0 h 565"/>
                  <a:gd name="T22" fmla="*/ 0 w 728"/>
                  <a:gd name="T23" fmla="*/ 0 h 565"/>
                  <a:gd name="T24" fmla="*/ 0 w 728"/>
                  <a:gd name="T25" fmla="*/ 0 h 565"/>
                  <a:gd name="T26" fmla="*/ 0 w 728"/>
                  <a:gd name="T27" fmla="*/ 0 h 565"/>
                  <a:gd name="T28" fmla="*/ 0 w 728"/>
                  <a:gd name="T29" fmla="*/ 0 h 565"/>
                  <a:gd name="T30" fmla="*/ 0 w 728"/>
                  <a:gd name="T31" fmla="*/ 0 h 5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28" h="565">
                    <a:moveTo>
                      <a:pt x="160" y="56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217" y="461"/>
                      <a:pt x="217" y="461"/>
                      <a:pt x="217" y="461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419" y="0"/>
                      <a:pt x="419" y="0"/>
                      <a:pt x="419" y="0"/>
                    </a:cubicBezTo>
                    <a:cubicBezTo>
                      <a:pt x="530" y="461"/>
                      <a:pt x="530" y="461"/>
                      <a:pt x="530" y="461"/>
                    </a:cubicBezTo>
                    <a:cubicBezTo>
                      <a:pt x="650" y="0"/>
                      <a:pt x="650" y="0"/>
                      <a:pt x="650" y="0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569" y="565"/>
                      <a:pt x="569" y="565"/>
                      <a:pt x="569" y="565"/>
                    </a:cubicBezTo>
                    <a:cubicBezTo>
                      <a:pt x="473" y="565"/>
                      <a:pt x="473" y="565"/>
                      <a:pt x="473" y="565"/>
                    </a:cubicBezTo>
                    <a:cubicBezTo>
                      <a:pt x="388" y="199"/>
                      <a:pt x="388" y="199"/>
                      <a:pt x="388" y="199"/>
                    </a:cubicBezTo>
                    <a:cubicBezTo>
                      <a:pt x="382" y="173"/>
                      <a:pt x="375" y="135"/>
                      <a:pt x="367" y="84"/>
                    </a:cubicBezTo>
                    <a:cubicBezTo>
                      <a:pt x="361" y="125"/>
                      <a:pt x="354" y="163"/>
                      <a:pt x="345" y="199"/>
                    </a:cubicBezTo>
                    <a:cubicBezTo>
                      <a:pt x="261" y="565"/>
                      <a:pt x="261" y="565"/>
                      <a:pt x="261" y="565"/>
                    </a:cubicBezTo>
                    <a:lnTo>
                      <a:pt x="160" y="5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" name="Freeform 91"/>
              <p:cNvSpPr>
                <a:spLocks noEditPoints="1"/>
              </p:cNvSpPr>
              <p:nvPr/>
            </p:nvSpPr>
            <p:spPr bwMode="gray">
              <a:xfrm>
                <a:off x="3530" y="1911"/>
                <a:ext cx="24" cy="154"/>
              </a:xfrm>
              <a:custGeom>
                <a:avLst/>
                <a:gdLst>
                  <a:gd name="T0" fmla="*/ 0 w 118"/>
                  <a:gd name="T1" fmla="*/ 0 h 772"/>
                  <a:gd name="T2" fmla="*/ 0 w 118"/>
                  <a:gd name="T3" fmla="*/ 0 h 772"/>
                  <a:gd name="T4" fmla="*/ 0 w 118"/>
                  <a:gd name="T5" fmla="*/ 0 h 772"/>
                  <a:gd name="T6" fmla="*/ 0 w 118"/>
                  <a:gd name="T7" fmla="*/ 0 h 772"/>
                  <a:gd name="T8" fmla="*/ 0 w 118"/>
                  <a:gd name="T9" fmla="*/ 0 h 772"/>
                  <a:gd name="T10" fmla="*/ 0 w 118"/>
                  <a:gd name="T11" fmla="*/ 0 h 772"/>
                  <a:gd name="T12" fmla="*/ 0 w 118"/>
                  <a:gd name="T13" fmla="*/ 0 h 772"/>
                  <a:gd name="T14" fmla="*/ 0 w 118"/>
                  <a:gd name="T15" fmla="*/ 0 h 772"/>
                  <a:gd name="T16" fmla="*/ 0 w 118"/>
                  <a:gd name="T17" fmla="*/ 0 h 772"/>
                  <a:gd name="T18" fmla="*/ 0 w 118"/>
                  <a:gd name="T19" fmla="*/ 0 h 772"/>
                  <a:gd name="T20" fmla="*/ 0 w 118"/>
                  <a:gd name="T21" fmla="*/ 0 h 772"/>
                  <a:gd name="T22" fmla="*/ 0 w 118"/>
                  <a:gd name="T23" fmla="*/ 0 h 772"/>
                  <a:gd name="T24" fmla="*/ 0 w 118"/>
                  <a:gd name="T25" fmla="*/ 0 h 772"/>
                  <a:gd name="T26" fmla="*/ 0 w 118"/>
                  <a:gd name="T27" fmla="*/ 0 h 7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8" h="772">
                    <a:moveTo>
                      <a:pt x="59" y="0"/>
                    </a:moveTo>
                    <a:cubicBezTo>
                      <a:pt x="77" y="0"/>
                      <a:pt x="91" y="6"/>
                      <a:pt x="103" y="19"/>
                    </a:cubicBezTo>
                    <a:cubicBezTo>
                      <a:pt x="113" y="31"/>
                      <a:pt x="118" y="44"/>
                      <a:pt x="118" y="59"/>
                    </a:cubicBezTo>
                    <a:cubicBezTo>
                      <a:pt x="118" y="77"/>
                      <a:pt x="112" y="91"/>
                      <a:pt x="99" y="103"/>
                    </a:cubicBezTo>
                    <a:cubicBezTo>
                      <a:pt x="88" y="113"/>
                      <a:pt x="74" y="118"/>
                      <a:pt x="59" y="118"/>
                    </a:cubicBezTo>
                    <a:cubicBezTo>
                      <a:pt x="41" y="118"/>
                      <a:pt x="27" y="112"/>
                      <a:pt x="15" y="99"/>
                    </a:cubicBezTo>
                    <a:cubicBezTo>
                      <a:pt x="5" y="88"/>
                      <a:pt x="0" y="74"/>
                      <a:pt x="0" y="58"/>
                    </a:cubicBezTo>
                    <a:cubicBezTo>
                      <a:pt x="0" y="41"/>
                      <a:pt x="7" y="27"/>
                      <a:pt x="20" y="15"/>
                    </a:cubicBezTo>
                    <a:cubicBezTo>
                      <a:pt x="31" y="5"/>
                      <a:pt x="44" y="0"/>
                      <a:pt x="59" y="0"/>
                    </a:cubicBezTo>
                    <a:moveTo>
                      <a:pt x="12" y="207"/>
                    </a:moveTo>
                    <a:cubicBezTo>
                      <a:pt x="109" y="207"/>
                      <a:pt x="109" y="207"/>
                      <a:pt x="109" y="207"/>
                    </a:cubicBezTo>
                    <a:cubicBezTo>
                      <a:pt x="109" y="772"/>
                      <a:pt x="109" y="772"/>
                      <a:pt x="109" y="772"/>
                    </a:cubicBezTo>
                    <a:cubicBezTo>
                      <a:pt x="12" y="772"/>
                      <a:pt x="12" y="772"/>
                      <a:pt x="12" y="772"/>
                    </a:cubicBezTo>
                    <a:lnTo>
                      <a:pt x="12" y="2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" name="Freeform 92"/>
              <p:cNvSpPr>
                <a:spLocks/>
              </p:cNvSpPr>
              <p:nvPr/>
            </p:nvSpPr>
            <p:spPr bwMode="gray">
              <a:xfrm>
                <a:off x="3587" y="1922"/>
                <a:ext cx="50" cy="143"/>
              </a:xfrm>
              <a:custGeom>
                <a:avLst/>
                <a:gdLst>
                  <a:gd name="T0" fmla="*/ 0 w 248"/>
                  <a:gd name="T1" fmla="*/ 0 h 718"/>
                  <a:gd name="T2" fmla="*/ 0 w 248"/>
                  <a:gd name="T3" fmla="*/ 0 h 718"/>
                  <a:gd name="T4" fmla="*/ 0 w 248"/>
                  <a:gd name="T5" fmla="*/ 0 h 718"/>
                  <a:gd name="T6" fmla="*/ 0 w 248"/>
                  <a:gd name="T7" fmla="*/ 0 h 718"/>
                  <a:gd name="T8" fmla="*/ 0 w 248"/>
                  <a:gd name="T9" fmla="*/ 0 h 718"/>
                  <a:gd name="T10" fmla="*/ 0 w 248"/>
                  <a:gd name="T11" fmla="*/ 0 h 718"/>
                  <a:gd name="T12" fmla="*/ 0 w 248"/>
                  <a:gd name="T13" fmla="*/ 0 h 718"/>
                  <a:gd name="T14" fmla="*/ 0 w 248"/>
                  <a:gd name="T15" fmla="*/ 0 h 718"/>
                  <a:gd name="T16" fmla="*/ 0 w 248"/>
                  <a:gd name="T17" fmla="*/ 0 h 718"/>
                  <a:gd name="T18" fmla="*/ 0 w 248"/>
                  <a:gd name="T19" fmla="*/ 0 h 718"/>
                  <a:gd name="T20" fmla="*/ 0 w 248"/>
                  <a:gd name="T21" fmla="*/ 0 h 718"/>
                  <a:gd name="T22" fmla="*/ 0 w 248"/>
                  <a:gd name="T23" fmla="*/ 0 h 718"/>
                  <a:gd name="T24" fmla="*/ 0 w 248"/>
                  <a:gd name="T25" fmla="*/ 0 h 718"/>
                  <a:gd name="T26" fmla="*/ 0 w 248"/>
                  <a:gd name="T27" fmla="*/ 0 h 718"/>
                  <a:gd name="T28" fmla="*/ 0 w 248"/>
                  <a:gd name="T29" fmla="*/ 0 h 718"/>
                  <a:gd name="T30" fmla="*/ 0 w 248"/>
                  <a:gd name="T31" fmla="*/ 0 h 718"/>
                  <a:gd name="T32" fmla="*/ 0 w 248"/>
                  <a:gd name="T33" fmla="*/ 0 h 7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8" h="718">
                    <a:moveTo>
                      <a:pt x="0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153"/>
                      <a:pt x="96" y="153"/>
                      <a:pt x="96" y="153"/>
                    </a:cubicBezTo>
                    <a:cubicBezTo>
                      <a:pt x="248" y="153"/>
                      <a:pt x="248" y="153"/>
                      <a:pt x="248" y="153"/>
                    </a:cubicBezTo>
                    <a:cubicBezTo>
                      <a:pt x="248" y="215"/>
                      <a:pt x="248" y="215"/>
                      <a:pt x="248" y="215"/>
                    </a:cubicBezTo>
                    <a:cubicBezTo>
                      <a:pt x="96" y="215"/>
                      <a:pt x="96" y="215"/>
                      <a:pt x="96" y="215"/>
                    </a:cubicBezTo>
                    <a:cubicBezTo>
                      <a:pt x="96" y="515"/>
                      <a:pt x="96" y="515"/>
                      <a:pt x="96" y="515"/>
                    </a:cubicBezTo>
                    <a:cubicBezTo>
                      <a:pt x="96" y="572"/>
                      <a:pt x="105" y="610"/>
                      <a:pt x="122" y="630"/>
                    </a:cubicBezTo>
                    <a:cubicBezTo>
                      <a:pt x="134" y="644"/>
                      <a:pt x="151" y="652"/>
                      <a:pt x="175" y="655"/>
                    </a:cubicBezTo>
                    <a:cubicBezTo>
                      <a:pt x="183" y="656"/>
                      <a:pt x="197" y="657"/>
                      <a:pt x="217" y="657"/>
                    </a:cubicBezTo>
                    <a:cubicBezTo>
                      <a:pt x="248" y="657"/>
                      <a:pt x="248" y="657"/>
                      <a:pt x="248" y="657"/>
                    </a:cubicBezTo>
                    <a:cubicBezTo>
                      <a:pt x="248" y="718"/>
                      <a:pt x="248" y="718"/>
                      <a:pt x="248" y="718"/>
                    </a:cubicBezTo>
                    <a:cubicBezTo>
                      <a:pt x="196" y="718"/>
                      <a:pt x="196" y="718"/>
                      <a:pt x="196" y="718"/>
                    </a:cubicBezTo>
                    <a:cubicBezTo>
                      <a:pt x="155" y="718"/>
                      <a:pt x="122" y="715"/>
                      <a:pt x="99" y="709"/>
                    </a:cubicBezTo>
                    <a:cubicBezTo>
                      <a:pt x="49" y="695"/>
                      <a:pt x="19" y="663"/>
                      <a:pt x="8" y="613"/>
                    </a:cubicBezTo>
                    <a:cubicBezTo>
                      <a:pt x="3" y="586"/>
                      <a:pt x="0" y="549"/>
                      <a:pt x="0" y="50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8" name="Freeform 93"/>
              <p:cNvSpPr>
                <a:spLocks/>
              </p:cNvSpPr>
              <p:nvPr/>
            </p:nvSpPr>
            <p:spPr bwMode="gray">
              <a:xfrm>
                <a:off x="3660" y="1895"/>
                <a:ext cx="86" cy="170"/>
              </a:xfrm>
              <a:custGeom>
                <a:avLst/>
                <a:gdLst>
                  <a:gd name="T0" fmla="*/ 0 w 429"/>
                  <a:gd name="T1" fmla="*/ 0 h 851"/>
                  <a:gd name="T2" fmla="*/ 0 w 429"/>
                  <a:gd name="T3" fmla="*/ 0 h 851"/>
                  <a:gd name="T4" fmla="*/ 0 w 429"/>
                  <a:gd name="T5" fmla="*/ 0 h 851"/>
                  <a:gd name="T6" fmla="*/ 0 w 429"/>
                  <a:gd name="T7" fmla="*/ 0 h 851"/>
                  <a:gd name="T8" fmla="*/ 0 w 429"/>
                  <a:gd name="T9" fmla="*/ 0 h 851"/>
                  <a:gd name="T10" fmla="*/ 0 w 429"/>
                  <a:gd name="T11" fmla="*/ 0 h 851"/>
                  <a:gd name="T12" fmla="*/ 0 w 429"/>
                  <a:gd name="T13" fmla="*/ 0 h 851"/>
                  <a:gd name="T14" fmla="*/ 0 w 429"/>
                  <a:gd name="T15" fmla="*/ 0 h 851"/>
                  <a:gd name="T16" fmla="*/ 0 w 429"/>
                  <a:gd name="T17" fmla="*/ 0 h 851"/>
                  <a:gd name="T18" fmla="*/ 0 w 429"/>
                  <a:gd name="T19" fmla="*/ 0 h 851"/>
                  <a:gd name="T20" fmla="*/ 0 w 429"/>
                  <a:gd name="T21" fmla="*/ 0 h 851"/>
                  <a:gd name="T22" fmla="*/ 0 w 429"/>
                  <a:gd name="T23" fmla="*/ 0 h 851"/>
                  <a:gd name="T24" fmla="*/ 0 w 429"/>
                  <a:gd name="T25" fmla="*/ 0 h 851"/>
                  <a:gd name="T26" fmla="*/ 0 w 429"/>
                  <a:gd name="T27" fmla="*/ 0 h 851"/>
                  <a:gd name="T28" fmla="*/ 0 w 429"/>
                  <a:gd name="T29" fmla="*/ 0 h 8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9" h="851">
                    <a:moveTo>
                      <a:pt x="0" y="85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300"/>
                      <a:pt x="96" y="300"/>
                      <a:pt x="96" y="300"/>
                    </a:cubicBezTo>
                    <a:cubicBezTo>
                      <a:pt x="147" y="280"/>
                      <a:pt x="194" y="270"/>
                      <a:pt x="239" y="270"/>
                    </a:cubicBezTo>
                    <a:cubicBezTo>
                      <a:pt x="328" y="270"/>
                      <a:pt x="386" y="300"/>
                      <a:pt x="411" y="359"/>
                    </a:cubicBezTo>
                    <a:cubicBezTo>
                      <a:pt x="423" y="386"/>
                      <a:pt x="429" y="434"/>
                      <a:pt x="429" y="504"/>
                    </a:cubicBezTo>
                    <a:cubicBezTo>
                      <a:pt x="429" y="851"/>
                      <a:pt x="429" y="851"/>
                      <a:pt x="429" y="851"/>
                    </a:cubicBezTo>
                    <a:cubicBezTo>
                      <a:pt x="332" y="851"/>
                      <a:pt x="332" y="851"/>
                      <a:pt x="332" y="851"/>
                    </a:cubicBezTo>
                    <a:cubicBezTo>
                      <a:pt x="332" y="489"/>
                      <a:pt x="332" y="489"/>
                      <a:pt x="332" y="489"/>
                    </a:cubicBezTo>
                    <a:cubicBezTo>
                      <a:pt x="332" y="435"/>
                      <a:pt x="326" y="397"/>
                      <a:pt x="315" y="374"/>
                    </a:cubicBezTo>
                    <a:cubicBezTo>
                      <a:pt x="300" y="344"/>
                      <a:pt x="271" y="329"/>
                      <a:pt x="230" y="329"/>
                    </a:cubicBezTo>
                    <a:cubicBezTo>
                      <a:pt x="192" y="329"/>
                      <a:pt x="147" y="340"/>
                      <a:pt x="96" y="363"/>
                    </a:cubicBezTo>
                    <a:cubicBezTo>
                      <a:pt x="96" y="851"/>
                      <a:pt x="96" y="851"/>
                      <a:pt x="96" y="851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" name="Freeform 94"/>
              <p:cNvSpPr>
                <a:spLocks/>
              </p:cNvSpPr>
              <p:nvPr/>
            </p:nvSpPr>
            <p:spPr bwMode="gray">
              <a:xfrm>
                <a:off x="3818" y="1952"/>
                <a:ext cx="95" cy="168"/>
              </a:xfrm>
              <a:custGeom>
                <a:avLst/>
                <a:gdLst>
                  <a:gd name="T0" fmla="*/ 42 w 95"/>
                  <a:gd name="T1" fmla="*/ 115 h 168"/>
                  <a:gd name="T2" fmla="*/ 0 w 95"/>
                  <a:gd name="T3" fmla="*/ 0 h 168"/>
                  <a:gd name="T4" fmla="*/ 20 w 95"/>
                  <a:gd name="T5" fmla="*/ 0 h 168"/>
                  <a:gd name="T6" fmla="*/ 50 w 95"/>
                  <a:gd name="T7" fmla="*/ 91 h 168"/>
                  <a:gd name="T8" fmla="*/ 78 w 95"/>
                  <a:gd name="T9" fmla="*/ 0 h 168"/>
                  <a:gd name="T10" fmla="*/ 95 w 95"/>
                  <a:gd name="T11" fmla="*/ 0 h 168"/>
                  <a:gd name="T12" fmla="*/ 38 w 95"/>
                  <a:gd name="T13" fmla="*/ 168 h 168"/>
                  <a:gd name="T14" fmla="*/ 21 w 95"/>
                  <a:gd name="T15" fmla="*/ 168 h 168"/>
                  <a:gd name="T16" fmla="*/ 42 w 95"/>
                  <a:gd name="T17" fmla="*/ 115 h 1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" h="168">
                    <a:moveTo>
                      <a:pt x="42" y="115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50" y="91"/>
                    </a:lnTo>
                    <a:lnTo>
                      <a:pt x="78" y="0"/>
                    </a:lnTo>
                    <a:lnTo>
                      <a:pt x="95" y="0"/>
                    </a:lnTo>
                    <a:lnTo>
                      <a:pt x="38" y="168"/>
                    </a:lnTo>
                    <a:lnTo>
                      <a:pt x="21" y="168"/>
                    </a:lnTo>
                    <a:lnTo>
                      <a:pt x="42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" name="Freeform 95"/>
              <p:cNvSpPr>
                <a:spLocks noEditPoints="1"/>
              </p:cNvSpPr>
              <p:nvPr/>
            </p:nvSpPr>
            <p:spPr bwMode="gray">
              <a:xfrm>
                <a:off x="3925" y="1949"/>
                <a:ext cx="95" cy="120"/>
              </a:xfrm>
              <a:custGeom>
                <a:avLst/>
                <a:gdLst>
                  <a:gd name="T0" fmla="*/ 0 w 475"/>
                  <a:gd name="T1" fmla="*/ 0 h 597"/>
                  <a:gd name="T2" fmla="*/ 0 w 475"/>
                  <a:gd name="T3" fmla="*/ 0 h 597"/>
                  <a:gd name="T4" fmla="*/ 0 w 475"/>
                  <a:gd name="T5" fmla="*/ 0 h 597"/>
                  <a:gd name="T6" fmla="*/ 0 w 475"/>
                  <a:gd name="T7" fmla="*/ 0 h 597"/>
                  <a:gd name="T8" fmla="*/ 0 w 475"/>
                  <a:gd name="T9" fmla="*/ 0 h 597"/>
                  <a:gd name="T10" fmla="*/ 0 w 475"/>
                  <a:gd name="T11" fmla="*/ 0 h 597"/>
                  <a:gd name="T12" fmla="*/ 0 w 475"/>
                  <a:gd name="T13" fmla="*/ 0 h 597"/>
                  <a:gd name="T14" fmla="*/ 0 w 475"/>
                  <a:gd name="T15" fmla="*/ 0 h 597"/>
                  <a:gd name="T16" fmla="*/ 0 w 475"/>
                  <a:gd name="T17" fmla="*/ 0 h 597"/>
                  <a:gd name="T18" fmla="*/ 0 w 475"/>
                  <a:gd name="T19" fmla="*/ 0 h 597"/>
                  <a:gd name="T20" fmla="*/ 0 w 475"/>
                  <a:gd name="T21" fmla="*/ 0 h 597"/>
                  <a:gd name="T22" fmla="*/ 0 w 475"/>
                  <a:gd name="T23" fmla="*/ 0 h 597"/>
                  <a:gd name="T24" fmla="*/ 0 w 475"/>
                  <a:gd name="T25" fmla="*/ 0 h 597"/>
                  <a:gd name="T26" fmla="*/ 0 w 475"/>
                  <a:gd name="T27" fmla="*/ 0 h 597"/>
                  <a:gd name="T28" fmla="*/ 0 w 475"/>
                  <a:gd name="T29" fmla="*/ 0 h 597"/>
                  <a:gd name="T30" fmla="*/ 0 w 475"/>
                  <a:gd name="T31" fmla="*/ 0 h 597"/>
                  <a:gd name="T32" fmla="*/ 0 w 475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5" h="597">
                    <a:moveTo>
                      <a:pt x="238" y="0"/>
                    </a:moveTo>
                    <a:cubicBezTo>
                      <a:pt x="319" y="0"/>
                      <a:pt x="379" y="27"/>
                      <a:pt x="418" y="81"/>
                    </a:cubicBezTo>
                    <a:cubicBezTo>
                      <a:pt x="456" y="133"/>
                      <a:pt x="475" y="205"/>
                      <a:pt x="475" y="299"/>
                    </a:cubicBezTo>
                    <a:cubicBezTo>
                      <a:pt x="475" y="391"/>
                      <a:pt x="456" y="464"/>
                      <a:pt x="418" y="516"/>
                    </a:cubicBezTo>
                    <a:cubicBezTo>
                      <a:pt x="380" y="570"/>
                      <a:pt x="320" y="597"/>
                      <a:pt x="238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4" y="132"/>
                    </a:cubicBezTo>
                    <a:cubicBezTo>
                      <a:pt x="107" y="173"/>
                      <a:pt x="98" y="227"/>
                      <a:pt x="98" y="296"/>
                    </a:cubicBezTo>
                    <a:cubicBezTo>
                      <a:pt x="98" y="368"/>
                      <a:pt x="107" y="424"/>
                      <a:pt x="124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2" y="539"/>
                      <a:pt x="330" y="514"/>
                      <a:pt x="351" y="465"/>
                    </a:cubicBezTo>
                    <a:cubicBezTo>
                      <a:pt x="368" y="424"/>
                      <a:pt x="376" y="369"/>
                      <a:pt x="376" y="299"/>
                    </a:cubicBezTo>
                    <a:cubicBezTo>
                      <a:pt x="376" y="227"/>
                      <a:pt x="368" y="172"/>
                      <a:pt x="351" y="132"/>
                    </a:cubicBezTo>
                    <a:cubicBezTo>
                      <a:pt x="329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1" name="Freeform 96"/>
              <p:cNvSpPr>
                <a:spLocks/>
              </p:cNvSpPr>
              <p:nvPr/>
            </p:nvSpPr>
            <p:spPr bwMode="gray">
              <a:xfrm>
                <a:off x="4046" y="1952"/>
                <a:ext cx="83" cy="117"/>
              </a:xfrm>
              <a:custGeom>
                <a:avLst/>
                <a:gdLst>
                  <a:gd name="T0" fmla="*/ 0 w 412"/>
                  <a:gd name="T1" fmla="*/ 0 h 581"/>
                  <a:gd name="T2" fmla="*/ 0 w 412"/>
                  <a:gd name="T3" fmla="*/ 0 h 581"/>
                  <a:gd name="T4" fmla="*/ 0 w 412"/>
                  <a:gd name="T5" fmla="*/ 0 h 581"/>
                  <a:gd name="T6" fmla="*/ 0 w 412"/>
                  <a:gd name="T7" fmla="*/ 0 h 581"/>
                  <a:gd name="T8" fmla="*/ 0 w 412"/>
                  <a:gd name="T9" fmla="*/ 0 h 581"/>
                  <a:gd name="T10" fmla="*/ 0 w 412"/>
                  <a:gd name="T11" fmla="*/ 0 h 581"/>
                  <a:gd name="T12" fmla="*/ 0 w 412"/>
                  <a:gd name="T13" fmla="*/ 0 h 581"/>
                  <a:gd name="T14" fmla="*/ 0 w 412"/>
                  <a:gd name="T15" fmla="*/ 0 h 581"/>
                  <a:gd name="T16" fmla="*/ 0 w 412"/>
                  <a:gd name="T17" fmla="*/ 0 h 581"/>
                  <a:gd name="T18" fmla="*/ 0 w 412"/>
                  <a:gd name="T19" fmla="*/ 0 h 581"/>
                  <a:gd name="T20" fmla="*/ 0 w 412"/>
                  <a:gd name="T21" fmla="*/ 0 h 581"/>
                  <a:gd name="T22" fmla="*/ 0 w 412"/>
                  <a:gd name="T23" fmla="*/ 0 h 581"/>
                  <a:gd name="T24" fmla="*/ 0 w 412"/>
                  <a:gd name="T25" fmla="*/ 0 h 581"/>
                  <a:gd name="T26" fmla="*/ 0 w 412"/>
                  <a:gd name="T27" fmla="*/ 0 h 581"/>
                  <a:gd name="T28" fmla="*/ 0 w 412"/>
                  <a:gd name="T29" fmla="*/ 0 h 58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12" h="581">
                    <a:moveTo>
                      <a:pt x="0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349"/>
                      <a:pt x="96" y="349"/>
                      <a:pt x="96" y="349"/>
                    </a:cubicBezTo>
                    <a:cubicBezTo>
                      <a:pt x="96" y="413"/>
                      <a:pt x="102" y="456"/>
                      <a:pt x="114" y="477"/>
                    </a:cubicBezTo>
                    <a:cubicBezTo>
                      <a:pt x="123" y="495"/>
                      <a:pt x="136" y="507"/>
                      <a:pt x="154" y="514"/>
                    </a:cubicBezTo>
                    <a:cubicBezTo>
                      <a:pt x="168" y="520"/>
                      <a:pt x="189" y="523"/>
                      <a:pt x="216" y="523"/>
                    </a:cubicBezTo>
                    <a:cubicBezTo>
                      <a:pt x="248" y="523"/>
                      <a:pt x="281" y="518"/>
                      <a:pt x="316" y="508"/>
                    </a:cubicBezTo>
                    <a:cubicBezTo>
                      <a:pt x="316" y="0"/>
                      <a:pt x="316" y="0"/>
                      <a:pt x="316" y="0"/>
                    </a:cubicBezTo>
                    <a:cubicBezTo>
                      <a:pt x="412" y="0"/>
                      <a:pt x="412" y="0"/>
                      <a:pt x="412" y="0"/>
                    </a:cubicBezTo>
                    <a:cubicBezTo>
                      <a:pt x="412" y="556"/>
                      <a:pt x="412" y="556"/>
                      <a:pt x="412" y="556"/>
                    </a:cubicBezTo>
                    <a:cubicBezTo>
                      <a:pt x="341" y="573"/>
                      <a:pt x="273" y="581"/>
                      <a:pt x="210" y="581"/>
                    </a:cubicBezTo>
                    <a:cubicBezTo>
                      <a:pt x="146" y="581"/>
                      <a:pt x="98" y="571"/>
                      <a:pt x="67" y="551"/>
                    </a:cubicBezTo>
                    <a:cubicBezTo>
                      <a:pt x="32" y="528"/>
                      <a:pt x="11" y="493"/>
                      <a:pt x="4" y="445"/>
                    </a:cubicBezTo>
                    <a:cubicBezTo>
                      <a:pt x="1" y="422"/>
                      <a:pt x="0" y="393"/>
                      <a:pt x="0" y="3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2" name="Freeform 97"/>
              <p:cNvSpPr>
                <a:spLocks/>
              </p:cNvSpPr>
              <p:nvPr/>
            </p:nvSpPr>
            <p:spPr bwMode="gray">
              <a:xfrm>
                <a:off x="2581" y="858"/>
                <a:ext cx="372" cy="287"/>
              </a:xfrm>
              <a:custGeom>
                <a:avLst/>
                <a:gdLst>
                  <a:gd name="T0" fmla="*/ 0 w 1858"/>
                  <a:gd name="T1" fmla="*/ 0 h 1434"/>
                  <a:gd name="T2" fmla="*/ 0 w 1858"/>
                  <a:gd name="T3" fmla="*/ 0 h 1434"/>
                  <a:gd name="T4" fmla="*/ 0 w 1858"/>
                  <a:gd name="T5" fmla="*/ 0 h 1434"/>
                  <a:gd name="T6" fmla="*/ 0 w 1858"/>
                  <a:gd name="T7" fmla="*/ 0 h 1434"/>
                  <a:gd name="T8" fmla="*/ 0 w 1858"/>
                  <a:gd name="T9" fmla="*/ 0 h 1434"/>
                  <a:gd name="T10" fmla="*/ 0 w 1858"/>
                  <a:gd name="T11" fmla="*/ 0 h 1434"/>
                  <a:gd name="T12" fmla="*/ 0 w 1858"/>
                  <a:gd name="T13" fmla="*/ 0 h 1434"/>
                  <a:gd name="T14" fmla="*/ 0 w 1858"/>
                  <a:gd name="T15" fmla="*/ 0 h 1434"/>
                  <a:gd name="T16" fmla="*/ 0 w 1858"/>
                  <a:gd name="T17" fmla="*/ 0 h 1434"/>
                  <a:gd name="T18" fmla="*/ 0 w 1858"/>
                  <a:gd name="T19" fmla="*/ 0 h 1434"/>
                  <a:gd name="T20" fmla="*/ 0 w 1858"/>
                  <a:gd name="T21" fmla="*/ 0 h 1434"/>
                  <a:gd name="T22" fmla="*/ 0 w 1858"/>
                  <a:gd name="T23" fmla="*/ 0 h 1434"/>
                  <a:gd name="T24" fmla="*/ 0 w 1858"/>
                  <a:gd name="T25" fmla="*/ 0 h 1434"/>
                  <a:gd name="T26" fmla="*/ 1 w 1858"/>
                  <a:gd name="T27" fmla="*/ 0 h 1434"/>
                  <a:gd name="T28" fmla="*/ 0 w 1858"/>
                  <a:gd name="T29" fmla="*/ 0 h 1434"/>
                  <a:gd name="T30" fmla="*/ 0 w 1858"/>
                  <a:gd name="T31" fmla="*/ 0 h 1434"/>
                  <a:gd name="T32" fmla="*/ 0 w 1858"/>
                  <a:gd name="T33" fmla="*/ 0 h 1434"/>
                  <a:gd name="T34" fmla="*/ 0 w 1858"/>
                  <a:gd name="T35" fmla="*/ 0 h 1434"/>
                  <a:gd name="T36" fmla="*/ 1 w 1858"/>
                  <a:gd name="T37" fmla="*/ 0 h 1434"/>
                  <a:gd name="T38" fmla="*/ 0 w 1858"/>
                  <a:gd name="T39" fmla="*/ 0 h 1434"/>
                  <a:gd name="T40" fmla="*/ 0 w 1858"/>
                  <a:gd name="T41" fmla="*/ 0 h 1434"/>
                  <a:gd name="T42" fmla="*/ 0 w 1858"/>
                  <a:gd name="T43" fmla="*/ 0 h 143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58" h="1434">
                    <a:moveTo>
                      <a:pt x="755" y="601"/>
                    </a:moveTo>
                    <a:cubicBezTo>
                      <a:pt x="687" y="541"/>
                      <a:pt x="578" y="505"/>
                      <a:pt x="470" y="505"/>
                    </a:cubicBezTo>
                    <a:cubicBezTo>
                      <a:pt x="212" y="504"/>
                      <a:pt x="2" y="707"/>
                      <a:pt x="1" y="970"/>
                    </a:cubicBezTo>
                    <a:cubicBezTo>
                      <a:pt x="0" y="1228"/>
                      <a:pt x="212" y="1433"/>
                      <a:pt x="470" y="1433"/>
                    </a:cubicBezTo>
                    <a:cubicBezTo>
                      <a:pt x="615" y="1434"/>
                      <a:pt x="741" y="1375"/>
                      <a:pt x="827" y="1272"/>
                    </a:cubicBezTo>
                    <a:cubicBezTo>
                      <a:pt x="827" y="1015"/>
                      <a:pt x="827" y="1015"/>
                      <a:pt x="827" y="1015"/>
                    </a:cubicBezTo>
                    <a:cubicBezTo>
                      <a:pt x="781" y="1095"/>
                      <a:pt x="689" y="1197"/>
                      <a:pt x="605" y="1232"/>
                    </a:cubicBezTo>
                    <a:cubicBezTo>
                      <a:pt x="563" y="1249"/>
                      <a:pt x="520" y="1260"/>
                      <a:pt x="470" y="1260"/>
                    </a:cubicBezTo>
                    <a:cubicBezTo>
                      <a:pt x="309" y="1260"/>
                      <a:pt x="176" y="1135"/>
                      <a:pt x="176" y="970"/>
                    </a:cubicBezTo>
                    <a:cubicBezTo>
                      <a:pt x="176" y="818"/>
                      <a:pt x="299" y="677"/>
                      <a:pt x="470" y="678"/>
                    </a:cubicBezTo>
                    <a:cubicBezTo>
                      <a:pt x="551" y="678"/>
                      <a:pt x="623" y="711"/>
                      <a:pt x="676" y="763"/>
                    </a:cubicBezTo>
                    <a:cubicBezTo>
                      <a:pt x="732" y="817"/>
                      <a:pt x="818" y="929"/>
                      <a:pt x="859" y="973"/>
                    </a:cubicBezTo>
                    <a:cubicBezTo>
                      <a:pt x="964" y="1086"/>
                      <a:pt x="1115" y="1157"/>
                      <a:pt x="1281" y="1157"/>
                    </a:cubicBezTo>
                    <a:cubicBezTo>
                      <a:pt x="1599" y="1158"/>
                      <a:pt x="1858" y="900"/>
                      <a:pt x="1858" y="582"/>
                    </a:cubicBezTo>
                    <a:cubicBezTo>
                      <a:pt x="1858" y="264"/>
                      <a:pt x="1599" y="0"/>
                      <a:pt x="1281" y="0"/>
                    </a:cubicBezTo>
                    <a:cubicBezTo>
                      <a:pt x="1096" y="0"/>
                      <a:pt x="933" y="96"/>
                      <a:pt x="827" y="231"/>
                    </a:cubicBezTo>
                    <a:cubicBezTo>
                      <a:pt x="827" y="577"/>
                      <a:pt x="827" y="577"/>
                      <a:pt x="827" y="577"/>
                    </a:cubicBezTo>
                    <a:cubicBezTo>
                      <a:pt x="908" y="358"/>
                      <a:pt x="1053" y="182"/>
                      <a:pt x="1281" y="182"/>
                    </a:cubicBezTo>
                    <a:cubicBezTo>
                      <a:pt x="1500" y="182"/>
                      <a:pt x="1677" y="363"/>
                      <a:pt x="1677" y="582"/>
                    </a:cubicBezTo>
                    <a:cubicBezTo>
                      <a:pt x="1676" y="801"/>
                      <a:pt x="1500" y="979"/>
                      <a:pt x="1281" y="978"/>
                    </a:cubicBezTo>
                    <a:cubicBezTo>
                      <a:pt x="1183" y="978"/>
                      <a:pt x="1093" y="942"/>
                      <a:pt x="1024" y="884"/>
                    </a:cubicBezTo>
                    <a:cubicBezTo>
                      <a:pt x="938" y="817"/>
                      <a:pt x="843" y="675"/>
                      <a:pt x="755" y="601"/>
                    </a:cubicBez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" name="Freeform 98"/>
              <p:cNvSpPr>
                <a:spLocks/>
              </p:cNvSpPr>
              <p:nvPr/>
            </p:nvSpPr>
            <p:spPr bwMode="gray">
              <a:xfrm>
                <a:off x="1974" y="1170"/>
                <a:ext cx="256" cy="417"/>
              </a:xfrm>
              <a:custGeom>
                <a:avLst/>
                <a:gdLst>
                  <a:gd name="T0" fmla="*/ 0 w 1276"/>
                  <a:gd name="T1" fmla="*/ 0 h 2083"/>
                  <a:gd name="T2" fmla="*/ 0 w 1276"/>
                  <a:gd name="T3" fmla="*/ 0 h 2083"/>
                  <a:gd name="T4" fmla="*/ 0 w 1276"/>
                  <a:gd name="T5" fmla="*/ 0 h 2083"/>
                  <a:gd name="T6" fmla="*/ 0 w 1276"/>
                  <a:gd name="T7" fmla="*/ 0 h 2083"/>
                  <a:gd name="T8" fmla="*/ 0 w 1276"/>
                  <a:gd name="T9" fmla="*/ 0 h 2083"/>
                  <a:gd name="T10" fmla="*/ 0 w 1276"/>
                  <a:gd name="T11" fmla="*/ 0 h 2083"/>
                  <a:gd name="T12" fmla="*/ 0 w 1276"/>
                  <a:gd name="T13" fmla="*/ 0 h 2083"/>
                  <a:gd name="T14" fmla="*/ 0 w 1276"/>
                  <a:gd name="T15" fmla="*/ 0 h 2083"/>
                  <a:gd name="T16" fmla="*/ 0 w 1276"/>
                  <a:gd name="T17" fmla="*/ 0 h 2083"/>
                  <a:gd name="T18" fmla="*/ 0 w 1276"/>
                  <a:gd name="T19" fmla="*/ 0 h 2083"/>
                  <a:gd name="T20" fmla="*/ 0 w 1276"/>
                  <a:gd name="T21" fmla="*/ 1 h 2083"/>
                  <a:gd name="T22" fmla="*/ 0 w 1276"/>
                  <a:gd name="T23" fmla="*/ 1 h 2083"/>
                  <a:gd name="T24" fmla="*/ 0 w 1276"/>
                  <a:gd name="T25" fmla="*/ 1 h 2083"/>
                  <a:gd name="T26" fmla="*/ 0 w 1276"/>
                  <a:gd name="T27" fmla="*/ 1 h 2083"/>
                  <a:gd name="T28" fmla="*/ 0 w 1276"/>
                  <a:gd name="T29" fmla="*/ 0 h 2083"/>
                  <a:gd name="T30" fmla="*/ 0 w 1276"/>
                  <a:gd name="T31" fmla="*/ 0 h 20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76" h="2083">
                    <a:moveTo>
                      <a:pt x="0" y="0"/>
                    </a:moveTo>
                    <a:cubicBezTo>
                      <a:pt x="1276" y="0"/>
                      <a:pt x="1276" y="0"/>
                      <a:pt x="1276" y="0"/>
                    </a:cubicBezTo>
                    <a:cubicBezTo>
                      <a:pt x="1276" y="355"/>
                      <a:pt x="1276" y="355"/>
                      <a:pt x="1276" y="355"/>
                    </a:cubicBezTo>
                    <a:cubicBezTo>
                      <a:pt x="1276" y="355"/>
                      <a:pt x="1210" y="215"/>
                      <a:pt x="1072" y="215"/>
                    </a:cubicBezTo>
                    <a:cubicBezTo>
                      <a:pt x="482" y="215"/>
                      <a:pt x="482" y="215"/>
                      <a:pt x="482" y="215"/>
                    </a:cubicBezTo>
                    <a:cubicBezTo>
                      <a:pt x="482" y="828"/>
                      <a:pt x="482" y="828"/>
                      <a:pt x="482" y="828"/>
                    </a:cubicBezTo>
                    <a:cubicBezTo>
                      <a:pt x="1122" y="828"/>
                      <a:pt x="1122" y="828"/>
                      <a:pt x="1122" y="828"/>
                    </a:cubicBezTo>
                    <a:cubicBezTo>
                      <a:pt x="1122" y="1153"/>
                      <a:pt x="1122" y="1153"/>
                      <a:pt x="1122" y="1153"/>
                    </a:cubicBezTo>
                    <a:cubicBezTo>
                      <a:pt x="1122" y="1153"/>
                      <a:pt x="1101" y="1049"/>
                      <a:pt x="947" y="1049"/>
                    </a:cubicBezTo>
                    <a:cubicBezTo>
                      <a:pt x="482" y="1049"/>
                      <a:pt x="482" y="1049"/>
                      <a:pt x="482" y="1049"/>
                    </a:cubicBezTo>
                    <a:cubicBezTo>
                      <a:pt x="482" y="1886"/>
                      <a:pt x="482" y="1886"/>
                      <a:pt x="482" y="1886"/>
                    </a:cubicBezTo>
                    <a:cubicBezTo>
                      <a:pt x="482" y="2010"/>
                      <a:pt x="616" y="2083"/>
                      <a:pt x="616" y="2083"/>
                    </a:cubicBezTo>
                    <a:cubicBezTo>
                      <a:pt x="9" y="2083"/>
                      <a:pt x="9" y="2083"/>
                      <a:pt x="9" y="2083"/>
                    </a:cubicBezTo>
                    <a:cubicBezTo>
                      <a:pt x="9" y="2083"/>
                      <a:pt x="136" y="2019"/>
                      <a:pt x="136" y="1886"/>
                    </a:cubicBezTo>
                    <a:cubicBezTo>
                      <a:pt x="136" y="219"/>
                      <a:pt x="136" y="219"/>
                      <a:pt x="136" y="219"/>
                    </a:cubicBezTo>
                    <a:cubicBezTo>
                      <a:pt x="136" y="7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4" name="Freeform 99"/>
              <p:cNvSpPr>
                <a:spLocks/>
              </p:cNvSpPr>
              <p:nvPr/>
            </p:nvSpPr>
            <p:spPr bwMode="gray">
              <a:xfrm>
                <a:off x="2577" y="1171"/>
                <a:ext cx="169" cy="581"/>
              </a:xfrm>
              <a:custGeom>
                <a:avLst/>
                <a:gdLst>
                  <a:gd name="T0" fmla="*/ 0 w 842"/>
                  <a:gd name="T1" fmla="*/ 0 h 2904"/>
                  <a:gd name="T2" fmla="*/ 0 w 842"/>
                  <a:gd name="T3" fmla="*/ 0 h 2904"/>
                  <a:gd name="T4" fmla="*/ 0 w 842"/>
                  <a:gd name="T5" fmla="*/ 0 h 2904"/>
                  <a:gd name="T6" fmla="*/ 0 w 842"/>
                  <a:gd name="T7" fmla="*/ 1 h 2904"/>
                  <a:gd name="T8" fmla="*/ 0 w 842"/>
                  <a:gd name="T9" fmla="*/ 1 h 2904"/>
                  <a:gd name="T10" fmla="*/ 0 w 842"/>
                  <a:gd name="T11" fmla="*/ 1 h 2904"/>
                  <a:gd name="T12" fmla="*/ 0 w 842"/>
                  <a:gd name="T13" fmla="*/ 0 h 2904"/>
                  <a:gd name="T14" fmla="*/ 0 w 842"/>
                  <a:gd name="T15" fmla="*/ 0 h 29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42" h="2904">
                    <a:moveTo>
                      <a:pt x="193" y="0"/>
                    </a:moveTo>
                    <a:cubicBezTo>
                      <a:pt x="842" y="0"/>
                      <a:pt x="842" y="0"/>
                      <a:pt x="842" y="0"/>
                    </a:cubicBezTo>
                    <a:cubicBezTo>
                      <a:pt x="842" y="0"/>
                      <a:pt x="697" y="69"/>
                      <a:pt x="697" y="181"/>
                    </a:cubicBezTo>
                    <a:cubicBezTo>
                      <a:pt x="697" y="2135"/>
                      <a:pt x="697" y="2135"/>
                      <a:pt x="697" y="2135"/>
                    </a:cubicBezTo>
                    <a:cubicBezTo>
                      <a:pt x="697" y="2796"/>
                      <a:pt x="34" y="2904"/>
                      <a:pt x="0" y="2902"/>
                    </a:cubicBezTo>
                    <a:cubicBezTo>
                      <a:pt x="56" y="2866"/>
                      <a:pt x="331" y="2631"/>
                      <a:pt x="332" y="2135"/>
                    </a:cubicBezTo>
                    <a:cubicBezTo>
                      <a:pt x="332" y="181"/>
                      <a:pt x="332" y="181"/>
                      <a:pt x="332" y="181"/>
                    </a:cubicBezTo>
                    <a:cubicBezTo>
                      <a:pt x="333" y="76"/>
                      <a:pt x="193" y="0"/>
                      <a:pt x="193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5" name="Freeform 100"/>
              <p:cNvSpPr>
                <a:spLocks/>
              </p:cNvSpPr>
              <p:nvPr/>
            </p:nvSpPr>
            <p:spPr bwMode="gray">
              <a:xfrm>
                <a:off x="2764" y="1171"/>
                <a:ext cx="130" cy="417"/>
              </a:xfrm>
              <a:custGeom>
                <a:avLst/>
                <a:gdLst>
                  <a:gd name="T0" fmla="*/ 0 w 651"/>
                  <a:gd name="T1" fmla="*/ 0 h 2084"/>
                  <a:gd name="T2" fmla="*/ 0 w 651"/>
                  <a:gd name="T3" fmla="*/ 0 h 2084"/>
                  <a:gd name="T4" fmla="*/ 0 w 651"/>
                  <a:gd name="T5" fmla="*/ 0 h 2084"/>
                  <a:gd name="T6" fmla="*/ 0 w 651"/>
                  <a:gd name="T7" fmla="*/ 1 h 2084"/>
                  <a:gd name="T8" fmla="*/ 0 w 651"/>
                  <a:gd name="T9" fmla="*/ 1 h 2084"/>
                  <a:gd name="T10" fmla="*/ 0 w 651"/>
                  <a:gd name="T11" fmla="*/ 1 h 2084"/>
                  <a:gd name="T12" fmla="*/ 0 w 651"/>
                  <a:gd name="T13" fmla="*/ 1 h 2084"/>
                  <a:gd name="T14" fmla="*/ 0 w 651"/>
                  <a:gd name="T15" fmla="*/ 0 h 2084"/>
                  <a:gd name="T16" fmla="*/ 0 w 651"/>
                  <a:gd name="T17" fmla="*/ 0 h 20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1" h="2084">
                    <a:moveTo>
                      <a:pt x="0" y="0"/>
                    </a:moveTo>
                    <a:cubicBezTo>
                      <a:pt x="651" y="0"/>
                      <a:pt x="651" y="0"/>
                      <a:pt x="651" y="0"/>
                    </a:cubicBezTo>
                    <a:cubicBezTo>
                      <a:pt x="651" y="0"/>
                      <a:pt x="507" y="69"/>
                      <a:pt x="507" y="184"/>
                    </a:cubicBezTo>
                    <a:cubicBezTo>
                      <a:pt x="507" y="1886"/>
                      <a:pt x="507" y="1886"/>
                      <a:pt x="507" y="1886"/>
                    </a:cubicBezTo>
                    <a:cubicBezTo>
                      <a:pt x="507" y="2008"/>
                      <a:pt x="651" y="2084"/>
                      <a:pt x="651" y="2084"/>
                    </a:cubicBezTo>
                    <a:cubicBezTo>
                      <a:pt x="0" y="2084"/>
                      <a:pt x="0" y="2084"/>
                      <a:pt x="0" y="2084"/>
                    </a:cubicBezTo>
                    <a:cubicBezTo>
                      <a:pt x="0" y="2084"/>
                      <a:pt x="145" y="2008"/>
                      <a:pt x="145" y="1886"/>
                    </a:cubicBezTo>
                    <a:cubicBezTo>
                      <a:pt x="145" y="184"/>
                      <a:pt x="145" y="184"/>
                      <a:pt x="145" y="184"/>
                    </a:cubicBezTo>
                    <a:cubicBezTo>
                      <a:pt x="145" y="6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6" name="Freeform 101"/>
              <p:cNvSpPr>
                <a:spLocks/>
              </p:cNvSpPr>
              <p:nvPr/>
            </p:nvSpPr>
            <p:spPr bwMode="gray">
              <a:xfrm>
                <a:off x="2895" y="1171"/>
                <a:ext cx="312" cy="417"/>
              </a:xfrm>
              <a:custGeom>
                <a:avLst/>
                <a:gdLst>
                  <a:gd name="T0" fmla="*/ 0 w 1559"/>
                  <a:gd name="T1" fmla="*/ 0 h 2083"/>
                  <a:gd name="T2" fmla="*/ 0 w 1559"/>
                  <a:gd name="T3" fmla="*/ 0 h 2083"/>
                  <a:gd name="T4" fmla="*/ 0 w 1559"/>
                  <a:gd name="T5" fmla="*/ 0 h 2083"/>
                  <a:gd name="T6" fmla="*/ 0 w 1559"/>
                  <a:gd name="T7" fmla="*/ 0 h 2083"/>
                  <a:gd name="T8" fmla="*/ 0 w 1559"/>
                  <a:gd name="T9" fmla="*/ 0 h 2083"/>
                  <a:gd name="T10" fmla="*/ 0 w 1559"/>
                  <a:gd name="T11" fmla="*/ 1 h 2083"/>
                  <a:gd name="T12" fmla="*/ 0 w 1559"/>
                  <a:gd name="T13" fmla="*/ 1 h 2083"/>
                  <a:gd name="T14" fmla="*/ 0 w 1559"/>
                  <a:gd name="T15" fmla="*/ 1 h 2083"/>
                  <a:gd name="T16" fmla="*/ 0 w 1559"/>
                  <a:gd name="T17" fmla="*/ 1 h 2083"/>
                  <a:gd name="T18" fmla="*/ 0 w 1559"/>
                  <a:gd name="T19" fmla="*/ 0 h 2083"/>
                  <a:gd name="T20" fmla="*/ 0 w 1559"/>
                  <a:gd name="T21" fmla="*/ 0 h 2083"/>
                  <a:gd name="T22" fmla="*/ 0 w 1559"/>
                  <a:gd name="T23" fmla="*/ 0 h 2083"/>
                  <a:gd name="T24" fmla="*/ 0 w 1559"/>
                  <a:gd name="T25" fmla="*/ 0 h 20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9" h="2083">
                    <a:moveTo>
                      <a:pt x="127" y="0"/>
                    </a:moveTo>
                    <a:cubicBezTo>
                      <a:pt x="1559" y="0"/>
                      <a:pt x="1559" y="0"/>
                      <a:pt x="1559" y="0"/>
                    </a:cubicBezTo>
                    <a:cubicBezTo>
                      <a:pt x="1438" y="378"/>
                      <a:pt x="1438" y="378"/>
                      <a:pt x="1438" y="378"/>
                    </a:cubicBezTo>
                    <a:cubicBezTo>
                      <a:pt x="1438" y="378"/>
                      <a:pt x="1401" y="219"/>
                      <a:pt x="1263" y="219"/>
                    </a:cubicBezTo>
                    <a:cubicBezTo>
                      <a:pt x="966" y="219"/>
                      <a:pt x="966" y="219"/>
                      <a:pt x="966" y="219"/>
                    </a:cubicBezTo>
                    <a:cubicBezTo>
                      <a:pt x="966" y="1886"/>
                      <a:pt x="966" y="1886"/>
                      <a:pt x="966" y="1886"/>
                    </a:cubicBezTo>
                    <a:cubicBezTo>
                      <a:pt x="966" y="1991"/>
                      <a:pt x="1106" y="2083"/>
                      <a:pt x="1106" y="2083"/>
                    </a:cubicBezTo>
                    <a:cubicBezTo>
                      <a:pt x="468" y="2083"/>
                      <a:pt x="468" y="2083"/>
                      <a:pt x="468" y="2083"/>
                    </a:cubicBezTo>
                    <a:cubicBezTo>
                      <a:pt x="468" y="2083"/>
                      <a:pt x="606" y="2000"/>
                      <a:pt x="606" y="1886"/>
                    </a:cubicBezTo>
                    <a:cubicBezTo>
                      <a:pt x="606" y="219"/>
                      <a:pt x="606" y="219"/>
                      <a:pt x="606" y="219"/>
                    </a:cubicBezTo>
                    <a:cubicBezTo>
                      <a:pt x="248" y="219"/>
                      <a:pt x="248" y="219"/>
                      <a:pt x="248" y="219"/>
                    </a:cubicBezTo>
                    <a:cubicBezTo>
                      <a:pt x="146" y="219"/>
                      <a:pt x="0" y="410"/>
                      <a:pt x="0" y="410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7" name="Freeform 102"/>
              <p:cNvSpPr>
                <a:spLocks/>
              </p:cNvSpPr>
              <p:nvPr/>
            </p:nvSpPr>
            <p:spPr bwMode="gray">
              <a:xfrm>
                <a:off x="3462" y="1171"/>
                <a:ext cx="349" cy="423"/>
              </a:xfrm>
              <a:custGeom>
                <a:avLst/>
                <a:gdLst>
                  <a:gd name="T0" fmla="*/ 0 w 1743"/>
                  <a:gd name="T1" fmla="*/ 0 h 2115"/>
                  <a:gd name="T2" fmla="*/ 1 w 1743"/>
                  <a:gd name="T3" fmla="*/ 0 h 2115"/>
                  <a:gd name="T4" fmla="*/ 1 w 1743"/>
                  <a:gd name="T5" fmla="*/ 0 h 2115"/>
                  <a:gd name="T6" fmla="*/ 1 w 1743"/>
                  <a:gd name="T7" fmla="*/ 0 h 2115"/>
                  <a:gd name="T8" fmla="*/ 0 w 1743"/>
                  <a:gd name="T9" fmla="*/ 1 h 2115"/>
                  <a:gd name="T10" fmla="*/ 0 w 1743"/>
                  <a:gd name="T11" fmla="*/ 0 h 2115"/>
                  <a:gd name="T12" fmla="*/ 0 w 1743"/>
                  <a:gd name="T13" fmla="*/ 0 h 2115"/>
                  <a:gd name="T14" fmla="*/ 0 w 1743"/>
                  <a:gd name="T15" fmla="*/ 0 h 2115"/>
                  <a:gd name="T16" fmla="*/ 0 w 1743"/>
                  <a:gd name="T17" fmla="*/ 0 h 2115"/>
                  <a:gd name="T18" fmla="*/ 0 w 1743"/>
                  <a:gd name="T19" fmla="*/ 0 h 2115"/>
                  <a:gd name="T20" fmla="*/ 0 w 1743"/>
                  <a:gd name="T21" fmla="*/ 0 h 2115"/>
                  <a:gd name="T22" fmla="*/ 0 w 1743"/>
                  <a:gd name="T23" fmla="*/ 1 h 2115"/>
                  <a:gd name="T24" fmla="*/ 0 w 1743"/>
                  <a:gd name="T25" fmla="*/ 0 h 2115"/>
                  <a:gd name="T26" fmla="*/ 0 w 1743"/>
                  <a:gd name="T27" fmla="*/ 0 h 2115"/>
                  <a:gd name="T28" fmla="*/ 0 w 1743"/>
                  <a:gd name="T29" fmla="*/ 0 h 21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43" h="2115">
                    <a:moveTo>
                      <a:pt x="1116" y="0"/>
                    </a:moveTo>
                    <a:cubicBezTo>
                      <a:pt x="1743" y="0"/>
                      <a:pt x="1743" y="0"/>
                      <a:pt x="1743" y="0"/>
                    </a:cubicBezTo>
                    <a:cubicBezTo>
                      <a:pt x="1743" y="0"/>
                      <a:pt x="1609" y="71"/>
                      <a:pt x="1609" y="184"/>
                    </a:cubicBezTo>
                    <a:cubicBezTo>
                      <a:pt x="1609" y="1445"/>
                      <a:pt x="1609" y="1445"/>
                      <a:pt x="1609" y="1445"/>
                    </a:cubicBezTo>
                    <a:cubicBezTo>
                      <a:pt x="1608" y="1957"/>
                      <a:pt x="1183" y="2115"/>
                      <a:pt x="889" y="2115"/>
                    </a:cubicBezTo>
                    <a:cubicBezTo>
                      <a:pt x="596" y="2115"/>
                      <a:pt x="138" y="1955"/>
                      <a:pt x="138" y="1445"/>
                    </a:cubicBezTo>
                    <a:cubicBezTo>
                      <a:pt x="138" y="184"/>
                      <a:pt x="138" y="184"/>
                      <a:pt x="138" y="184"/>
                    </a:cubicBezTo>
                    <a:cubicBezTo>
                      <a:pt x="139" y="71"/>
                      <a:pt x="0" y="0"/>
                      <a:pt x="0" y="0"/>
                    </a:cubicBezTo>
                    <a:cubicBezTo>
                      <a:pt x="645" y="0"/>
                      <a:pt x="645" y="0"/>
                      <a:pt x="645" y="0"/>
                    </a:cubicBezTo>
                    <a:cubicBezTo>
                      <a:pt x="645" y="0"/>
                      <a:pt x="502" y="69"/>
                      <a:pt x="502" y="184"/>
                    </a:cubicBezTo>
                    <a:cubicBezTo>
                      <a:pt x="502" y="1445"/>
                      <a:pt x="502" y="1445"/>
                      <a:pt x="502" y="1445"/>
                    </a:cubicBezTo>
                    <a:cubicBezTo>
                      <a:pt x="502" y="1714"/>
                      <a:pt x="680" y="1890"/>
                      <a:pt x="889" y="1890"/>
                    </a:cubicBezTo>
                    <a:cubicBezTo>
                      <a:pt x="1098" y="1890"/>
                      <a:pt x="1257" y="1707"/>
                      <a:pt x="1258" y="1445"/>
                    </a:cubicBezTo>
                    <a:cubicBezTo>
                      <a:pt x="1258" y="184"/>
                      <a:pt x="1258" y="184"/>
                      <a:pt x="1258" y="184"/>
                    </a:cubicBezTo>
                    <a:cubicBezTo>
                      <a:pt x="1258" y="71"/>
                      <a:pt x="1116" y="0"/>
                      <a:pt x="111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8" name="Freeform 103"/>
              <p:cNvSpPr>
                <a:spLocks/>
              </p:cNvSpPr>
              <p:nvPr/>
            </p:nvSpPr>
            <p:spPr bwMode="gray">
              <a:xfrm>
                <a:off x="2241" y="1171"/>
                <a:ext cx="352" cy="424"/>
              </a:xfrm>
              <a:custGeom>
                <a:avLst/>
                <a:gdLst>
                  <a:gd name="T0" fmla="*/ 0 w 1760"/>
                  <a:gd name="T1" fmla="*/ 0 h 2120"/>
                  <a:gd name="T2" fmla="*/ 1 w 1760"/>
                  <a:gd name="T3" fmla="*/ 0 h 2120"/>
                  <a:gd name="T4" fmla="*/ 1 w 1760"/>
                  <a:gd name="T5" fmla="*/ 0 h 2120"/>
                  <a:gd name="T6" fmla="*/ 1 w 1760"/>
                  <a:gd name="T7" fmla="*/ 0 h 2120"/>
                  <a:gd name="T8" fmla="*/ 0 w 1760"/>
                  <a:gd name="T9" fmla="*/ 1 h 2120"/>
                  <a:gd name="T10" fmla="*/ 0 w 1760"/>
                  <a:gd name="T11" fmla="*/ 0 h 2120"/>
                  <a:gd name="T12" fmla="*/ 0 w 1760"/>
                  <a:gd name="T13" fmla="*/ 0 h 2120"/>
                  <a:gd name="T14" fmla="*/ 0 w 1760"/>
                  <a:gd name="T15" fmla="*/ 0 h 2120"/>
                  <a:gd name="T16" fmla="*/ 0 w 1760"/>
                  <a:gd name="T17" fmla="*/ 0 h 2120"/>
                  <a:gd name="T18" fmla="*/ 0 w 1760"/>
                  <a:gd name="T19" fmla="*/ 0 h 2120"/>
                  <a:gd name="T20" fmla="*/ 0 w 1760"/>
                  <a:gd name="T21" fmla="*/ 0 h 2120"/>
                  <a:gd name="T22" fmla="*/ 0 w 1760"/>
                  <a:gd name="T23" fmla="*/ 1 h 2120"/>
                  <a:gd name="T24" fmla="*/ 0 w 1760"/>
                  <a:gd name="T25" fmla="*/ 0 h 2120"/>
                  <a:gd name="T26" fmla="*/ 0 w 1760"/>
                  <a:gd name="T27" fmla="*/ 0 h 2120"/>
                  <a:gd name="T28" fmla="*/ 0 w 1760"/>
                  <a:gd name="T29" fmla="*/ 0 h 212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60" h="2120">
                    <a:moveTo>
                      <a:pt x="1122" y="0"/>
                    </a:moveTo>
                    <a:cubicBezTo>
                      <a:pt x="1760" y="0"/>
                      <a:pt x="1760" y="0"/>
                      <a:pt x="1760" y="0"/>
                    </a:cubicBezTo>
                    <a:cubicBezTo>
                      <a:pt x="1760" y="0"/>
                      <a:pt x="1625" y="74"/>
                      <a:pt x="1625" y="186"/>
                    </a:cubicBezTo>
                    <a:cubicBezTo>
                      <a:pt x="1625" y="186"/>
                      <a:pt x="1624" y="1444"/>
                      <a:pt x="1624" y="1444"/>
                    </a:cubicBezTo>
                    <a:cubicBezTo>
                      <a:pt x="1624" y="1959"/>
                      <a:pt x="1179" y="2120"/>
                      <a:pt x="882" y="2120"/>
                    </a:cubicBezTo>
                    <a:cubicBezTo>
                      <a:pt x="589" y="2120"/>
                      <a:pt x="131" y="1956"/>
                      <a:pt x="131" y="1444"/>
                    </a:cubicBezTo>
                    <a:cubicBezTo>
                      <a:pt x="130" y="186"/>
                      <a:pt x="130" y="186"/>
                      <a:pt x="130" y="186"/>
                    </a:cubicBezTo>
                    <a:cubicBezTo>
                      <a:pt x="130" y="73"/>
                      <a:pt x="0" y="0"/>
                      <a:pt x="0" y="0"/>
                    </a:cubicBezTo>
                    <a:cubicBezTo>
                      <a:pt x="645" y="0"/>
                      <a:pt x="645" y="0"/>
                      <a:pt x="645" y="0"/>
                    </a:cubicBezTo>
                    <a:cubicBezTo>
                      <a:pt x="645" y="0"/>
                      <a:pt x="496" y="73"/>
                      <a:pt x="496" y="186"/>
                    </a:cubicBezTo>
                    <a:cubicBezTo>
                      <a:pt x="495" y="1444"/>
                      <a:pt x="495" y="1444"/>
                      <a:pt x="495" y="1444"/>
                    </a:cubicBezTo>
                    <a:cubicBezTo>
                      <a:pt x="495" y="1710"/>
                      <a:pt x="673" y="1894"/>
                      <a:pt x="882" y="1895"/>
                    </a:cubicBezTo>
                    <a:cubicBezTo>
                      <a:pt x="1091" y="1896"/>
                      <a:pt x="1258" y="1708"/>
                      <a:pt x="1258" y="1444"/>
                    </a:cubicBezTo>
                    <a:cubicBezTo>
                      <a:pt x="1259" y="186"/>
                      <a:pt x="1259" y="186"/>
                      <a:pt x="1259" y="186"/>
                    </a:cubicBezTo>
                    <a:cubicBezTo>
                      <a:pt x="1259" y="73"/>
                      <a:pt x="1122" y="0"/>
                      <a:pt x="1122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9" name="Freeform 104"/>
              <p:cNvSpPr>
                <a:spLocks/>
              </p:cNvSpPr>
              <p:nvPr/>
            </p:nvSpPr>
            <p:spPr bwMode="gray">
              <a:xfrm>
                <a:off x="3193" y="1162"/>
                <a:ext cx="268" cy="433"/>
              </a:xfrm>
              <a:custGeom>
                <a:avLst/>
                <a:gdLst>
                  <a:gd name="T0" fmla="*/ 0 w 1341"/>
                  <a:gd name="T1" fmla="*/ 0 h 2163"/>
                  <a:gd name="T2" fmla="*/ 0 w 1341"/>
                  <a:gd name="T3" fmla="*/ 0 h 2163"/>
                  <a:gd name="T4" fmla="*/ 0 w 1341"/>
                  <a:gd name="T5" fmla="*/ 0 h 2163"/>
                  <a:gd name="T6" fmla="*/ 0 w 1341"/>
                  <a:gd name="T7" fmla="*/ 0 h 2163"/>
                  <a:gd name="T8" fmla="*/ 0 w 1341"/>
                  <a:gd name="T9" fmla="*/ 0 h 2163"/>
                  <a:gd name="T10" fmla="*/ 0 w 1341"/>
                  <a:gd name="T11" fmla="*/ 1 h 2163"/>
                  <a:gd name="T12" fmla="*/ 0 w 1341"/>
                  <a:gd name="T13" fmla="*/ 1 h 2163"/>
                  <a:gd name="T14" fmla="*/ 0 w 1341"/>
                  <a:gd name="T15" fmla="*/ 1 h 2163"/>
                  <a:gd name="T16" fmla="*/ 0 w 1341"/>
                  <a:gd name="T17" fmla="*/ 1 h 2163"/>
                  <a:gd name="T18" fmla="*/ 0 w 1341"/>
                  <a:gd name="T19" fmla="*/ 1 h 2163"/>
                  <a:gd name="T20" fmla="*/ 0 w 1341"/>
                  <a:gd name="T21" fmla="*/ 0 h 2163"/>
                  <a:gd name="T22" fmla="*/ 0 w 1341"/>
                  <a:gd name="T23" fmla="*/ 0 h 2163"/>
                  <a:gd name="T24" fmla="*/ 0 w 1341"/>
                  <a:gd name="T25" fmla="*/ 0 h 2163"/>
                  <a:gd name="T26" fmla="*/ 0 w 1341"/>
                  <a:gd name="T27" fmla="*/ 0 h 216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41" h="2163">
                    <a:moveTo>
                      <a:pt x="1152" y="375"/>
                    </a:moveTo>
                    <a:cubicBezTo>
                      <a:pt x="1152" y="375"/>
                      <a:pt x="1062" y="217"/>
                      <a:pt x="800" y="216"/>
                    </a:cubicBezTo>
                    <a:cubicBezTo>
                      <a:pt x="539" y="215"/>
                      <a:pt x="396" y="353"/>
                      <a:pt x="396" y="531"/>
                    </a:cubicBezTo>
                    <a:cubicBezTo>
                      <a:pt x="395" y="733"/>
                      <a:pt x="547" y="809"/>
                      <a:pt x="782" y="922"/>
                    </a:cubicBezTo>
                    <a:cubicBezTo>
                      <a:pt x="1005" y="1029"/>
                      <a:pt x="1341" y="1177"/>
                      <a:pt x="1340" y="1550"/>
                    </a:cubicBezTo>
                    <a:cubicBezTo>
                      <a:pt x="1339" y="1884"/>
                      <a:pt x="1042" y="2163"/>
                      <a:pt x="511" y="2163"/>
                    </a:cubicBezTo>
                    <a:cubicBezTo>
                      <a:pt x="347" y="2163"/>
                      <a:pt x="121" y="2109"/>
                      <a:pt x="121" y="2109"/>
                    </a:cubicBezTo>
                    <a:cubicBezTo>
                      <a:pt x="0" y="1709"/>
                      <a:pt x="0" y="1709"/>
                      <a:pt x="0" y="1709"/>
                    </a:cubicBezTo>
                    <a:cubicBezTo>
                      <a:pt x="112" y="1819"/>
                      <a:pt x="312" y="1936"/>
                      <a:pt x="517" y="1936"/>
                    </a:cubicBezTo>
                    <a:cubicBezTo>
                      <a:pt x="729" y="1936"/>
                      <a:pt x="983" y="1805"/>
                      <a:pt x="983" y="1594"/>
                    </a:cubicBezTo>
                    <a:cubicBezTo>
                      <a:pt x="983" y="1187"/>
                      <a:pt x="36" y="1255"/>
                      <a:pt x="36" y="573"/>
                    </a:cubicBezTo>
                    <a:cubicBezTo>
                      <a:pt x="36" y="339"/>
                      <a:pt x="199" y="0"/>
                      <a:pt x="765" y="0"/>
                    </a:cubicBezTo>
                    <a:cubicBezTo>
                      <a:pt x="948" y="0"/>
                      <a:pt x="1153" y="53"/>
                      <a:pt x="1153" y="53"/>
                    </a:cubicBezTo>
                    <a:lnTo>
                      <a:pt x="1152" y="37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588065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ページ番号な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altLang="ja-JP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4" y="141173"/>
            <a:ext cx="1604529" cy="9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37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6" descr="Message Lockup"/>
          <p:cNvGrpSpPr>
            <a:grpSpLocks/>
          </p:cNvGrpSpPr>
          <p:nvPr userDrawn="1"/>
        </p:nvGrpSpPr>
        <p:grpSpPr bwMode="auto">
          <a:xfrm>
            <a:off x="1" y="1"/>
            <a:ext cx="12198351" cy="6860115"/>
            <a:chOff x="0" y="0"/>
            <a:chExt cx="5763" cy="3242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gray">
            <a:xfrm>
              <a:off x="0" y="1"/>
              <a:ext cx="5760" cy="32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50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 dirty="0">
                <a:solidFill>
                  <a:srgbClr val="000000"/>
                </a:solidFill>
                <a:latin typeface="Arial" charset="0"/>
                <a:ea typeface="ＭＳ Ｐゴシック" charset="-128"/>
                <a:cs typeface="Meiryo UI" pitchFamily="50" charset="-128"/>
              </a:endParaRPr>
            </a:p>
          </p:txBody>
        </p:sp>
        <p:grpSp>
          <p:nvGrpSpPr>
            <p:cNvPr id="8" name="Group 74"/>
            <p:cNvGrpSpPr>
              <a:grpSpLocks noChangeAspect="1"/>
            </p:cNvGrpSpPr>
            <p:nvPr/>
          </p:nvGrpSpPr>
          <p:grpSpPr bwMode="auto">
            <a:xfrm>
              <a:off x="0" y="0"/>
              <a:ext cx="5763" cy="3242"/>
              <a:chOff x="0" y="0"/>
              <a:chExt cx="5763" cy="3242"/>
            </a:xfrm>
          </p:grpSpPr>
          <p:sp>
            <p:nvSpPr>
              <p:cNvPr id="9" name="AutoShape 73"/>
              <p:cNvSpPr>
                <a:spLocks noChangeAspect="1" noChangeArrowheads="1" noTextEdit="1"/>
              </p:cNvSpPr>
              <p:nvPr/>
            </p:nvSpPr>
            <p:spPr bwMode="gray">
              <a:xfrm>
                <a:off x="0" y="0"/>
                <a:ext cx="5763" cy="3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" name="Freeform 75"/>
              <p:cNvSpPr>
                <a:spLocks/>
              </p:cNvSpPr>
              <p:nvPr/>
            </p:nvSpPr>
            <p:spPr bwMode="gray">
              <a:xfrm>
                <a:off x="1633" y="1949"/>
                <a:ext cx="73" cy="120"/>
              </a:xfrm>
              <a:custGeom>
                <a:avLst/>
                <a:gdLst>
                  <a:gd name="T0" fmla="*/ 0 w 363"/>
                  <a:gd name="T1" fmla="*/ 0 h 597"/>
                  <a:gd name="T2" fmla="*/ 0 w 363"/>
                  <a:gd name="T3" fmla="*/ 0 h 597"/>
                  <a:gd name="T4" fmla="*/ 0 w 363"/>
                  <a:gd name="T5" fmla="*/ 0 h 597"/>
                  <a:gd name="T6" fmla="*/ 0 w 363"/>
                  <a:gd name="T7" fmla="*/ 0 h 597"/>
                  <a:gd name="T8" fmla="*/ 0 w 363"/>
                  <a:gd name="T9" fmla="*/ 0 h 597"/>
                  <a:gd name="T10" fmla="*/ 0 w 363"/>
                  <a:gd name="T11" fmla="*/ 0 h 597"/>
                  <a:gd name="T12" fmla="*/ 0 w 363"/>
                  <a:gd name="T13" fmla="*/ 0 h 597"/>
                  <a:gd name="T14" fmla="*/ 0 w 363"/>
                  <a:gd name="T15" fmla="*/ 0 h 597"/>
                  <a:gd name="T16" fmla="*/ 0 w 363"/>
                  <a:gd name="T17" fmla="*/ 0 h 597"/>
                  <a:gd name="T18" fmla="*/ 0 w 363"/>
                  <a:gd name="T19" fmla="*/ 0 h 597"/>
                  <a:gd name="T20" fmla="*/ 0 w 363"/>
                  <a:gd name="T21" fmla="*/ 0 h 597"/>
                  <a:gd name="T22" fmla="*/ 0 w 363"/>
                  <a:gd name="T23" fmla="*/ 0 h 597"/>
                  <a:gd name="T24" fmla="*/ 0 w 363"/>
                  <a:gd name="T25" fmla="*/ 0 h 597"/>
                  <a:gd name="T26" fmla="*/ 0 w 363"/>
                  <a:gd name="T27" fmla="*/ 0 h 597"/>
                  <a:gd name="T28" fmla="*/ 0 w 363"/>
                  <a:gd name="T29" fmla="*/ 0 h 597"/>
                  <a:gd name="T30" fmla="*/ 0 w 363"/>
                  <a:gd name="T31" fmla="*/ 0 h 597"/>
                  <a:gd name="T32" fmla="*/ 0 w 363"/>
                  <a:gd name="T33" fmla="*/ 0 h 597"/>
                  <a:gd name="T34" fmla="*/ 0 w 363"/>
                  <a:gd name="T35" fmla="*/ 0 h 597"/>
                  <a:gd name="T36" fmla="*/ 0 w 363"/>
                  <a:gd name="T37" fmla="*/ 0 h 597"/>
                  <a:gd name="T38" fmla="*/ 0 w 363"/>
                  <a:gd name="T39" fmla="*/ 0 h 597"/>
                  <a:gd name="T40" fmla="*/ 0 w 363"/>
                  <a:gd name="T41" fmla="*/ 0 h 597"/>
                  <a:gd name="T42" fmla="*/ 0 w 363"/>
                  <a:gd name="T43" fmla="*/ 0 h 597"/>
                  <a:gd name="T44" fmla="*/ 0 w 363"/>
                  <a:gd name="T45" fmla="*/ 0 h 59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63" h="597">
                    <a:moveTo>
                      <a:pt x="0" y="573"/>
                    </a:moveTo>
                    <a:cubicBezTo>
                      <a:pt x="0" y="504"/>
                      <a:pt x="0" y="504"/>
                      <a:pt x="0" y="504"/>
                    </a:cubicBezTo>
                    <a:cubicBezTo>
                      <a:pt x="38" y="526"/>
                      <a:pt x="84" y="536"/>
                      <a:pt x="139" y="536"/>
                    </a:cubicBezTo>
                    <a:cubicBezTo>
                      <a:pt x="232" y="536"/>
                      <a:pt x="278" y="506"/>
                      <a:pt x="278" y="445"/>
                    </a:cubicBezTo>
                    <a:cubicBezTo>
                      <a:pt x="278" y="422"/>
                      <a:pt x="270" y="402"/>
                      <a:pt x="255" y="387"/>
                    </a:cubicBezTo>
                    <a:cubicBezTo>
                      <a:pt x="242" y="374"/>
                      <a:pt x="228" y="363"/>
                      <a:pt x="213" y="354"/>
                    </a:cubicBezTo>
                    <a:cubicBezTo>
                      <a:pt x="199" y="347"/>
                      <a:pt x="181" y="338"/>
                      <a:pt x="159" y="328"/>
                    </a:cubicBezTo>
                    <a:cubicBezTo>
                      <a:pt x="107" y="302"/>
                      <a:pt x="70" y="277"/>
                      <a:pt x="49" y="253"/>
                    </a:cubicBezTo>
                    <a:cubicBezTo>
                      <a:pt x="23" y="224"/>
                      <a:pt x="10" y="190"/>
                      <a:pt x="10" y="150"/>
                    </a:cubicBezTo>
                    <a:cubicBezTo>
                      <a:pt x="10" y="97"/>
                      <a:pt x="30" y="58"/>
                      <a:pt x="71" y="33"/>
                    </a:cubicBezTo>
                    <a:cubicBezTo>
                      <a:pt x="105" y="11"/>
                      <a:pt x="148" y="0"/>
                      <a:pt x="201" y="0"/>
                    </a:cubicBezTo>
                    <a:cubicBezTo>
                      <a:pt x="238" y="0"/>
                      <a:pt x="279" y="7"/>
                      <a:pt x="322" y="20"/>
                    </a:cubicBezTo>
                    <a:cubicBezTo>
                      <a:pt x="322" y="83"/>
                      <a:pt x="322" y="83"/>
                      <a:pt x="322" y="83"/>
                    </a:cubicBezTo>
                    <a:cubicBezTo>
                      <a:pt x="286" y="67"/>
                      <a:pt x="247" y="59"/>
                      <a:pt x="206" y="59"/>
                    </a:cubicBezTo>
                    <a:cubicBezTo>
                      <a:pt x="174" y="59"/>
                      <a:pt x="148" y="65"/>
                      <a:pt x="127" y="78"/>
                    </a:cubicBezTo>
                    <a:cubicBezTo>
                      <a:pt x="105" y="90"/>
                      <a:pt x="95" y="111"/>
                      <a:pt x="95" y="140"/>
                    </a:cubicBezTo>
                    <a:cubicBezTo>
                      <a:pt x="95" y="164"/>
                      <a:pt x="102" y="184"/>
                      <a:pt x="117" y="199"/>
                    </a:cubicBezTo>
                    <a:cubicBezTo>
                      <a:pt x="132" y="214"/>
                      <a:pt x="164" y="234"/>
                      <a:pt x="214" y="260"/>
                    </a:cubicBezTo>
                    <a:cubicBezTo>
                      <a:pt x="254" y="280"/>
                      <a:pt x="280" y="294"/>
                      <a:pt x="293" y="305"/>
                    </a:cubicBezTo>
                    <a:cubicBezTo>
                      <a:pt x="319" y="323"/>
                      <a:pt x="337" y="343"/>
                      <a:pt x="348" y="365"/>
                    </a:cubicBezTo>
                    <a:cubicBezTo>
                      <a:pt x="358" y="384"/>
                      <a:pt x="363" y="408"/>
                      <a:pt x="363" y="436"/>
                    </a:cubicBezTo>
                    <a:cubicBezTo>
                      <a:pt x="363" y="543"/>
                      <a:pt x="290" y="597"/>
                      <a:pt x="145" y="597"/>
                    </a:cubicBezTo>
                    <a:cubicBezTo>
                      <a:pt x="86" y="597"/>
                      <a:pt x="38" y="589"/>
                      <a:pt x="0" y="57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1" name="Freeform 76"/>
              <p:cNvSpPr>
                <a:spLocks/>
              </p:cNvSpPr>
              <p:nvPr/>
            </p:nvSpPr>
            <p:spPr bwMode="gray">
              <a:xfrm>
                <a:off x="1733" y="1895"/>
                <a:ext cx="86" cy="170"/>
              </a:xfrm>
              <a:custGeom>
                <a:avLst/>
                <a:gdLst>
                  <a:gd name="T0" fmla="*/ 0 w 429"/>
                  <a:gd name="T1" fmla="*/ 0 h 851"/>
                  <a:gd name="T2" fmla="*/ 0 w 429"/>
                  <a:gd name="T3" fmla="*/ 0 h 851"/>
                  <a:gd name="T4" fmla="*/ 0 w 429"/>
                  <a:gd name="T5" fmla="*/ 0 h 851"/>
                  <a:gd name="T6" fmla="*/ 0 w 429"/>
                  <a:gd name="T7" fmla="*/ 0 h 851"/>
                  <a:gd name="T8" fmla="*/ 0 w 429"/>
                  <a:gd name="T9" fmla="*/ 0 h 851"/>
                  <a:gd name="T10" fmla="*/ 0 w 429"/>
                  <a:gd name="T11" fmla="*/ 0 h 851"/>
                  <a:gd name="T12" fmla="*/ 0 w 429"/>
                  <a:gd name="T13" fmla="*/ 0 h 851"/>
                  <a:gd name="T14" fmla="*/ 0 w 429"/>
                  <a:gd name="T15" fmla="*/ 0 h 851"/>
                  <a:gd name="T16" fmla="*/ 0 w 429"/>
                  <a:gd name="T17" fmla="*/ 0 h 851"/>
                  <a:gd name="T18" fmla="*/ 0 w 429"/>
                  <a:gd name="T19" fmla="*/ 0 h 851"/>
                  <a:gd name="T20" fmla="*/ 0 w 429"/>
                  <a:gd name="T21" fmla="*/ 0 h 851"/>
                  <a:gd name="T22" fmla="*/ 0 w 429"/>
                  <a:gd name="T23" fmla="*/ 0 h 851"/>
                  <a:gd name="T24" fmla="*/ 0 w 429"/>
                  <a:gd name="T25" fmla="*/ 0 h 851"/>
                  <a:gd name="T26" fmla="*/ 0 w 429"/>
                  <a:gd name="T27" fmla="*/ 0 h 851"/>
                  <a:gd name="T28" fmla="*/ 0 w 429"/>
                  <a:gd name="T29" fmla="*/ 0 h 8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9" h="851">
                    <a:moveTo>
                      <a:pt x="0" y="85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300"/>
                      <a:pt x="96" y="300"/>
                      <a:pt x="96" y="300"/>
                    </a:cubicBezTo>
                    <a:cubicBezTo>
                      <a:pt x="147" y="280"/>
                      <a:pt x="194" y="270"/>
                      <a:pt x="239" y="270"/>
                    </a:cubicBezTo>
                    <a:cubicBezTo>
                      <a:pt x="328" y="270"/>
                      <a:pt x="386" y="300"/>
                      <a:pt x="411" y="359"/>
                    </a:cubicBezTo>
                    <a:cubicBezTo>
                      <a:pt x="423" y="386"/>
                      <a:pt x="429" y="434"/>
                      <a:pt x="429" y="504"/>
                    </a:cubicBezTo>
                    <a:cubicBezTo>
                      <a:pt x="429" y="851"/>
                      <a:pt x="429" y="851"/>
                      <a:pt x="429" y="851"/>
                    </a:cubicBezTo>
                    <a:cubicBezTo>
                      <a:pt x="332" y="851"/>
                      <a:pt x="332" y="851"/>
                      <a:pt x="332" y="851"/>
                    </a:cubicBezTo>
                    <a:cubicBezTo>
                      <a:pt x="332" y="489"/>
                      <a:pt x="332" y="489"/>
                      <a:pt x="332" y="489"/>
                    </a:cubicBezTo>
                    <a:cubicBezTo>
                      <a:pt x="332" y="435"/>
                      <a:pt x="326" y="397"/>
                      <a:pt x="315" y="374"/>
                    </a:cubicBezTo>
                    <a:cubicBezTo>
                      <a:pt x="300" y="344"/>
                      <a:pt x="271" y="329"/>
                      <a:pt x="229" y="329"/>
                    </a:cubicBezTo>
                    <a:cubicBezTo>
                      <a:pt x="192" y="329"/>
                      <a:pt x="147" y="340"/>
                      <a:pt x="96" y="363"/>
                    </a:cubicBezTo>
                    <a:cubicBezTo>
                      <a:pt x="96" y="851"/>
                      <a:pt x="96" y="851"/>
                      <a:pt x="96" y="851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2" name="Freeform 77"/>
              <p:cNvSpPr>
                <a:spLocks noEditPoints="1"/>
              </p:cNvSpPr>
              <p:nvPr/>
            </p:nvSpPr>
            <p:spPr bwMode="gray">
              <a:xfrm>
                <a:off x="1845" y="1949"/>
                <a:ext cx="88" cy="120"/>
              </a:xfrm>
              <a:custGeom>
                <a:avLst/>
                <a:gdLst>
                  <a:gd name="T0" fmla="*/ 0 w 439"/>
                  <a:gd name="T1" fmla="*/ 0 h 597"/>
                  <a:gd name="T2" fmla="*/ 0 w 439"/>
                  <a:gd name="T3" fmla="*/ 0 h 597"/>
                  <a:gd name="T4" fmla="*/ 0 w 439"/>
                  <a:gd name="T5" fmla="*/ 0 h 597"/>
                  <a:gd name="T6" fmla="*/ 0 w 439"/>
                  <a:gd name="T7" fmla="*/ 0 h 597"/>
                  <a:gd name="T8" fmla="*/ 0 w 439"/>
                  <a:gd name="T9" fmla="*/ 0 h 597"/>
                  <a:gd name="T10" fmla="*/ 0 w 439"/>
                  <a:gd name="T11" fmla="*/ 0 h 597"/>
                  <a:gd name="T12" fmla="*/ 0 w 439"/>
                  <a:gd name="T13" fmla="*/ 0 h 597"/>
                  <a:gd name="T14" fmla="*/ 0 w 439"/>
                  <a:gd name="T15" fmla="*/ 0 h 597"/>
                  <a:gd name="T16" fmla="*/ 0 w 439"/>
                  <a:gd name="T17" fmla="*/ 0 h 597"/>
                  <a:gd name="T18" fmla="*/ 0 w 439"/>
                  <a:gd name="T19" fmla="*/ 0 h 597"/>
                  <a:gd name="T20" fmla="*/ 0 w 439"/>
                  <a:gd name="T21" fmla="*/ 0 h 597"/>
                  <a:gd name="T22" fmla="*/ 0 w 439"/>
                  <a:gd name="T23" fmla="*/ 0 h 597"/>
                  <a:gd name="T24" fmla="*/ 0 w 439"/>
                  <a:gd name="T25" fmla="*/ 0 h 597"/>
                  <a:gd name="T26" fmla="*/ 0 w 439"/>
                  <a:gd name="T27" fmla="*/ 0 h 597"/>
                  <a:gd name="T28" fmla="*/ 0 w 439"/>
                  <a:gd name="T29" fmla="*/ 0 h 597"/>
                  <a:gd name="T30" fmla="*/ 0 w 439"/>
                  <a:gd name="T31" fmla="*/ 0 h 597"/>
                  <a:gd name="T32" fmla="*/ 0 w 439"/>
                  <a:gd name="T33" fmla="*/ 0 h 597"/>
                  <a:gd name="T34" fmla="*/ 0 w 439"/>
                  <a:gd name="T35" fmla="*/ 0 h 597"/>
                  <a:gd name="T36" fmla="*/ 0 w 439"/>
                  <a:gd name="T37" fmla="*/ 0 h 597"/>
                  <a:gd name="T38" fmla="*/ 0 w 439"/>
                  <a:gd name="T39" fmla="*/ 0 h 597"/>
                  <a:gd name="T40" fmla="*/ 0 w 439"/>
                  <a:gd name="T41" fmla="*/ 0 h 597"/>
                  <a:gd name="T42" fmla="*/ 0 w 439"/>
                  <a:gd name="T43" fmla="*/ 0 h 597"/>
                  <a:gd name="T44" fmla="*/ 0 w 439"/>
                  <a:gd name="T45" fmla="*/ 0 h 597"/>
                  <a:gd name="T46" fmla="*/ 0 w 439"/>
                  <a:gd name="T47" fmla="*/ 0 h 59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39" h="597">
                    <a:moveTo>
                      <a:pt x="342" y="224"/>
                    </a:moveTo>
                    <a:cubicBezTo>
                      <a:pt x="342" y="194"/>
                      <a:pt x="342" y="194"/>
                      <a:pt x="342" y="194"/>
                    </a:cubicBezTo>
                    <a:cubicBezTo>
                      <a:pt x="342" y="157"/>
                      <a:pt x="336" y="129"/>
                      <a:pt x="324" y="108"/>
                    </a:cubicBezTo>
                    <a:cubicBezTo>
                      <a:pt x="306" y="77"/>
                      <a:pt x="269" y="61"/>
                      <a:pt x="212" y="61"/>
                    </a:cubicBezTo>
                    <a:cubicBezTo>
                      <a:pt x="160" y="61"/>
                      <a:pt x="108" y="71"/>
                      <a:pt x="55" y="93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108" y="9"/>
                      <a:pt x="164" y="0"/>
                      <a:pt x="222" y="0"/>
                    </a:cubicBezTo>
                    <a:cubicBezTo>
                      <a:pt x="310" y="0"/>
                      <a:pt x="371" y="20"/>
                      <a:pt x="404" y="60"/>
                    </a:cubicBezTo>
                    <a:cubicBezTo>
                      <a:pt x="422" y="82"/>
                      <a:pt x="432" y="114"/>
                      <a:pt x="437" y="157"/>
                    </a:cubicBezTo>
                    <a:cubicBezTo>
                      <a:pt x="438" y="173"/>
                      <a:pt x="439" y="196"/>
                      <a:pt x="439" y="227"/>
                    </a:cubicBezTo>
                    <a:cubicBezTo>
                      <a:pt x="439" y="570"/>
                      <a:pt x="439" y="570"/>
                      <a:pt x="439" y="570"/>
                    </a:cubicBezTo>
                    <a:cubicBezTo>
                      <a:pt x="373" y="588"/>
                      <a:pt x="303" y="597"/>
                      <a:pt x="229" y="597"/>
                    </a:cubicBezTo>
                    <a:cubicBezTo>
                      <a:pt x="158" y="597"/>
                      <a:pt x="103" y="586"/>
                      <a:pt x="64" y="564"/>
                    </a:cubicBezTo>
                    <a:cubicBezTo>
                      <a:pt x="22" y="540"/>
                      <a:pt x="0" y="498"/>
                      <a:pt x="0" y="438"/>
                    </a:cubicBezTo>
                    <a:cubicBezTo>
                      <a:pt x="0" y="369"/>
                      <a:pt x="25" y="318"/>
                      <a:pt x="75" y="285"/>
                    </a:cubicBezTo>
                    <a:cubicBezTo>
                      <a:pt x="112" y="261"/>
                      <a:pt x="175" y="243"/>
                      <a:pt x="263" y="233"/>
                    </a:cubicBezTo>
                    <a:cubicBezTo>
                      <a:pt x="279" y="231"/>
                      <a:pt x="306" y="228"/>
                      <a:pt x="342" y="224"/>
                    </a:cubicBezTo>
                    <a:moveTo>
                      <a:pt x="342" y="279"/>
                    </a:moveTo>
                    <a:cubicBezTo>
                      <a:pt x="283" y="285"/>
                      <a:pt x="239" y="292"/>
                      <a:pt x="208" y="300"/>
                    </a:cubicBezTo>
                    <a:cubicBezTo>
                      <a:pt x="135" y="318"/>
                      <a:pt x="99" y="361"/>
                      <a:pt x="99" y="428"/>
                    </a:cubicBezTo>
                    <a:cubicBezTo>
                      <a:pt x="99" y="465"/>
                      <a:pt x="109" y="492"/>
                      <a:pt x="131" y="509"/>
                    </a:cubicBezTo>
                    <a:cubicBezTo>
                      <a:pt x="155" y="529"/>
                      <a:pt x="192" y="539"/>
                      <a:pt x="244" y="539"/>
                    </a:cubicBezTo>
                    <a:cubicBezTo>
                      <a:pt x="279" y="539"/>
                      <a:pt x="312" y="534"/>
                      <a:pt x="342" y="525"/>
                    </a:cubicBezTo>
                    <a:lnTo>
                      <a:pt x="342" y="2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3" name="Freeform 78"/>
              <p:cNvSpPr>
                <a:spLocks noEditPoints="1"/>
              </p:cNvSpPr>
              <p:nvPr/>
            </p:nvSpPr>
            <p:spPr bwMode="gray">
              <a:xfrm>
                <a:off x="1968" y="1949"/>
                <a:ext cx="88" cy="171"/>
              </a:xfrm>
              <a:custGeom>
                <a:avLst/>
                <a:gdLst>
                  <a:gd name="T0" fmla="*/ 0 w 444"/>
                  <a:gd name="T1" fmla="*/ 0 h 852"/>
                  <a:gd name="T2" fmla="*/ 0 w 444"/>
                  <a:gd name="T3" fmla="*/ 0 h 852"/>
                  <a:gd name="T4" fmla="*/ 0 w 444"/>
                  <a:gd name="T5" fmla="*/ 0 h 852"/>
                  <a:gd name="T6" fmla="*/ 0 w 444"/>
                  <a:gd name="T7" fmla="*/ 0 h 852"/>
                  <a:gd name="T8" fmla="*/ 0 w 444"/>
                  <a:gd name="T9" fmla="*/ 0 h 852"/>
                  <a:gd name="T10" fmla="*/ 0 w 444"/>
                  <a:gd name="T11" fmla="*/ 0 h 852"/>
                  <a:gd name="T12" fmla="*/ 0 w 444"/>
                  <a:gd name="T13" fmla="*/ 0 h 852"/>
                  <a:gd name="T14" fmla="*/ 0 w 444"/>
                  <a:gd name="T15" fmla="*/ 0 h 852"/>
                  <a:gd name="T16" fmla="*/ 0 w 444"/>
                  <a:gd name="T17" fmla="*/ 0 h 852"/>
                  <a:gd name="T18" fmla="*/ 0 w 444"/>
                  <a:gd name="T19" fmla="*/ 0 h 852"/>
                  <a:gd name="T20" fmla="*/ 0 w 444"/>
                  <a:gd name="T21" fmla="*/ 0 h 852"/>
                  <a:gd name="T22" fmla="*/ 0 w 444"/>
                  <a:gd name="T23" fmla="*/ 0 h 852"/>
                  <a:gd name="T24" fmla="*/ 0 w 444"/>
                  <a:gd name="T25" fmla="*/ 0 h 852"/>
                  <a:gd name="T26" fmla="*/ 0 w 444"/>
                  <a:gd name="T27" fmla="*/ 0 h 852"/>
                  <a:gd name="T28" fmla="*/ 0 w 444"/>
                  <a:gd name="T29" fmla="*/ 0 h 852"/>
                  <a:gd name="T30" fmla="*/ 0 w 444"/>
                  <a:gd name="T31" fmla="*/ 0 h 852"/>
                  <a:gd name="T32" fmla="*/ 0 w 444"/>
                  <a:gd name="T33" fmla="*/ 0 h 852"/>
                  <a:gd name="T34" fmla="*/ 0 w 444"/>
                  <a:gd name="T35" fmla="*/ 0 h 852"/>
                  <a:gd name="T36" fmla="*/ 0 w 444"/>
                  <a:gd name="T37" fmla="*/ 0 h 85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44" h="852">
                    <a:moveTo>
                      <a:pt x="96" y="557"/>
                    </a:moveTo>
                    <a:cubicBezTo>
                      <a:pt x="96" y="852"/>
                      <a:pt x="96" y="852"/>
                      <a:pt x="96" y="852"/>
                    </a:cubicBezTo>
                    <a:cubicBezTo>
                      <a:pt x="0" y="852"/>
                      <a:pt x="0" y="852"/>
                      <a:pt x="0" y="85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6" y="8"/>
                      <a:pt x="131" y="0"/>
                      <a:pt x="195" y="0"/>
                    </a:cubicBezTo>
                    <a:cubicBezTo>
                      <a:pt x="293" y="0"/>
                      <a:pt x="360" y="30"/>
                      <a:pt x="396" y="89"/>
                    </a:cubicBezTo>
                    <a:cubicBezTo>
                      <a:pt x="428" y="142"/>
                      <a:pt x="444" y="211"/>
                      <a:pt x="444" y="298"/>
                    </a:cubicBezTo>
                    <a:cubicBezTo>
                      <a:pt x="444" y="389"/>
                      <a:pt x="423" y="462"/>
                      <a:pt x="383" y="519"/>
                    </a:cubicBezTo>
                    <a:cubicBezTo>
                      <a:pt x="345" y="571"/>
                      <a:pt x="288" y="597"/>
                      <a:pt x="214" y="597"/>
                    </a:cubicBezTo>
                    <a:cubicBezTo>
                      <a:pt x="183" y="597"/>
                      <a:pt x="156" y="592"/>
                      <a:pt x="134" y="582"/>
                    </a:cubicBezTo>
                    <a:cubicBezTo>
                      <a:pt x="124" y="577"/>
                      <a:pt x="111" y="569"/>
                      <a:pt x="96" y="557"/>
                    </a:cubicBezTo>
                    <a:moveTo>
                      <a:pt x="96" y="490"/>
                    </a:moveTo>
                    <a:cubicBezTo>
                      <a:pt x="129" y="522"/>
                      <a:pt x="165" y="539"/>
                      <a:pt x="204" y="539"/>
                    </a:cubicBezTo>
                    <a:cubicBezTo>
                      <a:pt x="253" y="539"/>
                      <a:pt x="290" y="514"/>
                      <a:pt x="313" y="464"/>
                    </a:cubicBezTo>
                    <a:cubicBezTo>
                      <a:pt x="335" y="418"/>
                      <a:pt x="345" y="363"/>
                      <a:pt x="345" y="296"/>
                    </a:cubicBezTo>
                    <a:cubicBezTo>
                      <a:pt x="345" y="214"/>
                      <a:pt x="331" y="152"/>
                      <a:pt x="302" y="110"/>
                    </a:cubicBezTo>
                    <a:cubicBezTo>
                      <a:pt x="278" y="76"/>
                      <a:pt x="238" y="59"/>
                      <a:pt x="180" y="59"/>
                    </a:cubicBezTo>
                    <a:cubicBezTo>
                      <a:pt x="155" y="59"/>
                      <a:pt x="127" y="61"/>
                      <a:pt x="96" y="66"/>
                    </a:cubicBezTo>
                    <a:lnTo>
                      <a:pt x="96" y="4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4" name="Freeform 79"/>
              <p:cNvSpPr>
                <a:spLocks noEditPoints="1"/>
              </p:cNvSpPr>
              <p:nvPr/>
            </p:nvSpPr>
            <p:spPr bwMode="gray">
              <a:xfrm>
                <a:off x="2083" y="1911"/>
                <a:ext cx="24" cy="154"/>
              </a:xfrm>
              <a:custGeom>
                <a:avLst/>
                <a:gdLst>
                  <a:gd name="T0" fmla="*/ 0 w 118"/>
                  <a:gd name="T1" fmla="*/ 0 h 772"/>
                  <a:gd name="T2" fmla="*/ 0 w 118"/>
                  <a:gd name="T3" fmla="*/ 0 h 772"/>
                  <a:gd name="T4" fmla="*/ 0 w 118"/>
                  <a:gd name="T5" fmla="*/ 0 h 772"/>
                  <a:gd name="T6" fmla="*/ 0 w 118"/>
                  <a:gd name="T7" fmla="*/ 0 h 772"/>
                  <a:gd name="T8" fmla="*/ 0 w 118"/>
                  <a:gd name="T9" fmla="*/ 0 h 772"/>
                  <a:gd name="T10" fmla="*/ 0 w 118"/>
                  <a:gd name="T11" fmla="*/ 0 h 772"/>
                  <a:gd name="T12" fmla="*/ 0 w 118"/>
                  <a:gd name="T13" fmla="*/ 0 h 772"/>
                  <a:gd name="T14" fmla="*/ 0 w 118"/>
                  <a:gd name="T15" fmla="*/ 0 h 772"/>
                  <a:gd name="T16" fmla="*/ 0 w 118"/>
                  <a:gd name="T17" fmla="*/ 0 h 772"/>
                  <a:gd name="T18" fmla="*/ 0 w 118"/>
                  <a:gd name="T19" fmla="*/ 0 h 772"/>
                  <a:gd name="T20" fmla="*/ 0 w 118"/>
                  <a:gd name="T21" fmla="*/ 0 h 772"/>
                  <a:gd name="T22" fmla="*/ 0 w 118"/>
                  <a:gd name="T23" fmla="*/ 0 h 772"/>
                  <a:gd name="T24" fmla="*/ 0 w 118"/>
                  <a:gd name="T25" fmla="*/ 0 h 772"/>
                  <a:gd name="T26" fmla="*/ 0 w 118"/>
                  <a:gd name="T27" fmla="*/ 0 h 7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8" h="772">
                    <a:moveTo>
                      <a:pt x="59" y="0"/>
                    </a:moveTo>
                    <a:cubicBezTo>
                      <a:pt x="76" y="0"/>
                      <a:pt x="91" y="6"/>
                      <a:pt x="103" y="19"/>
                    </a:cubicBezTo>
                    <a:cubicBezTo>
                      <a:pt x="113" y="31"/>
                      <a:pt x="118" y="44"/>
                      <a:pt x="118" y="59"/>
                    </a:cubicBezTo>
                    <a:cubicBezTo>
                      <a:pt x="118" y="77"/>
                      <a:pt x="111" y="91"/>
                      <a:pt x="98" y="103"/>
                    </a:cubicBezTo>
                    <a:cubicBezTo>
                      <a:pt x="87" y="113"/>
                      <a:pt x="74" y="118"/>
                      <a:pt x="58" y="118"/>
                    </a:cubicBezTo>
                    <a:cubicBezTo>
                      <a:pt x="41" y="118"/>
                      <a:pt x="26" y="112"/>
                      <a:pt x="15" y="99"/>
                    </a:cubicBezTo>
                    <a:cubicBezTo>
                      <a:pt x="5" y="88"/>
                      <a:pt x="0" y="74"/>
                      <a:pt x="0" y="58"/>
                    </a:cubicBezTo>
                    <a:cubicBezTo>
                      <a:pt x="0" y="41"/>
                      <a:pt x="6" y="27"/>
                      <a:pt x="19" y="15"/>
                    </a:cubicBezTo>
                    <a:cubicBezTo>
                      <a:pt x="30" y="5"/>
                      <a:pt x="43" y="0"/>
                      <a:pt x="59" y="0"/>
                    </a:cubicBezTo>
                    <a:moveTo>
                      <a:pt x="12" y="207"/>
                    </a:moveTo>
                    <a:cubicBezTo>
                      <a:pt x="108" y="207"/>
                      <a:pt x="108" y="207"/>
                      <a:pt x="108" y="207"/>
                    </a:cubicBezTo>
                    <a:cubicBezTo>
                      <a:pt x="108" y="772"/>
                      <a:pt x="108" y="772"/>
                      <a:pt x="108" y="772"/>
                    </a:cubicBezTo>
                    <a:cubicBezTo>
                      <a:pt x="12" y="772"/>
                      <a:pt x="12" y="772"/>
                      <a:pt x="12" y="772"/>
                    </a:cubicBezTo>
                    <a:lnTo>
                      <a:pt x="12" y="2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5" name="Freeform 80"/>
              <p:cNvSpPr>
                <a:spLocks/>
              </p:cNvSpPr>
              <p:nvPr/>
            </p:nvSpPr>
            <p:spPr bwMode="gray">
              <a:xfrm>
                <a:off x="2141" y="1949"/>
                <a:ext cx="86" cy="116"/>
              </a:xfrm>
              <a:custGeom>
                <a:avLst/>
                <a:gdLst>
                  <a:gd name="T0" fmla="*/ 0 w 430"/>
                  <a:gd name="T1" fmla="*/ 0 h 581"/>
                  <a:gd name="T2" fmla="*/ 0 w 430"/>
                  <a:gd name="T3" fmla="*/ 0 h 581"/>
                  <a:gd name="T4" fmla="*/ 0 w 430"/>
                  <a:gd name="T5" fmla="*/ 0 h 581"/>
                  <a:gd name="T6" fmla="*/ 0 w 430"/>
                  <a:gd name="T7" fmla="*/ 0 h 581"/>
                  <a:gd name="T8" fmla="*/ 0 w 430"/>
                  <a:gd name="T9" fmla="*/ 0 h 581"/>
                  <a:gd name="T10" fmla="*/ 0 w 430"/>
                  <a:gd name="T11" fmla="*/ 0 h 581"/>
                  <a:gd name="T12" fmla="*/ 0 w 430"/>
                  <a:gd name="T13" fmla="*/ 0 h 581"/>
                  <a:gd name="T14" fmla="*/ 0 w 430"/>
                  <a:gd name="T15" fmla="*/ 0 h 581"/>
                  <a:gd name="T16" fmla="*/ 0 w 430"/>
                  <a:gd name="T17" fmla="*/ 0 h 581"/>
                  <a:gd name="T18" fmla="*/ 0 w 430"/>
                  <a:gd name="T19" fmla="*/ 0 h 581"/>
                  <a:gd name="T20" fmla="*/ 0 w 430"/>
                  <a:gd name="T21" fmla="*/ 0 h 581"/>
                  <a:gd name="T22" fmla="*/ 0 w 430"/>
                  <a:gd name="T23" fmla="*/ 0 h 581"/>
                  <a:gd name="T24" fmla="*/ 0 w 430"/>
                  <a:gd name="T25" fmla="*/ 0 h 5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30" h="581">
                    <a:moveTo>
                      <a:pt x="0" y="581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90" y="8"/>
                      <a:pt x="165" y="0"/>
                      <a:pt x="227" y="0"/>
                    </a:cubicBezTo>
                    <a:cubicBezTo>
                      <a:pt x="325" y="0"/>
                      <a:pt x="387" y="30"/>
                      <a:pt x="412" y="89"/>
                    </a:cubicBezTo>
                    <a:cubicBezTo>
                      <a:pt x="424" y="117"/>
                      <a:pt x="430" y="165"/>
                      <a:pt x="430" y="234"/>
                    </a:cubicBezTo>
                    <a:cubicBezTo>
                      <a:pt x="430" y="581"/>
                      <a:pt x="430" y="581"/>
                      <a:pt x="430" y="581"/>
                    </a:cubicBezTo>
                    <a:cubicBezTo>
                      <a:pt x="333" y="581"/>
                      <a:pt x="333" y="581"/>
                      <a:pt x="333" y="581"/>
                    </a:cubicBezTo>
                    <a:cubicBezTo>
                      <a:pt x="333" y="240"/>
                      <a:pt x="333" y="240"/>
                      <a:pt x="333" y="240"/>
                    </a:cubicBezTo>
                    <a:cubicBezTo>
                      <a:pt x="333" y="173"/>
                      <a:pt x="327" y="128"/>
                      <a:pt x="316" y="105"/>
                    </a:cubicBezTo>
                    <a:cubicBezTo>
                      <a:pt x="300" y="74"/>
                      <a:pt x="267" y="59"/>
                      <a:pt x="217" y="59"/>
                    </a:cubicBezTo>
                    <a:cubicBezTo>
                      <a:pt x="178" y="59"/>
                      <a:pt x="138" y="63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6" name="Freeform 81"/>
              <p:cNvSpPr>
                <a:spLocks noEditPoints="1"/>
              </p:cNvSpPr>
              <p:nvPr/>
            </p:nvSpPr>
            <p:spPr bwMode="gray">
              <a:xfrm>
                <a:off x="2254" y="1949"/>
                <a:ext cx="89" cy="172"/>
              </a:xfrm>
              <a:custGeom>
                <a:avLst/>
                <a:gdLst>
                  <a:gd name="T0" fmla="*/ 0 w 446"/>
                  <a:gd name="T1" fmla="*/ 0 h 861"/>
                  <a:gd name="T2" fmla="*/ 0 w 446"/>
                  <a:gd name="T3" fmla="*/ 0 h 861"/>
                  <a:gd name="T4" fmla="*/ 0 w 446"/>
                  <a:gd name="T5" fmla="*/ 0 h 861"/>
                  <a:gd name="T6" fmla="*/ 0 w 446"/>
                  <a:gd name="T7" fmla="*/ 0 h 861"/>
                  <a:gd name="T8" fmla="*/ 0 w 446"/>
                  <a:gd name="T9" fmla="*/ 0 h 861"/>
                  <a:gd name="T10" fmla="*/ 0 w 446"/>
                  <a:gd name="T11" fmla="*/ 0 h 861"/>
                  <a:gd name="T12" fmla="*/ 0 w 446"/>
                  <a:gd name="T13" fmla="*/ 0 h 861"/>
                  <a:gd name="T14" fmla="*/ 0 w 446"/>
                  <a:gd name="T15" fmla="*/ 0 h 861"/>
                  <a:gd name="T16" fmla="*/ 0 w 446"/>
                  <a:gd name="T17" fmla="*/ 0 h 861"/>
                  <a:gd name="T18" fmla="*/ 0 w 446"/>
                  <a:gd name="T19" fmla="*/ 0 h 861"/>
                  <a:gd name="T20" fmla="*/ 0 w 446"/>
                  <a:gd name="T21" fmla="*/ 0 h 861"/>
                  <a:gd name="T22" fmla="*/ 0 w 446"/>
                  <a:gd name="T23" fmla="*/ 0 h 861"/>
                  <a:gd name="T24" fmla="*/ 0 w 446"/>
                  <a:gd name="T25" fmla="*/ 0 h 861"/>
                  <a:gd name="T26" fmla="*/ 0 w 446"/>
                  <a:gd name="T27" fmla="*/ 0 h 861"/>
                  <a:gd name="T28" fmla="*/ 0 w 446"/>
                  <a:gd name="T29" fmla="*/ 0 h 861"/>
                  <a:gd name="T30" fmla="*/ 0 w 446"/>
                  <a:gd name="T31" fmla="*/ 0 h 861"/>
                  <a:gd name="T32" fmla="*/ 0 w 446"/>
                  <a:gd name="T33" fmla="*/ 0 h 861"/>
                  <a:gd name="T34" fmla="*/ 0 w 446"/>
                  <a:gd name="T35" fmla="*/ 0 h 861"/>
                  <a:gd name="T36" fmla="*/ 0 w 446"/>
                  <a:gd name="T37" fmla="*/ 0 h 861"/>
                  <a:gd name="T38" fmla="*/ 0 w 446"/>
                  <a:gd name="T39" fmla="*/ 0 h 861"/>
                  <a:gd name="T40" fmla="*/ 0 w 446"/>
                  <a:gd name="T41" fmla="*/ 0 h 861"/>
                  <a:gd name="T42" fmla="*/ 0 w 446"/>
                  <a:gd name="T43" fmla="*/ 0 h 861"/>
                  <a:gd name="T44" fmla="*/ 0 w 446"/>
                  <a:gd name="T45" fmla="*/ 0 h 861"/>
                  <a:gd name="T46" fmla="*/ 0 w 446"/>
                  <a:gd name="T47" fmla="*/ 0 h 861"/>
                  <a:gd name="T48" fmla="*/ 0 w 446"/>
                  <a:gd name="T49" fmla="*/ 0 h 861"/>
                  <a:gd name="T50" fmla="*/ 0 w 446"/>
                  <a:gd name="T51" fmla="*/ 0 h 861"/>
                  <a:gd name="T52" fmla="*/ 0 w 446"/>
                  <a:gd name="T53" fmla="*/ 0 h 861"/>
                  <a:gd name="T54" fmla="*/ 0 w 446"/>
                  <a:gd name="T55" fmla="*/ 0 h 861"/>
                  <a:gd name="T56" fmla="*/ 0 w 446"/>
                  <a:gd name="T57" fmla="*/ 0 h 861"/>
                  <a:gd name="T58" fmla="*/ 0 w 446"/>
                  <a:gd name="T59" fmla="*/ 0 h 8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46" h="861">
                    <a:moveTo>
                      <a:pt x="349" y="531"/>
                    </a:moveTo>
                    <a:cubicBezTo>
                      <a:pt x="334" y="547"/>
                      <a:pt x="322" y="558"/>
                      <a:pt x="313" y="565"/>
                    </a:cubicBezTo>
                    <a:cubicBezTo>
                      <a:pt x="283" y="586"/>
                      <a:pt x="246" y="597"/>
                      <a:pt x="201" y="597"/>
                    </a:cubicBezTo>
                    <a:cubicBezTo>
                      <a:pt x="150" y="597"/>
                      <a:pt x="109" y="583"/>
                      <a:pt x="76" y="555"/>
                    </a:cubicBezTo>
                    <a:cubicBezTo>
                      <a:pt x="25" y="513"/>
                      <a:pt x="0" y="436"/>
                      <a:pt x="0" y="325"/>
                    </a:cubicBezTo>
                    <a:cubicBezTo>
                      <a:pt x="0" y="235"/>
                      <a:pt x="18" y="162"/>
                      <a:pt x="55" y="103"/>
                    </a:cubicBezTo>
                    <a:cubicBezTo>
                      <a:pt x="99" y="35"/>
                      <a:pt x="169" y="0"/>
                      <a:pt x="267" y="0"/>
                    </a:cubicBezTo>
                    <a:cubicBezTo>
                      <a:pt x="324" y="0"/>
                      <a:pt x="384" y="8"/>
                      <a:pt x="446" y="23"/>
                    </a:cubicBezTo>
                    <a:cubicBezTo>
                      <a:pt x="446" y="471"/>
                      <a:pt x="446" y="471"/>
                      <a:pt x="446" y="471"/>
                    </a:cubicBezTo>
                    <a:cubicBezTo>
                      <a:pt x="446" y="554"/>
                      <a:pt x="442" y="617"/>
                      <a:pt x="435" y="661"/>
                    </a:cubicBezTo>
                    <a:cubicBezTo>
                      <a:pt x="422" y="740"/>
                      <a:pt x="387" y="794"/>
                      <a:pt x="330" y="824"/>
                    </a:cubicBezTo>
                    <a:cubicBezTo>
                      <a:pt x="284" y="849"/>
                      <a:pt x="224" y="861"/>
                      <a:pt x="149" y="861"/>
                    </a:cubicBezTo>
                    <a:cubicBezTo>
                      <a:pt x="129" y="861"/>
                      <a:pt x="104" y="859"/>
                      <a:pt x="77" y="856"/>
                    </a:cubicBezTo>
                    <a:cubicBezTo>
                      <a:pt x="77" y="798"/>
                      <a:pt x="77" y="798"/>
                      <a:pt x="77" y="798"/>
                    </a:cubicBezTo>
                    <a:cubicBezTo>
                      <a:pt x="102" y="801"/>
                      <a:pt x="126" y="802"/>
                      <a:pt x="149" y="802"/>
                    </a:cubicBezTo>
                    <a:cubicBezTo>
                      <a:pt x="202" y="802"/>
                      <a:pt x="241" y="796"/>
                      <a:pt x="267" y="781"/>
                    </a:cubicBezTo>
                    <a:cubicBezTo>
                      <a:pt x="305" y="761"/>
                      <a:pt x="330" y="725"/>
                      <a:pt x="340" y="673"/>
                    </a:cubicBezTo>
                    <a:cubicBezTo>
                      <a:pt x="346" y="643"/>
                      <a:pt x="349" y="606"/>
                      <a:pt x="349" y="562"/>
                    </a:cubicBezTo>
                    <a:lnTo>
                      <a:pt x="349" y="531"/>
                    </a:lnTo>
                    <a:close/>
                    <a:moveTo>
                      <a:pt x="349" y="64"/>
                    </a:moveTo>
                    <a:cubicBezTo>
                      <a:pt x="322" y="61"/>
                      <a:pt x="298" y="59"/>
                      <a:pt x="276" y="59"/>
                    </a:cubicBezTo>
                    <a:cubicBezTo>
                      <a:pt x="236" y="59"/>
                      <a:pt x="204" y="67"/>
                      <a:pt x="181" y="83"/>
                    </a:cubicBezTo>
                    <a:cubicBezTo>
                      <a:pt x="155" y="102"/>
                      <a:pt x="134" y="136"/>
                      <a:pt x="119" y="183"/>
                    </a:cubicBezTo>
                    <a:cubicBezTo>
                      <a:pt x="106" y="225"/>
                      <a:pt x="99" y="274"/>
                      <a:pt x="99" y="329"/>
                    </a:cubicBezTo>
                    <a:cubicBezTo>
                      <a:pt x="99" y="406"/>
                      <a:pt x="111" y="462"/>
                      <a:pt x="136" y="497"/>
                    </a:cubicBezTo>
                    <a:cubicBezTo>
                      <a:pt x="156" y="525"/>
                      <a:pt x="182" y="539"/>
                      <a:pt x="214" y="539"/>
                    </a:cubicBezTo>
                    <a:cubicBezTo>
                      <a:pt x="242" y="539"/>
                      <a:pt x="267" y="530"/>
                      <a:pt x="291" y="513"/>
                    </a:cubicBezTo>
                    <a:cubicBezTo>
                      <a:pt x="314" y="495"/>
                      <a:pt x="331" y="472"/>
                      <a:pt x="341" y="444"/>
                    </a:cubicBezTo>
                    <a:cubicBezTo>
                      <a:pt x="346" y="429"/>
                      <a:pt x="349" y="408"/>
                      <a:pt x="349" y="379"/>
                    </a:cubicBezTo>
                    <a:lnTo>
                      <a:pt x="349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7" name="Freeform 82"/>
              <p:cNvSpPr>
                <a:spLocks/>
              </p:cNvSpPr>
              <p:nvPr/>
            </p:nvSpPr>
            <p:spPr bwMode="gray">
              <a:xfrm>
                <a:off x="2431" y="1922"/>
                <a:ext cx="50" cy="143"/>
              </a:xfrm>
              <a:custGeom>
                <a:avLst/>
                <a:gdLst>
                  <a:gd name="T0" fmla="*/ 0 w 249"/>
                  <a:gd name="T1" fmla="*/ 0 h 718"/>
                  <a:gd name="T2" fmla="*/ 0 w 249"/>
                  <a:gd name="T3" fmla="*/ 0 h 718"/>
                  <a:gd name="T4" fmla="*/ 0 w 249"/>
                  <a:gd name="T5" fmla="*/ 0 h 718"/>
                  <a:gd name="T6" fmla="*/ 0 w 249"/>
                  <a:gd name="T7" fmla="*/ 0 h 718"/>
                  <a:gd name="T8" fmla="*/ 0 w 249"/>
                  <a:gd name="T9" fmla="*/ 0 h 718"/>
                  <a:gd name="T10" fmla="*/ 0 w 249"/>
                  <a:gd name="T11" fmla="*/ 0 h 718"/>
                  <a:gd name="T12" fmla="*/ 0 w 249"/>
                  <a:gd name="T13" fmla="*/ 0 h 718"/>
                  <a:gd name="T14" fmla="*/ 0 w 249"/>
                  <a:gd name="T15" fmla="*/ 0 h 718"/>
                  <a:gd name="T16" fmla="*/ 0 w 249"/>
                  <a:gd name="T17" fmla="*/ 0 h 718"/>
                  <a:gd name="T18" fmla="*/ 0 w 249"/>
                  <a:gd name="T19" fmla="*/ 0 h 718"/>
                  <a:gd name="T20" fmla="*/ 0 w 249"/>
                  <a:gd name="T21" fmla="*/ 0 h 718"/>
                  <a:gd name="T22" fmla="*/ 0 w 249"/>
                  <a:gd name="T23" fmla="*/ 0 h 718"/>
                  <a:gd name="T24" fmla="*/ 0 w 249"/>
                  <a:gd name="T25" fmla="*/ 0 h 718"/>
                  <a:gd name="T26" fmla="*/ 0 w 249"/>
                  <a:gd name="T27" fmla="*/ 0 h 718"/>
                  <a:gd name="T28" fmla="*/ 0 w 249"/>
                  <a:gd name="T29" fmla="*/ 0 h 718"/>
                  <a:gd name="T30" fmla="*/ 0 w 249"/>
                  <a:gd name="T31" fmla="*/ 0 h 718"/>
                  <a:gd name="T32" fmla="*/ 0 w 249"/>
                  <a:gd name="T33" fmla="*/ 0 h 7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9" h="718">
                    <a:moveTo>
                      <a:pt x="0" y="0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153"/>
                      <a:pt x="97" y="153"/>
                      <a:pt x="97" y="153"/>
                    </a:cubicBezTo>
                    <a:cubicBezTo>
                      <a:pt x="249" y="153"/>
                      <a:pt x="249" y="153"/>
                      <a:pt x="249" y="153"/>
                    </a:cubicBezTo>
                    <a:cubicBezTo>
                      <a:pt x="249" y="215"/>
                      <a:pt x="249" y="215"/>
                      <a:pt x="249" y="215"/>
                    </a:cubicBezTo>
                    <a:cubicBezTo>
                      <a:pt x="97" y="215"/>
                      <a:pt x="97" y="215"/>
                      <a:pt x="97" y="215"/>
                    </a:cubicBezTo>
                    <a:cubicBezTo>
                      <a:pt x="97" y="515"/>
                      <a:pt x="97" y="515"/>
                      <a:pt x="97" y="515"/>
                    </a:cubicBezTo>
                    <a:cubicBezTo>
                      <a:pt x="97" y="572"/>
                      <a:pt x="105" y="610"/>
                      <a:pt x="122" y="630"/>
                    </a:cubicBezTo>
                    <a:cubicBezTo>
                      <a:pt x="134" y="644"/>
                      <a:pt x="152" y="652"/>
                      <a:pt x="176" y="655"/>
                    </a:cubicBezTo>
                    <a:cubicBezTo>
                      <a:pt x="184" y="656"/>
                      <a:pt x="197" y="657"/>
                      <a:pt x="217" y="657"/>
                    </a:cubicBezTo>
                    <a:cubicBezTo>
                      <a:pt x="249" y="657"/>
                      <a:pt x="249" y="657"/>
                      <a:pt x="249" y="657"/>
                    </a:cubicBezTo>
                    <a:cubicBezTo>
                      <a:pt x="249" y="718"/>
                      <a:pt x="249" y="718"/>
                      <a:pt x="249" y="718"/>
                    </a:cubicBezTo>
                    <a:cubicBezTo>
                      <a:pt x="197" y="718"/>
                      <a:pt x="197" y="718"/>
                      <a:pt x="197" y="718"/>
                    </a:cubicBezTo>
                    <a:cubicBezTo>
                      <a:pt x="155" y="718"/>
                      <a:pt x="123" y="715"/>
                      <a:pt x="99" y="709"/>
                    </a:cubicBezTo>
                    <a:cubicBezTo>
                      <a:pt x="50" y="695"/>
                      <a:pt x="20" y="663"/>
                      <a:pt x="9" y="613"/>
                    </a:cubicBezTo>
                    <a:cubicBezTo>
                      <a:pt x="3" y="586"/>
                      <a:pt x="0" y="549"/>
                      <a:pt x="0" y="50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8" name="Freeform 83"/>
              <p:cNvSpPr>
                <a:spLocks noEditPoints="1"/>
              </p:cNvSpPr>
              <p:nvPr/>
            </p:nvSpPr>
            <p:spPr bwMode="gray">
              <a:xfrm>
                <a:off x="2502" y="1949"/>
                <a:ext cx="95" cy="120"/>
              </a:xfrm>
              <a:custGeom>
                <a:avLst/>
                <a:gdLst>
                  <a:gd name="T0" fmla="*/ 0 w 476"/>
                  <a:gd name="T1" fmla="*/ 0 h 597"/>
                  <a:gd name="T2" fmla="*/ 0 w 476"/>
                  <a:gd name="T3" fmla="*/ 0 h 597"/>
                  <a:gd name="T4" fmla="*/ 0 w 476"/>
                  <a:gd name="T5" fmla="*/ 0 h 597"/>
                  <a:gd name="T6" fmla="*/ 0 w 476"/>
                  <a:gd name="T7" fmla="*/ 0 h 597"/>
                  <a:gd name="T8" fmla="*/ 0 w 476"/>
                  <a:gd name="T9" fmla="*/ 0 h 597"/>
                  <a:gd name="T10" fmla="*/ 0 w 476"/>
                  <a:gd name="T11" fmla="*/ 0 h 597"/>
                  <a:gd name="T12" fmla="*/ 0 w 476"/>
                  <a:gd name="T13" fmla="*/ 0 h 597"/>
                  <a:gd name="T14" fmla="*/ 0 w 476"/>
                  <a:gd name="T15" fmla="*/ 0 h 597"/>
                  <a:gd name="T16" fmla="*/ 0 w 476"/>
                  <a:gd name="T17" fmla="*/ 0 h 597"/>
                  <a:gd name="T18" fmla="*/ 0 w 476"/>
                  <a:gd name="T19" fmla="*/ 0 h 597"/>
                  <a:gd name="T20" fmla="*/ 0 w 476"/>
                  <a:gd name="T21" fmla="*/ 0 h 597"/>
                  <a:gd name="T22" fmla="*/ 0 w 476"/>
                  <a:gd name="T23" fmla="*/ 0 h 597"/>
                  <a:gd name="T24" fmla="*/ 0 w 476"/>
                  <a:gd name="T25" fmla="*/ 0 h 597"/>
                  <a:gd name="T26" fmla="*/ 0 w 476"/>
                  <a:gd name="T27" fmla="*/ 0 h 597"/>
                  <a:gd name="T28" fmla="*/ 0 w 476"/>
                  <a:gd name="T29" fmla="*/ 0 h 597"/>
                  <a:gd name="T30" fmla="*/ 0 w 476"/>
                  <a:gd name="T31" fmla="*/ 0 h 597"/>
                  <a:gd name="T32" fmla="*/ 0 w 476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6" h="597">
                    <a:moveTo>
                      <a:pt x="238" y="0"/>
                    </a:moveTo>
                    <a:cubicBezTo>
                      <a:pt x="319" y="0"/>
                      <a:pt x="379" y="27"/>
                      <a:pt x="419" y="81"/>
                    </a:cubicBezTo>
                    <a:cubicBezTo>
                      <a:pt x="457" y="133"/>
                      <a:pt x="476" y="205"/>
                      <a:pt x="476" y="299"/>
                    </a:cubicBezTo>
                    <a:cubicBezTo>
                      <a:pt x="476" y="391"/>
                      <a:pt x="457" y="464"/>
                      <a:pt x="419" y="516"/>
                    </a:cubicBezTo>
                    <a:cubicBezTo>
                      <a:pt x="380" y="570"/>
                      <a:pt x="320" y="597"/>
                      <a:pt x="239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5" y="132"/>
                    </a:cubicBezTo>
                    <a:cubicBezTo>
                      <a:pt x="107" y="173"/>
                      <a:pt x="99" y="227"/>
                      <a:pt x="99" y="296"/>
                    </a:cubicBezTo>
                    <a:cubicBezTo>
                      <a:pt x="99" y="368"/>
                      <a:pt x="107" y="424"/>
                      <a:pt x="125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3" y="539"/>
                      <a:pt x="330" y="514"/>
                      <a:pt x="351" y="465"/>
                    </a:cubicBezTo>
                    <a:cubicBezTo>
                      <a:pt x="368" y="424"/>
                      <a:pt x="377" y="369"/>
                      <a:pt x="377" y="299"/>
                    </a:cubicBezTo>
                    <a:cubicBezTo>
                      <a:pt x="377" y="227"/>
                      <a:pt x="368" y="172"/>
                      <a:pt x="351" y="132"/>
                    </a:cubicBezTo>
                    <a:cubicBezTo>
                      <a:pt x="330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9" name="Freeform 84"/>
              <p:cNvSpPr>
                <a:spLocks/>
              </p:cNvSpPr>
              <p:nvPr/>
            </p:nvSpPr>
            <p:spPr bwMode="gray">
              <a:xfrm>
                <a:off x="2625" y="1949"/>
                <a:ext cx="146" cy="116"/>
              </a:xfrm>
              <a:custGeom>
                <a:avLst/>
                <a:gdLst>
                  <a:gd name="T0" fmla="*/ 0 w 730"/>
                  <a:gd name="T1" fmla="*/ 0 h 581"/>
                  <a:gd name="T2" fmla="*/ 0 w 730"/>
                  <a:gd name="T3" fmla="*/ 0 h 581"/>
                  <a:gd name="T4" fmla="*/ 0 w 730"/>
                  <a:gd name="T5" fmla="*/ 0 h 581"/>
                  <a:gd name="T6" fmla="*/ 0 w 730"/>
                  <a:gd name="T7" fmla="*/ 0 h 581"/>
                  <a:gd name="T8" fmla="*/ 0 w 730"/>
                  <a:gd name="T9" fmla="*/ 0 h 581"/>
                  <a:gd name="T10" fmla="*/ 0 w 730"/>
                  <a:gd name="T11" fmla="*/ 0 h 581"/>
                  <a:gd name="T12" fmla="*/ 0 w 730"/>
                  <a:gd name="T13" fmla="*/ 0 h 581"/>
                  <a:gd name="T14" fmla="*/ 0 w 730"/>
                  <a:gd name="T15" fmla="*/ 0 h 581"/>
                  <a:gd name="T16" fmla="*/ 0 w 730"/>
                  <a:gd name="T17" fmla="*/ 0 h 581"/>
                  <a:gd name="T18" fmla="*/ 0 w 730"/>
                  <a:gd name="T19" fmla="*/ 0 h 581"/>
                  <a:gd name="T20" fmla="*/ 0 w 730"/>
                  <a:gd name="T21" fmla="*/ 0 h 581"/>
                  <a:gd name="T22" fmla="*/ 0 w 730"/>
                  <a:gd name="T23" fmla="*/ 0 h 581"/>
                  <a:gd name="T24" fmla="*/ 0 w 730"/>
                  <a:gd name="T25" fmla="*/ 0 h 581"/>
                  <a:gd name="T26" fmla="*/ 0 w 730"/>
                  <a:gd name="T27" fmla="*/ 0 h 581"/>
                  <a:gd name="T28" fmla="*/ 0 w 730"/>
                  <a:gd name="T29" fmla="*/ 0 h 581"/>
                  <a:gd name="T30" fmla="*/ 0 w 730"/>
                  <a:gd name="T31" fmla="*/ 0 h 581"/>
                  <a:gd name="T32" fmla="*/ 0 w 730"/>
                  <a:gd name="T33" fmla="*/ 0 h 581"/>
                  <a:gd name="T34" fmla="*/ 0 w 730"/>
                  <a:gd name="T35" fmla="*/ 0 h 581"/>
                  <a:gd name="T36" fmla="*/ 0 w 730"/>
                  <a:gd name="T37" fmla="*/ 0 h 581"/>
                  <a:gd name="T38" fmla="*/ 0 w 730"/>
                  <a:gd name="T39" fmla="*/ 0 h 581"/>
                  <a:gd name="T40" fmla="*/ 0 w 730"/>
                  <a:gd name="T41" fmla="*/ 0 h 5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30" h="581">
                    <a:moveTo>
                      <a:pt x="0" y="581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88" y="8"/>
                      <a:pt x="158" y="0"/>
                      <a:pt x="209" y="0"/>
                    </a:cubicBezTo>
                    <a:cubicBezTo>
                      <a:pt x="276" y="0"/>
                      <a:pt x="326" y="12"/>
                      <a:pt x="360" y="37"/>
                    </a:cubicBezTo>
                    <a:cubicBezTo>
                      <a:pt x="421" y="12"/>
                      <a:pt x="481" y="0"/>
                      <a:pt x="541" y="0"/>
                    </a:cubicBezTo>
                    <a:cubicBezTo>
                      <a:pt x="632" y="0"/>
                      <a:pt x="690" y="30"/>
                      <a:pt x="714" y="90"/>
                    </a:cubicBezTo>
                    <a:cubicBezTo>
                      <a:pt x="725" y="118"/>
                      <a:pt x="730" y="166"/>
                      <a:pt x="730" y="234"/>
                    </a:cubicBezTo>
                    <a:cubicBezTo>
                      <a:pt x="730" y="581"/>
                      <a:pt x="730" y="581"/>
                      <a:pt x="730" y="581"/>
                    </a:cubicBezTo>
                    <a:cubicBezTo>
                      <a:pt x="634" y="581"/>
                      <a:pt x="634" y="581"/>
                      <a:pt x="634" y="581"/>
                    </a:cubicBezTo>
                    <a:cubicBezTo>
                      <a:pt x="634" y="240"/>
                      <a:pt x="634" y="240"/>
                      <a:pt x="634" y="240"/>
                    </a:cubicBezTo>
                    <a:cubicBezTo>
                      <a:pt x="634" y="174"/>
                      <a:pt x="628" y="129"/>
                      <a:pt x="618" y="106"/>
                    </a:cubicBezTo>
                    <a:cubicBezTo>
                      <a:pt x="604" y="75"/>
                      <a:pt x="574" y="59"/>
                      <a:pt x="528" y="59"/>
                    </a:cubicBezTo>
                    <a:cubicBezTo>
                      <a:pt x="491" y="59"/>
                      <a:pt x="452" y="68"/>
                      <a:pt x="413" y="85"/>
                    </a:cubicBezTo>
                    <a:cubicBezTo>
                      <a:pt x="413" y="581"/>
                      <a:pt x="413" y="581"/>
                      <a:pt x="413" y="581"/>
                    </a:cubicBezTo>
                    <a:cubicBezTo>
                      <a:pt x="317" y="581"/>
                      <a:pt x="317" y="581"/>
                      <a:pt x="317" y="581"/>
                    </a:cubicBezTo>
                    <a:cubicBezTo>
                      <a:pt x="317" y="236"/>
                      <a:pt x="317" y="236"/>
                      <a:pt x="317" y="236"/>
                    </a:cubicBezTo>
                    <a:cubicBezTo>
                      <a:pt x="317" y="172"/>
                      <a:pt x="312" y="129"/>
                      <a:pt x="301" y="106"/>
                    </a:cubicBezTo>
                    <a:cubicBezTo>
                      <a:pt x="286" y="75"/>
                      <a:pt x="255" y="59"/>
                      <a:pt x="209" y="59"/>
                    </a:cubicBezTo>
                    <a:cubicBezTo>
                      <a:pt x="173" y="59"/>
                      <a:pt x="135" y="63"/>
                      <a:pt x="96" y="71"/>
                    </a:cubicBezTo>
                    <a:cubicBezTo>
                      <a:pt x="96" y="581"/>
                      <a:pt x="96" y="581"/>
                      <a:pt x="96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0" name="Freeform 85"/>
              <p:cNvSpPr>
                <a:spLocks noEditPoints="1"/>
              </p:cNvSpPr>
              <p:nvPr/>
            </p:nvSpPr>
            <p:spPr bwMode="gray">
              <a:xfrm>
                <a:off x="2797" y="1949"/>
                <a:ext cx="95" cy="120"/>
              </a:xfrm>
              <a:custGeom>
                <a:avLst/>
                <a:gdLst>
                  <a:gd name="T0" fmla="*/ 0 w 475"/>
                  <a:gd name="T1" fmla="*/ 0 h 597"/>
                  <a:gd name="T2" fmla="*/ 0 w 475"/>
                  <a:gd name="T3" fmla="*/ 0 h 597"/>
                  <a:gd name="T4" fmla="*/ 0 w 475"/>
                  <a:gd name="T5" fmla="*/ 0 h 597"/>
                  <a:gd name="T6" fmla="*/ 0 w 475"/>
                  <a:gd name="T7" fmla="*/ 0 h 597"/>
                  <a:gd name="T8" fmla="*/ 0 w 475"/>
                  <a:gd name="T9" fmla="*/ 0 h 597"/>
                  <a:gd name="T10" fmla="*/ 0 w 475"/>
                  <a:gd name="T11" fmla="*/ 0 h 597"/>
                  <a:gd name="T12" fmla="*/ 0 w 475"/>
                  <a:gd name="T13" fmla="*/ 0 h 597"/>
                  <a:gd name="T14" fmla="*/ 0 w 475"/>
                  <a:gd name="T15" fmla="*/ 0 h 597"/>
                  <a:gd name="T16" fmla="*/ 0 w 475"/>
                  <a:gd name="T17" fmla="*/ 0 h 597"/>
                  <a:gd name="T18" fmla="*/ 0 w 475"/>
                  <a:gd name="T19" fmla="*/ 0 h 597"/>
                  <a:gd name="T20" fmla="*/ 0 w 475"/>
                  <a:gd name="T21" fmla="*/ 0 h 597"/>
                  <a:gd name="T22" fmla="*/ 0 w 475"/>
                  <a:gd name="T23" fmla="*/ 0 h 597"/>
                  <a:gd name="T24" fmla="*/ 0 w 475"/>
                  <a:gd name="T25" fmla="*/ 0 h 597"/>
                  <a:gd name="T26" fmla="*/ 0 w 475"/>
                  <a:gd name="T27" fmla="*/ 0 h 597"/>
                  <a:gd name="T28" fmla="*/ 0 w 475"/>
                  <a:gd name="T29" fmla="*/ 0 h 597"/>
                  <a:gd name="T30" fmla="*/ 0 w 475"/>
                  <a:gd name="T31" fmla="*/ 0 h 597"/>
                  <a:gd name="T32" fmla="*/ 0 w 475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5" h="597">
                    <a:moveTo>
                      <a:pt x="238" y="0"/>
                    </a:moveTo>
                    <a:cubicBezTo>
                      <a:pt x="319" y="0"/>
                      <a:pt x="379" y="27"/>
                      <a:pt x="418" y="81"/>
                    </a:cubicBezTo>
                    <a:cubicBezTo>
                      <a:pt x="456" y="133"/>
                      <a:pt x="475" y="205"/>
                      <a:pt x="475" y="299"/>
                    </a:cubicBezTo>
                    <a:cubicBezTo>
                      <a:pt x="475" y="391"/>
                      <a:pt x="456" y="464"/>
                      <a:pt x="418" y="516"/>
                    </a:cubicBezTo>
                    <a:cubicBezTo>
                      <a:pt x="379" y="570"/>
                      <a:pt x="319" y="597"/>
                      <a:pt x="238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6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4" y="132"/>
                    </a:cubicBezTo>
                    <a:cubicBezTo>
                      <a:pt x="107" y="173"/>
                      <a:pt x="98" y="227"/>
                      <a:pt x="98" y="296"/>
                    </a:cubicBezTo>
                    <a:cubicBezTo>
                      <a:pt x="98" y="368"/>
                      <a:pt x="107" y="424"/>
                      <a:pt x="124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2" y="539"/>
                      <a:pt x="330" y="514"/>
                      <a:pt x="350" y="465"/>
                    </a:cubicBezTo>
                    <a:cubicBezTo>
                      <a:pt x="368" y="424"/>
                      <a:pt x="376" y="369"/>
                      <a:pt x="376" y="299"/>
                    </a:cubicBezTo>
                    <a:cubicBezTo>
                      <a:pt x="376" y="227"/>
                      <a:pt x="368" y="172"/>
                      <a:pt x="350" y="132"/>
                    </a:cubicBezTo>
                    <a:cubicBezTo>
                      <a:pt x="329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1" name="Freeform 86"/>
              <p:cNvSpPr>
                <a:spLocks/>
              </p:cNvSpPr>
              <p:nvPr/>
            </p:nvSpPr>
            <p:spPr bwMode="gray">
              <a:xfrm>
                <a:off x="2922" y="1949"/>
                <a:ext cx="49" cy="116"/>
              </a:xfrm>
              <a:custGeom>
                <a:avLst/>
                <a:gdLst>
                  <a:gd name="T0" fmla="*/ 0 w 244"/>
                  <a:gd name="T1" fmla="*/ 0 h 581"/>
                  <a:gd name="T2" fmla="*/ 0 w 244"/>
                  <a:gd name="T3" fmla="*/ 0 h 581"/>
                  <a:gd name="T4" fmla="*/ 0 w 244"/>
                  <a:gd name="T5" fmla="*/ 0 h 581"/>
                  <a:gd name="T6" fmla="*/ 0 w 244"/>
                  <a:gd name="T7" fmla="*/ 0 h 581"/>
                  <a:gd name="T8" fmla="*/ 0 w 244"/>
                  <a:gd name="T9" fmla="*/ 0 h 581"/>
                  <a:gd name="T10" fmla="*/ 0 w 244"/>
                  <a:gd name="T11" fmla="*/ 0 h 581"/>
                  <a:gd name="T12" fmla="*/ 0 w 244"/>
                  <a:gd name="T13" fmla="*/ 0 h 5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4" h="581">
                    <a:moveTo>
                      <a:pt x="0" y="581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74" y="9"/>
                      <a:pt x="155" y="1"/>
                      <a:pt x="244" y="0"/>
                    </a:cubicBezTo>
                    <a:cubicBezTo>
                      <a:pt x="244" y="61"/>
                      <a:pt x="244" y="61"/>
                      <a:pt x="244" y="61"/>
                    </a:cubicBezTo>
                    <a:cubicBezTo>
                      <a:pt x="190" y="61"/>
                      <a:pt x="141" y="65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2" name="Freeform 87"/>
              <p:cNvSpPr>
                <a:spLocks/>
              </p:cNvSpPr>
              <p:nvPr/>
            </p:nvSpPr>
            <p:spPr bwMode="gray">
              <a:xfrm>
                <a:off x="2992" y="1949"/>
                <a:ext cx="49" cy="116"/>
              </a:xfrm>
              <a:custGeom>
                <a:avLst/>
                <a:gdLst>
                  <a:gd name="T0" fmla="*/ 0 w 244"/>
                  <a:gd name="T1" fmla="*/ 0 h 581"/>
                  <a:gd name="T2" fmla="*/ 0 w 244"/>
                  <a:gd name="T3" fmla="*/ 0 h 581"/>
                  <a:gd name="T4" fmla="*/ 0 w 244"/>
                  <a:gd name="T5" fmla="*/ 0 h 581"/>
                  <a:gd name="T6" fmla="*/ 0 w 244"/>
                  <a:gd name="T7" fmla="*/ 0 h 581"/>
                  <a:gd name="T8" fmla="*/ 0 w 244"/>
                  <a:gd name="T9" fmla="*/ 0 h 581"/>
                  <a:gd name="T10" fmla="*/ 0 w 244"/>
                  <a:gd name="T11" fmla="*/ 0 h 581"/>
                  <a:gd name="T12" fmla="*/ 0 w 244"/>
                  <a:gd name="T13" fmla="*/ 0 h 5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4" h="581">
                    <a:moveTo>
                      <a:pt x="0" y="581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74" y="9"/>
                      <a:pt x="155" y="1"/>
                      <a:pt x="244" y="0"/>
                    </a:cubicBezTo>
                    <a:cubicBezTo>
                      <a:pt x="244" y="61"/>
                      <a:pt x="244" y="61"/>
                      <a:pt x="244" y="61"/>
                    </a:cubicBezTo>
                    <a:cubicBezTo>
                      <a:pt x="190" y="61"/>
                      <a:pt x="140" y="65"/>
                      <a:pt x="97" y="71"/>
                    </a:cubicBezTo>
                    <a:cubicBezTo>
                      <a:pt x="97" y="581"/>
                      <a:pt x="97" y="581"/>
                      <a:pt x="97" y="581"/>
                    </a:cubicBez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3" name="Freeform 88"/>
              <p:cNvSpPr>
                <a:spLocks noEditPoints="1"/>
              </p:cNvSpPr>
              <p:nvPr/>
            </p:nvSpPr>
            <p:spPr bwMode="gray">
              <a:xfrm>
                <a:off x="3054" y="1949"/>
                <a:ext cx="95" cy="120"/>
              </a:xfrm>
              <a:custGeom>
                <a:avLst/>
                <a:gdLst>
                  <a:gd name="T0" fmla="*/ 0 w 476"/>
                  <a:gd name="T1" fmla="*/ 0 h 597"/>
                  <a:gd name="T2" fmla="*/ 0 w 476"/>
                  <a:gd name="T3" fmla="*/ 0 h 597"/>
                  <a:gd name="T4" fmla="*/ 0 w 476"/>
                  <a:gd name="T5" fmla="*/ 0 h 597"/>
                  <a:gd name="T6" fmla="*/ 0 w 476"/>
                  <a:gd name="T7" fmla="*/ 0 h 597"/>
                  <a:gd name="T8" fmla="*/ 0 w 476"/>
                  <a:gd name="T9" fmla="*/ 0 h 597"/>
                  <a:gd name="T10" fmla="*/ 0 w 476"/>
                  <a:gd name="T11" fmla="*/ 0 h 597"/>
                  <a:gd name="T12" fmla="*/ 0 w 476"/>
                  <a:gd name="T13" fmla="*/ 0 h 597"/>
                  <a:gd name="T14" fmla="*/ 0 w 476"/>
                  <a:gd name="T15" fmla="*/ 0 h 597"/>
                  <a:gd name="T16" fmla="*/ 0 w 476"/>
                  <a:gd name="T17" fmla="*/ 0 h 597"/>
                  <a:gd name="T18" fmla="*/ 0 w 476"/>
                  <a:gd name="T19" fmla="*/ 0 h 597"/>
                  <a:gd name="T20" fmla="*/ 0 w 476"/>
                  <a:gd name="T21" fmla="*/ 0 h 597"/>
                  <a:gd name="T22" fmla="*/ 0 w 476"/>
                  <a:gd name="T23" fmla="*/ 0 h 597"/>
                  <a:gd name="T24" fmla="*/ 0 w 476"/>
                  <a:gd name="T25" fmla="*/ 0 h 597"/>
                  <a:gd name="T26" fmla="*/ 0 w 476"/>
                  <a:gd name="T27" fmla="*/ 0 h 597"/>
                  <a:gd name="T28" fmla="*/ 0 w 476"/>
                  <a:gd name="T29" fmla="*/ 0 h 597"/>
                  <a:gd name="T30" fmla="*/ 0 w 476"/>
                  <a:gd name="T31" fmla="*/ 0 h 597"/>
                  <a:gd name="T32" fmla="*/ 0 w 476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6" h="597">
                    <a:moveTo>
                      <a:pt x="238" y="0"/>
                    </a:moveTo>
                    <a:cubicBezTo>
                      <a:pt x="319" y="0"/>
                      <a:pt x="379" y="27"/>
                      <a:pt x="419" y="81"/>
                    </a:cubicBezTo>
                    <a:cubicBezTo>
                      <a:pt x="457" y="133"/>
                      <a:pt x="476" y="205"/>
                      <a:pt x="476" y="299"/>
                    </a:cubicBezTo>
                    <a:cubicBezTo>
                      <a:pt x="476" y="391"/>
                      <a:pt x="457" y="464"/>
                      <a:pt x="419" y="516"/>
                    </a:cubicBezTo>
                    <a:cubicBezTo>
                      <a:pt x="380" y="570"/>
                      <a:pt x="320" y="597"/>
                      <a:pt x="239" y="597"/>
                    </a:cubicBezTo>
                    <a:cubicBezTo>
                      <a:pt x="80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7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4" y="59"/>
                      <a:pt x="146" y="83"/>
                      <a:pt x="125" y="132"/>
                    </a:cubicBezTo>
                    <a:cubicBezTo>
                      <a:pt x="108" y="173"/>
                      <a:pt x="99" y="227"/>
                      <a:pt x="99" y="296"/>
                    </a:cubicBezTo>
                    <a:cubicBezTo>
                      <a:pt x="99" y="368"/>
                      <a:pt x="108" y="424"/>
                      <a:pt x="125" y="465"/>
                    </a:cubicBezTo>
                    <a:cubicBezTo>
                      <a:pt x="146" y="514"/>
                      <a:pt x="184" y="539"/>
                      <a:pt x="238" y="539"/>
                    </a:cubicBezTo>
                    <a:cubicBezTo>
                      <a:pt x="293" y="539"/>
                      <a:pt x="331" y="514"/>
                      <a:pt x="351" y="465"/>
                    </a:cubicBezTo>
                    <a:cubicBezTo>
                      <a:pt x="368" y="424"/>
                      <a:pt x="377" y="369"/>
                      <a:pt x="377" y="299"/>
                    </a:cubicBezTo>
                    <a:cubicBezTo>
                      <a:pt x="377" y="227"/>
                      <a:pt x="368" y="172"/>
                      <a:pt x="351" y="132"/>
                    </a:cubicBezTo>
                    <a:cubicBezTo>
                      <a:pt x="330" y="83"/>
                      <a:pt x="293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4" name="Freeform 89"/>
              <p:cNvSpPr>
                <a:spLocks/>
              </p:cNvSpPr>
              <p:nvPr/>
            </p:nvSpPr>
            <p:spPr bwMode="gray">
              <a:xfrm>
                <a:off x="3162" y="1952"/>
                <a:ext cx="145" cy="113"/>
              </a:xfrm>
              <a:custGeom>
                <a:avLst/>
                <a:gdLst>
                  <a:gd name="T0" fmla="*/ 0 w 728"/>
                  <a:gd name="T1" fmla="*/ 0 h 565"/>
                  <a:gd name="T2" fmla="*/ 0 w 728"/>
                  <a:gd name="T3" fmla="*/ 0 h 565"/>
                  <a:gd name="T4" fmla="*/ 0 w 728"/>
                  <a:gd name="T5" fmla="*/ 0 h 565"/>
                  <a:gd name="T6" fmla="*/ 0 w 728"/>
                  <a:gd name="T7" fmla="*/ 0 h 565"/>
                  <a:gd name="T8" fmla="*/ 0 w 728"/>
                  <a:gd name="T9" fmla="*/ 0 h 565"/>
                  <a:gd name="T10" fmla="*/ 0 w 728"/>
                  <a:gd name="T11" fmla="*/ 0 h 565"/>
                  <a:gd name="T12" fmla="*/ 0 w 728"/>
                  <a:gd name="T13" fmla="*/ 0 h 565"/>
                  <a:gd name="T14" fmla="*/ 0 w 728"/>
                  <a:gd name="T15" fmla="*/ 0 h 565"/>
                  <a:gd name="T16" fmla="*/ 0 w 728"/>
                  <a:gd name="T17" fmla="*/ 0 h 565"/>
                  <a:gd name="T18" fmla="*/ 0 w 728"/>
                  <a:gd name="T19" fmla="*/ 0 h 565"/>
                  <a:gd name="T20" fmla="*/ 0 w 728"/>
                  <a:gd name="T21" fmla="*/ 0 h 565"/>
                  <a:gd name="T22" fmla="*/ 0 w 728"/>
                  <a:gd name="T23" fmla="*/ 0 h 565"/>
                  <a:gd name="T24" fmla="*/ 0 w 728"/>
                  <a:gd name="T25" fmla="*/ 0 h 565"/>
                  <a:gd name="T26" fmla="*/ 0 w 728"/>
                  <a:gd name="T27" fmla="*/ 0 h 565"/>
                  <a:gd name="T28" fmla="*/ 0 w 728"/>
                  <a:gd name="T29" fmla="*/ 0 h 565"/>
                  <a:gd name="T30" fmla="*/ 0 w 728"/>
                  <a:gd name="T31" fmla="*/ 0 h 5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28" h="565">
                    <a:moveTo>
                      <a:pt x="159" y="56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217" y="461"/>
                      <a:pt x="217" y="461"/>
                      <a:pt x="217" y="461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529" y="461"/>
                      <a:pt x="529" y="461"/>
                      <a:pt x="529" y="461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568" y="565"/>
                      <a:pt x="568" y="565"/>
                      <a:pt x="568" y="565"/>
                    </a:cubicBezTo>
                    <a:cubicBezTo>
                      <a:pt x="472" y="565"/>
                      <a:pt x="472" y="565"/>
                      <a:pt x="472" y="565"/>
                    </a:cubicBezTo>
                    <a:cubicBezTo>
                      <a:pt x="388" y="199"/>
                      <a:pt x="388" y="199"/>
                      <a:pt x="388" y="199"/>
                    </a:cubicBezTo>
                    <a:cubicBezTo>
                      <a:pt x="381" y="173"/>
                      <a:pt x="374" y="135"/>
                      <a:pt x="366" y="84"/>
                    </a:cubicBezTo>
                    <a:cubicBezTo>
                      <a:pt x="360" y="125"/>
                      <a:pt x="353" y="163"/>
                      <a:pt x="345" y="199"/>
                    </a:cubicBezTo>
                    <a:cubicBezTo>
                      <a:pt x="260" y="565"/>
                      <a:pt x="260" y="565"/>
                      <a:pt x="260" y="565"/>
                    </a:cubicBezTo>
                    <a:lnTo>
                      <a:pt x="159" y="5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5" name="Freeform 90"/>
              <p:cNvSpPr>
                <a:spLocks/>
              </p:cNvSpPr>
              <p:nvPr/>
            </p:nvSpPr>
            <p:spPr bwMode="gray">
              <a:xfrm>
                <a:off x="3365" y="1952"/>
                <a:ext cx="146" cy="113"/>
              </a:xfrm>
              <a:custGeom>
                <a:avLst/>
                <a:gdLst>
                  <a:gd name="T0" fmla="*/ 0 w 728"/>
                  <a:gd name="T1" fmla="*/ 0 h 565"/>
                  <a:gd name="T2" fmla="*/ 0 w 728"/>
                  <a:gd name="T3" fmla="*/ 0 h 565"/>
                  <a:gd name="T4" fmla="*/ 0 w 728"/>
                  <a:gd name="T5" fmla="*/ 0 h 565"/>
                  <a:gd name="T6" fmla="*/ 0 w 728"/>
                  <a:gd name="T7" fmla="*/ 0 h 565"/>
                  <a:gd name="T8" fmla="*/ 0 w 728"/>
                  <a:gd name="T9" fmla="*/ 0 h 565"/>
                  <a:gd name="T10" fmla="*/ 0 w 728"/>
                  <a:gd name="T11" fmla="*/ 0 h 565"/>
                  <a:gd name="T12" fmla="*/ 0 w 728"/>
                  <a:gd name="T13" fmla="*/ 0 h 565"/>
                  <a:gd name="T14" fmla="*/ 0 w 728"/>
                  <a:gd name="T15" fmla="*/ 0 h 565"/>
                  <a:gd name="T16" fmla="*/ 0 w 728"/>
                  <a:gd name="T17" fmla="*/ 0 h 565"/>
                  <a:gd name="T18" fmla="*/ 0 w 728"/>
                  <a:gd name="T19" fmla="*/ 0 h 565"/>
                  <a:gd name="T20" fmla="*/ 0 w 728"/>
                  <a:gd name="T21" fmla="*/ 0 h 565"/>
                  <a:gd name="T22" fmla="*/ 0 w 728"/>
                  <a:gd name="T23" fmla="*/ 0 h 565"/>
                  <a:gd name="T24" fmla="*/ 0 w 728"/>
                  <a:gd name="T25" fmla="*/ 0 h 565"/>
                  <a:gd name="T26" fmla="*/ 0 w 728"/>
                  <a:gd name="T27" fmla="*/ 0 h 565"/>
                  <a:gd name="T28" fmla="*/ 0 w 728"/>
                  <a:gd name="T29" fmla="*/ 0 h 565"/>
                  <a:gd name="T30" fmla="*/ 0 w 728"/>
                  <a:gd name="T31" fmla="*/ 0 h 5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28" h="565">
                    <a:moveTo>
                      <a:pt x="160" y="56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217" y="461"/>
                      <a:pt x="217" y="461"/>
                      <a:pt x="217" y="461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419" y="0"/>
                      <a:pt x="419" y="0"/>
                      <a:pt x="419" y="0"/>
                    </a:cubicBezTo>
                    <a:cubicBezTo>
                      <a:pt x="530" y="461"/>
                      <a:pt x="530" y="461"/>
                      <a:pt x="530" y="461"/>
                    </a:cubicBezTo>
                    <a:cubicBezTo>
                      <a:pt x="650" y="0"/>
                      <a:pt x="650" y="0"/>
                      <a:pt x="650" y="0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569" y="565"/>
                      <a:pt x="569" y="565"/>
                      <a:pt x="569" y="565"/>
                    </a:cubicBezTo>
                    <a:cubicBezTo>
                      <a:pt x="473" y="565"/>
                      <a:pt x="473" y="565"/>
                      <a:pt x="473" y="565"/>
                    </a:cubicBezTo>
                    <a:cubicBezTo>
                      <a:pt x="388" y="199"/>
                      <a:pt x="388" y="199"/>
                      <a:pt x="388" y="199"/>
                    </a:cubicBezTo>
                    <a:cubicBezTo>
                      <a:pt x="382" y="173"/>
                      <a:pt x="375" y="135"/>
                      <a:pt x="367" y="84"/>
                    </a:cubicBezTo>
                    <a:cubicBezTo>
                      <a:pt x="361" y="125"/>
                      <a:pt x="354" y="163"/>
                      <a:pt x="345" y="199"/>
                    </a:cubicBezTo>
                    <a:cubicBezTo>
                      <a:pt x="261" y="565"/>
                      <a:pt x="261" y="565"/>
                      <a:pt x="261" y="565"/>
                    </a:cubicBezTo>
                    <a:lnTo>
                      <a:pt x="160" y="5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" name="Freeform 91"/>
              <p:cNvSpPr>
                <a:spLocks noEditPoints="1"/>
              </p:cNvSpPr>
              <p:nvPr/>
            </p:nvSpPr>
            <p:spPr bwMode="gray">
              <a:xfrm>
                <a:off x="3530" y="1911"/>
                <a:ext cx="24" cy="154"/>
              </a:xfrm>
              <a:custGeom>
                <a:avLst/>
                <a:gdLst>
                  <a:gd name="T0" fmla="*/ 0 w 118"/>
                  <a:gd name="T1" fmla="*/ 0 h 772"/>
                  <a:gd name="T2" fmla="*/ 0 w 118"/>
                  <a:gd name="T3" fmla="*/ 0 h 772"/>
                  <a:gd name="T4" fmla="*/ 0 w 118"/>
                  <a:gd name="T5" fmla="*/ 0 h 772"/>
                  <a:gd name="T6" fmla="*/ 0 w 118"/>
                  <a:gd name="T7" fmla="*/ 0 h 772"/>
                  <a:gd name="T8" fmla="*/ 0 w 118"/>
                  <a:gd name="T9" fmla="*/ 0 h 772"/>
                  <a:gd name="T10" fmla="*/ 0 w 118"/>
                  <a:gd name="T11" fmla="*/ 0 h 772"/>
                  <a:gd name="T12" fmla="*/ 0 w 118"/>
                  <a:gd name="T13" fmla="*/ 0 h 772"/>
                  <a:gd name="T14" fmla="*/ 0 w 118"/>
                  <a:gd name="T15" fmla="*/ 0 h 772"/>
                  <a:gd name="T16" fmla="*/ 0 w 118"/>
                  <a:gd name="T17" fmla="*/ 0 h 772"/>
                  <a:gd name="T18" fmla="*/ 0 w 118"/>
                  <a:gd name="T19" fmla="*/ 0 h 772"/>
                  <a:gd name="T20" fmla="*/ 0 w 118"/>
                  <a:gd name="T21" fmla="*/ 0 h 772"/>
                  <a:gd name="T22" fmla="*/ 0 w 118"/>
                  <a:gd name="T23" fmla="*/ 0 h 772"/>
                  <a:gd name="T24" fmla="*/ 0 w 118"/>
                  <a:gd name="T25" fmla="*/ 0 h 772"/>
                  <a:gd name="T26" fmla="*/ 0 w 118"/>
                  <a:gd name="T27" fmla="*/ 0 h 7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8" h="772">
                    <a:moveTo>
                      <a:pt x="59" y="0"/>
                    </a:moveTo>
                    <a:cubicBezTo>
                      <a:pt x="77" y="0"/>
                      <a:pt x="91" y="6"/>
                      <a:pt x="103" y="19"/>
                    </a:cubicBezTo>
                    <a:cubicBezTo>
                      <a:pt x="113" y="31"/>
                      <a:pt x="118" y="44"/>
                      <a:pt x="118" y="59"/>
                    </a:cubicBezTo>
                    <a:cubicBezTo>
                      <a:pt x="118" y="77"/>
                      <a:pt x="112" y="91"/>
                      <a:pt x="99" y="103"/>
                    </a:cubicBezTo>
                    <a:cubicBezTo>
                      <a:pt x="88" y="113"/>
                      <a:pt x="74" y="118"/>
                      <a:pt x="59" y="118"/>
                    </a:cubicBezTo>
                    <a:cubicBezTo>
                      <a:pt x="41" y="118"/>
                      <a:pt x="27" y="112"/>
                      <a:pt x="15" y="99"/>
                    </a:cubicBezTo>
                    <a:cubicBezTo>
                      <a:pt x="5" y="88"/>
                      <a:pt x="0" y="74"/>
                      <a:pt x="0" y="58"/>
                    </a:cubicBezTo>
                    <a:cubicBezTo>
                      <a:pt x="0" y="41"/>
                      <a:pt x="7" y="27"/>
                      <a:pt x="20" y="15"/>
                    </a:cubicBezTo>
                    <a:cubicBezTo>
                      <a:pt x="31" y="5"/>
                      <a:pt x="44" y="0"/>
                      <a:pt x="59" y="0"/>
                    </a:cubicBezTo>
                    <a:moveTo>
                      <a:pt x="12" y="207"/>
                    </a:moveTo>
                    <a:cubicBezTo>
                      <a:pt x="109" y="207"/>
                      <a:pt x="109" y="207"/>
                      <a:pt x="109" y="207"/>
                    </a:cubicBezTo>
                    <a:cubicBezTo>
                      <a:pt x="109" y="772"/>
                      <a:pt x="109" y="772"/>
                      <a:pt x="109" y="772"/>
                    </a:cubicBezTo>
                    <a:cubicBezTo>
                      <a:pt x="12" y="772"/>
                      <a:pt x="12" y="772"/>
                      <a:pt x="12" y="772"/>
                    </a:cubicBezTo>
                    <a:lnTo>
                      <a:pt x="12" y="2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" name="Freeform 92"/>
              <p:cNvSpPr>
                <a:spLocks/>
              </p:cNvSpPr>
              <p:nvPr/>
            </p:nvSpPr>
            <p:spPr bwMode="gray">
              <a:xfrm>
                <a:off x="3587" y="1922"/>
                <a:ext cx="50" cy="143"/>
              </a:xfrm>
              <a:custGeom>
                <a:avLst/>
                <a:gdLst>
                  <a:gd name="T0" fmla="*/ 0 w 248"/>
                  <a:gd name="T1" fmla="*/ 0 h 718"/>
                  <a:gd name="T2" fmla="*/ 0 w 248"/>
                  <a:gd name="T3" fmla="*/ 0 h 718"/>
                  <a:gd name="T4" fmla="*/ 0 w 248"/>
                  <a:gd name="T5" fmla="*/ 0 h 718"/>
                  <a:gd name="T6" fmla="*/ 0 w 248"/>
                  <a:gd name="T7" fmla="*/ 0 h 718"/>
                  <a:gd name="T8" fmla="*/ 0 w 248"/>
                  <a:gd name="T9" fmla="*/ 0 h 718"/>
                  <a:gd name="T10" fmla="*/ 0 w 248"/>
                  <a:gd name="T11" fmla="*/ 0 h 718"/>
                  <a:gd name="T12" fmla="*/ 0 w 248"/>
                  <a:gd name="T13" fmla="*/ 0 h 718"/>
                  <a:gd name="T14" fmla="*/ 0 w 248"/>
                  <a:gd name="T15" fmla="*/ 0 h 718"/>
                  <a:gd name="T16" fmla="*/ 0 w 248"/>
                  <a:gd name="T17" fmla="*/ 0 h 718"/>
                  <a:gd name="T18" fmla="*/ 0 w 248"/>
                  <a:gd name="T19" fmla="*/ 0 h 718"/>
                  <a:gd name="T20" fmla="*/ 0 w 248"/>
                  <a:gd name="T21" fmla="*/ 0 h 718"/>
                  <a:gd name="T22" fmla="*/ 0 w 248"/>
                  <a:gd name="T23" fmla="*/ 0 h 718"/>
                  <a:gd name="T24" fmla="*/ 0 w 248"/>
                  <a:gd name="T25" fmla="*/ 0 h 718"/>
                  <a:gd name="T26" fmla="*/ 0 w 248"/>
                  <a:gd name="T27" fmla="*/ 0 h 718"/>
                  <a:gd name="T28" fmla="*/ 0 w 248"/>
                  <a:gd name="T29" fmla="*/ 0 h 718"/>
                  <a:gd name="T30" fmla="*/ 0 w 248"/>
                  <a:gd name="T31" fmla="*/ 0 h 718"/>
                  <a:gd name="T32" fmla="*/ 0 w 248"/>
                  <a:gd name="T33" fmla="*/ 0 h 7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8" h="718">
                    <a:moveTo>
                      <a:pt x="0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153"/>
                      <a:pt x="96" y="153"/>
                      <a:pt x="96" y="153"/>
                    </a:cubicBezTo>
                    <a:cubicBezTo>
                      <a:pt x="248" y="153"/>
                      <a:pt x="248" y="153"/>
                      <a:pt x="248" y="153"/>
                    </a:cubicBezTo>
                    <a:cubicBezTo>
                      <a:pt x="248" y="215"/>
                      <a:pt x="248" y="215"/>
                      <a:pt x="248" y="215"/>
                    </a:cubicBezTo>
                    <a:cubicBezTo>
                      <a:pt x="96" y="215"/>
                      <a:pt x="96" y="215"/>
                      <a:pt x="96" y="215"/>
                    </a:cubicBezTo>
                    <a:cubicBezTo>
                      <a:pt x="96" y="515"/>
                      <a:pt x="96" y="515"/>
                      <a:pt x="96" y="515"/>
                    </a:cubicBezTo>
                    <a:cubicBezTo>
                      <a:pt x="96" y="572"/>
                      <a:pt x="105" y="610"/>
                      <a:pt x="122" y="630"/>
                    </a:cubicBezTo>
                    <a:cubicBezTo>
                      <a:pt x="134" y="644"/>
                      <a:pt x="151" y="652"/>
                      <a:pt x="175" y="655"/>
                    </a:cubicBezTo>
                    <a:cubicBezTo>
                      <a:pt x="183" y="656"/>
                      <a:pt x="197" y="657"/>
                      <a:pt x="217" y="657"/>
                    </a:cubicBezTo>
                    <a:cubicBezTo>
                      <a:pt x="248" y="657"/>
                      <a:pt x="248" y="657"/>
                      <a:pt x="248" y="657"/>
                    </a:cubicBezTo>
                    <a:cubicBezTo>
                      <a:pt x="248" y="718"/>
                      <a:pt x="248" y="718"/>
                      <a:pt x="248" y="718"/>
                    </a:cubicBezTo>
                    <a:cubicBezTo>
                      <a:pt x="196" y="718"/>
                      <a:pt x="196" y="718"/>
                      <a:pt x="196" y="718"/>
                    </a:cubicBezTo>
                    <a:cubicBezTo>
                      <a:pt x="155" y="718"/>
                      <a:pt x="122" y="715"/>
                      <a:pt x="99" y="709"/>
                    </a:cubicBezTo>
                    <a:cubicBezTo>
                      <a:pt x="49" y="695"/>
                      <a:pt x="19" y="663"/>
                      <a:pt x="8" y="613"/>
                    </a:cubicBezTo>
                    <a:cubicBezTo>
                      <a:pt x="3" y="586"/>
                      <a:pt x="0" y="549"/>
                      <a:pt x="0" y="50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8" name="Freeform 93"/>
              <p:cNvSpPr>
                <a:spLocks/>
              </p:cNvSpPr>
              <p:nvPr/>
            </p:nvSpPr>
            <p:spPr bwMode="gray">
              <a:xfrm>
                <a:off x="3660" y="1895"/>
                <a:ext cx="86" cy="170"/>
              </a:xfrm>
              <a:custGeom>
                <a:avLst/>
                <a:gdLst>
                  <a:gd name="T0" fmla="*/ 0 w 429"/>
                  <a:gd name="T1" fmla="*/ 0 h 851"/>
                  <a:gd name="T2" fmla="*/ 0 w 429"/>
                  <a:gd name="T3" fmla="*/ 0 h 851"/>
                  <a:gd name="T4" fmla="*/ 0 w 429"/>
                  <a:gd name="T5" fmla="*/ 0 h 851"/>
                  <a:gd name="T6" fmla="*/ 0 w 429"/>
                  <a:gd name="T7" fmla="*/ 0 h 851"/>
                  <a:gd name="T8" fmla="*/ 0 w 429"/>
                  <a:gd name="T9" fmla="*/ 0 h 851"/>
                  <a:gd name="T10" fmla="*/ 0 w 429"/>
                  <a:gd name="T11" fmla="*/ 0 h 851"/>
                  <a:gd name="T12" fmla="*/ 0 w 429"/>
                  <a:gd name="T13" fmla="*/ 0 h 851"/>
                  <a:gd name="T14" fmla="*/ 0 w 429"/>
                  <a:gd name="T15" fmla="*/ 0 h 851"/>
                  <a:gd name="T16" fmla="*/ 0 w 429"/>
                  <a:gd name="T17" fmla="*/ 0 h 851"/>
                  <a:gd name="T18" fmla="*/ 0 w 429"/>
                  <a:gd name="T19" fmla="*/ 0 h 851"/>
                  <a:gd name="T20" fmla="*/ 0 w 429"/>
                  <a:gd name="T21" fmla="*/ 0 h 851"/>
                  <a:gd name="T22" fmla="*/ 0 w 429"/>
                  <a:gd name="T23" fmla="*/ 0 h 851"/>
                  <a:gd name="T24" fmla="*/ 0 w 429"/>
                  <a:gd name="T25" fmla="*/ 0 h 851"/>
                  <a:gd name="T26" fmla="*/ 0 w 429"/>
                  <a:gd name="T27" fmla="*/ 0 h 851"/>
                  <a:gd name="T28" fmla="*/ 0 w 429"/>
                  <a:gd name="T29" fmla="*/ 0 h 8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9" h="851">
                    <a:moveTo>
                      <a:pt x="0" y="85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300"/>
                      <a:pt x="96" y="300"/>
                      <a:pt x="96" y="300"/>
                    </a:cubicBezTo>
                    <a:cubicBezTo>
                      <a:pt x="147" y="280"/>
                      <a:pt x="194" y="270"/>
                      <a:pt x="239" y="270"/>
                    </a:cubicBezTo>
                    <a:cubicBezTo>
                      <a:pt x="328" y="270"/>
                      <a:pt x="386" y="300"/>
                      <a:pt x="411" y="359"/>
                    </a:cubicBezTo>
                    <a:cubicBezTo>
                      <a:pt x="423" y="386"/>
                      <a:pt x="429" y="434"/>
                      <a:pt x="429" y="504"/>
                    </a:cubicBezTo>
                    <a:cubicBezTo>
                      <a:pt x="429" y="851"/>
                      <a:pt x="429" y="851"/>
                      <a:pt x="429" y="851"/>
                    </a:cubicBezTo>
                    <a:cubicBezTo>
                      <a:pt x="332" y="851"/>
                      <a:pt x="332" y="851"/>
                      <a:pt x="332" y="851"/>
                    </a:cubicBezTo>
                    <a:cubicBezTo>
                      <a:pt x="332" y="489"/>
                      <a:pt x="332" y="489"/>
                      <a:pt x="332" y="489"/>
                    </a:cubicBezTo>
                    <a:cubicBezTo>
                      <a:pt x="332" y="435"/>
                      <a:pt x="326" y="397"/>
                      <a:pt x="315" y="374"/>
                    </a:cubicBezTo>
                    <a:cubicBezTo>
                      <a:pt x="300" y="344"/>
                      <a:pt x="271" y="329"/>
                      <a:pt x="230" y="329"/>
                    </a:cubicBezTo>
                    <a:cubicBezTo>
                      <a:pt x="192" y="329"/>
                      <a:pt x="147" y="340"/>
                      <a:pt x="96" y="363"/>
                    </a:cubicBezTo>
                    <a:cubicBezTo>
                      <a:pt x="96" y="851"/>
                      <a:pt x="96" y="851"/>
                      <a:pt x="96" y="851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" name="Freeform 94"/>
              <p:cNvSpPr>
                <a:spLocks/>
              </p:cNvSpPr>
              <p:nvPr/>
            </p:nvSpPr>
            <p:spPr bwMode="gray">
              <a:xfrm>
                <a:off x="3818" y="1952"/>
                <a:ext cx="95" cy="168"/>
              </a:xfrm>
              <a:custGeom>
                <a:avLst/>
                <a:gdLst>
                  <a:gd name="T0" fmla="*/ 42 w 95"/>
                  <a:gd name="T1" fmla="*/ 115 h 168"/>
                  <a:gd name="T2" fmla="*/ 0 w 95"/>
                  <a:gd name="T3" fmla="*/ 0 h 168"/>
                  <a:gd name="T4" fmla="*/ 20 w 95"/>
                  <a:gd name="T5" fmla="*/ 0 h 168"/>
                  <a:gd name="T6" fmla="*/ 50 w 95"/>
                  <a:gd name="T7" fmla="*/ 91 h 168"/>
                  <a:gd name="T8" fmla="*/ 78 w 95"/>
                  <a:gd name="T9" fmla="*/ 0 h 168"/>
                  <a:gd name="T10" fmla="*/ 95 w 95"/>
                  <a:gd name="T11" fmla="*/ 0 h 168"/>
                  <a:gd name="T12" fmla="*/ 38 w 95"/>
                  <a:gd name="T13" fmla="*/ 168 h 168"/>
                  <a:gd name="T14" fmla="*/ 21 w 95"/>
                  <a:gd name="T15" fmla="*/ 168 h 168"/>
                  <a:gd name="T16" fmla="*/ 42 w 95"/>
                  <a:gd name="T17" fmla="*/ 115 h 1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" h="168">
                    <a:moveTo>
                      <a:pt x="42" y="115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50" y="91"/>
                    </a:lnTo>
                    <a:lnTo>
                      <a:pt x="78" y="0"/>
                    </a:lnTo>
                    <a:lnTo>
                      <a:pt x="95" y="0"/>
                    </a:lnTo>
                    <a:lnTo>
                      <a:pt x="38" y="168"/>
                    </a:lnTo>
                    <a:lnTo>
                      <a:pt x="21" y="168"/>
                    </a:lnTo>
                    <a:lnTo>
                      <a:pt x="42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" name="Freeform 95"/>
              <p:cNvSpPr>
                <a:spLocks noEditPoints="1"/>
              </p:cNvSpPr>
              <p:nvPr/>
            </p:nvSpPr>
            <p:spPr bwMode="gray">
              <a:xfrm>
                <a:off x="3925" y="1949"/>
                <a:ext cx="95" cy="120"/>
              </a:xfrm>
              <a:custGeom>
                <a:avLst/>
                <a:gdLst>
                  <a:gd name="T0" fmla="*/ 0 w 475"/>
                  <a:gd name="T1" fmla="*/ 0 h 597"/>
                  <a:gd name="T2" fmla="*/ 0 w 475"/>
                  <a:gd name="T3" fmla="*/ 0 h 597"/>
                  <a:gd name="T4" fmla="*/ 0 w 475"/>
                  <a:gd name="T5" fmla="*/ 0 h 597"/>
                  <a:gd name="T6" fmla="*/ 0 w 475"/>
                  <a:gd name="T7" fmla="*/ 0 h 597"/>
                  <a:gd name="T8" fmla="*/ 0 w 475"/>
                  <a:gd name="T9" fmla="*/ 0 h 597"/>
                  <a:gd name="T10" fmla="*/ 0 w 475"/>
                  <a:gd name="T11" fmla="*/ 0 h 597"/>
                  <a:gd name="T12" fmla="*/ 0 w 475"/>
                  <a:gd name="T13" fmla="*/ 0 h 597"/>
                  <a:gd name="T14" fmla="*/ 0 w 475"/>
                  <a:gd name="T15" fmla="*/ 0 h 597"/>
                  <a:gd name="T16" fmla="*/ 0 w 475"/>
                  <a:gd name="T17" fmla="*/ 0 h 597"/>
                  <a:gd name="T18" fmla="*/ 0 w 475"/>
                  <a:gd name="T19" fmla="*/ 0 h 597"/>
                  <a:gd name="T20" fmla="*/ 0 w 475"/>
                  <a:gd name="T21" fmla="*/ 0 h 597"/>
                  <a:gd name="T22" fmla="*/ 0 w 475"/>
                  <a:gd name="T23" fmla="*/ 0 h 597"/>
                  <a:gd name="T24" fmla="*/ 0 w 475"/>
                  <a:gd name="T25" fmla="*/ 0 h 597"/>
                  <a:gd name="T26" fmla="*/ 0 w 475"/>
                  <a:gd name="T27" fmla="*/ 0 h 597"/>
                  <a:gd name="T28" fmla="*/ 0 w 475"/>
                  <a:gd name="T29" fmla="*/ 0 h 597"/>
                  <a:gd name="T30" fmla="*/ 0 w 475"/>
                  <a:gd name="T31" fmla="*/ 0 h 597"/>
                  <a:gd name="T32" fmla="*/ 0 w 475"/>
                  <a:gd name="T33" fmla="*/ 0 h 5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5" h="597">
                    <a:moveTo>
                      <a:pt x="238" y="0"/>
                    </a:moveTo>
                    <a:cubicBezTo>
                      <a:pt x="319" y="0"/>
                      <a:pt x="379" y="27"/>
                      <a:pt x="418" y="81"/>
                    </a:cubicBezTo>
                    <a:cubicBezTo>
                      <a:pt x="456" y="133"/>
                      <a:pt x="475" y="205"/>
                      <a:pt x="475" y="299"/>
                    </a:cubicBezTo>
                    <a:cubicBezTo>
                      <a:pt x="475" y="391"/>
                      <a:pt x="456" y="464"/>
                      <a:pt x="418" y="516"/>
                    </a:cubicBezTo>
                    <a:cubicBezTo>
                      <a:pt x="380" y="570"/>
                      <a:pt x="320" y="597"/>
                      <a:pt x="238" y="597"/>
                    </a:cubicBezTo>
                    <a:cubicBezTo>
                      <a:pt x="79" y="597"/>
                      <a:pt x="0" y="496"/>
                      <a:pt x="0" y="295"/>
                    </a:cubicBezTo>
                    <a:cubicBezTo>
                      <a:pt x="0" y="204"/>
                      <a:pt x="19" y="133"/>
                      <a:pt x="57" y="81"/>
                    </a:cubicBezTo>
                    <a:cubicBezTo>
                      <a:pt x="96" y="27"/>
                      <a:pt x="157" y="0"/>
                      <a:pt x="238" y="0"/>
                    </a:cubicBezTo>
                    <a:moveTo>
                      <a:pt x="238" y="59"/>
                    </a:moveTo>
                    <a:cubicBezTo>
                      <a:pt x="183" y="59"/>
                      <a:pt x="145" y="83"/>
                      <a:pt x="124" y="132"/>
                    </a:cubicBezTo>
                    <a:cubicBezTo>
                      <a:pt x="107" y="173"/>
                      <a:pt x="98" y="227"/>
                      <a:pt x="98" y="296"/>
                    </a:cubicBezTo>
                    <a:cubicBezTo>
                      <a:pt x="98" y="368"/>
                      <a:pt x="107" y="424"/>
                      <a:pt x="124" y="465"/>
                    </a:cubicBezTo>
                    <a:cubicBezTo>
                      <a:pt x="145" y="514"/>
                      <a:pt x="183" y="539"/>
                      <a:pt x="238" y="539"/>
                    </a:cubicBezTo>
                    <a:cubicBezTo>
                      <a:pt x="292" y="539"/>
                      <a:pt x="330" y="514"/>
                      <a:pt x="351" y="465"/>
                    </a:cubicBezTo>
                    <a:cubicBezTo>
                      <a:pt x="368" y="424"/>
                      <a:pt x="376" y="369"/>
                      <a:pt x="376" y="299"/>
                    </a:cubicBezTo>
                    <a:cubicBezTo>
                      <a:pt x="376" y="227"/>
                      <a:pt x="368" y="172"/>
                      <a:pt x="351" y="132"/>
                    </a:cubicBezTo>
                    <a:cubicBezTo>
                      <a:pt x="329" y="83"/>
                      <a:pt x="292" y="59"/>
                      <a:pt x="238" y="5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1" name="Freeform 96"/>
              <p:cNvSpPr>
                <a:spLocks/>
              </p:cNvSpPr>
              <p:nvPr/>
            </p:nvSpPr>
            <p:spPr bwMode="gray">
              <a:xfrm>
                <a:off x="4046" y="1952"/>
                <a:ext cx="83" cy="117"/>
              </a:xfrm>
              <a:custGeom>
                <a:avLst/>
                <a:gdLst>
                  <a:gd name="T0" fmla="*/ 0 w 412"/>
                  <a:gd name="T1" fmla="*/ 0 h 581"/>
                  <a:gd name="T2" fmla="*/ 0 w 412"/>
                  <a:gd name="T3" fmla="*/ 0 h 581"/>
                  <a:gd name="T4" fmla="*/ 0 w 412"/>
                  <a:gd name="T5" fmla="*/ 0 h 581"/>
                  <a:gd name="T6" fmla="*/ 0 w 412"/>
                  <a:gd name="T7" fmla="*/ 0 h 581"/>
                  <a:gd name="T8" fmla="*/ 0 w 412"/>
                  <a:gd name="T9" fmla="*/ 0 h 581"/>
                  <a:gd name="T10" fmla="*/ 0 w 412"/>
                  <a:gd name="T11" fmla="*/ 0 h 581"/>
                  <a:gd name="T12" fmla="*/ 0 w 412"/>
                  <a:gd name="T13" fmla="*/ 0 h 581"/>
                  <a:gd name="T14" fmla="*/ 0 w 412"/>
                  <a:gd name="T15" fmla="*/ 0 h 581"/>
                  <a:gd name="T16" fmla="*/ 0 w 412"/>
                  <a:gd name="T17" fmla="*/ 0 h 581"/>
                  <a:gd name="T18" fmla="*/ 0 w 412"/>
                  <a:gd name="T19" fmla="*/ 0 h 581"/>
                  <a:gd name="T20" fmla="*/ 0 w 412"/>
                  <a:gd name="T21" fmla="*/ 0 h 581"/>
                  <a:gd name="T22" fmla="*/ 0 w 412"/>
                  <a:gd name="T23" fmla="*/ 0 h 581"/>
                  <a:gd name="T24" fmla="*/ 0 w 412"/>
                  <a:gd name="T25" fmla="*/ 0 h 581"/>
                  <a:gd name="T26" fmla="*/ 0 w 412"/>
                  <a:gd name="T27" fmla="*/ 0 h 581"/>
                  <a:gd name="T28" fmla="*/ 0 w 412"/>
                  <a:gd name="T29" fmla="*/ 0 h 58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12" h="581">
                    <a:moveTo>
                      <a:pt x="0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349"/>
                      <a:pt x="96" y="349"/>
                      <a:pt x="96" y="349"/>
                    </a:cubicBezTo>
                    <a:cubicBezTo>
                      <a:pt x="96" y="413"/>
                      <a:pt x="102" y="456"/>
                      <a:pt x="114" y="477"/>
                    </a:cubicBezTo>
                    <a:cubicBezTo>
                      <a:pt x="123" y="495"/>
                      <a:pt x="136" y="507"/>
                      <a:pt x="154" y="514"/>
                    </a:cubicBezTo>
                    <a:cubicBezTo>
                      <a:pt x="168" y="520"/>
                      <a:pt x="189" y="523"/>
                      <a:pt x="216" y="523"/>
                    </a:cubicBezTo>
                    <a:cubicBezTo>
                      <a:pt x="248" y="523"/>
                      <a:pt x="281" y="518"/>
                      <a:pt x="316" y="508"/>
                    </a:cubicBezTo>
                    <a:cubicBezTo>
                      <a:pt x="316" y="0"/>
                      <a:pt x="316" y="0"/>
                      <a:pt x="316" y="0"/>
                    </a:cubicBezTo>
                    <a:cubicBezTo>
                      <a:pt x="412" y="0"/>
                      <a:pt x="412" y="0"/>
                      <a:pt x="412" y="0"/>
                    </a:cubicBezTo>
                    <a:cubicBezTo>
                      <a:pt x="412" y="556"/>
                      <a:pt x="412" y="556"/>
                      <a:pt x="412" y="556"/>
                    </a:cubicBezTo>
                    <a:cubicBezTo>
                      <a:pt x="341" y="573"/>
                      <a:pt x="273" y="581"/>
                      <a:pt x="210" y="581"/>
                    </a:cubicBezTo>
                    <a:cubicBezTo>
                      <a:pt x="146" y="581"/>
                      <a:pt x="98" y="571"/>
                      <a:pt x="67" y="551"/>
                    </a:cubicBezTo>
                    <a:cubicBezTo>
                      <a:pt x="32" y="528"/>
                      <a:pt x="11" y="493"/>
                      <a:pt x="4" y="445"/>
                    </a:cubicBezTo>
                    <a:cubicBezTo>
                      <a:pt x="1" y="422"/>
                      <a:pt x="0" y="393"/>
                      <a:pt x="0" y="3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2" name="Freeform 97"/>
              <p:cNvSpPr>
                <a:spLocks/>
              </p:cNvSpPr>
              <p:nvPr/>
            </p:nvSpPr>
            <p:spPr bwMode="gray">
              <a:xfrm>
                <a:off x="2581" y="858"/>
                <a:ext cx="372" cy="287"/>
              </a:xfrm>
              <a:custGeom>
                <a:avLst/>
                <a:gdLst>
                  <a:gd name="T0" fmla="*/ 0 w 1858"/>
                  <a:gd name="T1" fmla="*/ 0 h 1434"/>
                  <a:gd name="T2" fmla="*/ 0 w 1858"/>
                  <a:gd name="T3" fmla="*/ 0 h 1434"/>
                  <a:gd name="T4" fmla="*/ 0 w 1858"/>
                  <a:gd name="T5" fmla="*/ 0 h 1434"/>
                  <a:gd name="T6" fmla="*/ 0 w 1858"/>
                  <a:gd name="T7" fmla="*/ 0 h 1434"/>
                  <a:gd name="T8" fmla="*/ 0 w 1858"/>
                  <a:gd name="T9" fmla="*/ 0 h 1434"/>
                  <a:gd name="T10" fmla="*/ 0 w 1858"/>
                  <a:gd name="T11" fmla="*/ 0 h 1434"/>
                  <a:gd name="T12" fmla="*/ 0 w 1858"/>
                  <a:gd name="T13" fmla="*/ 0 h 1434"/>
                  <a:gd name="T14" fmla="*/ 0 w 1858"/>
                  <a:gd name="T15" fmla="*/ 0 h 1434"/>
                  <a:gd name="T16" fmla="*/ 0 w 1858"/>
                  <a:gd name="T17" fmla="*/ 0 h 1434"/>
                  <a:gd name="T18" fmla="*/ 0 w 1858"/>
                  <a:gd name="T19" fmla="*/ 0 h 1434"/>
                  <a:gd name="T20" fmla="*/ 0 w 1858"/>
                  <a:gd name="T21" fmla="*/ 0 h 1434"/>
                  <a:gd name="T22" fmla="*/ 0 w 1858"/>
                  <a:gd name="T23" fmla="*/ 0 h 1434"/>
                  <a:gd name="T24" fmla="*/ 0 w 1858"/>
                  <a:gd name="T25" fmla="*/ 0 h 1434"/>
                  <a:gd name="T26" fmla="*/ 1 w 1858"/>
                  <a:gd name="T27" fmla="*/ 0 h 1434"/>
                  <a:gd name="T28" fmla="*/ 0 w 1858"/>
                  <a:gd name="T29" fmla="*/ 0 h 1434"/>
                  <a:gd name="T30" fmla="*/ 0 w 1858"/>
                  <a:gd name="T31" fmla="*/ 0 h 1434"/>
                  <a:gd name="T32" fmla="*/ 0 w 1858"/>
                  <a:gd name="T33" fmla="*/ 0 h 1434"/>
                  <a:gd name="T34" fmla="*/ 0 w 1858"/>
                  <a:gd name="T35" fmla="*/ 0 h 1434"/>
                  <a:gd name="T36" fmla="*/ 1 w 1858"/>
                  <a:gd name="T37" fmla="*/ 0 h 1434"/>
                  <a:gd name="T38" fmla="*/ 0 w 1858"/>
                  <a:gd name="T39" fmla="*/ 0 h 1434"/>
                  <a:gd name="T40" fmla="*/ 0 w 1858"/>
                  <a:gd name="T41" fmla="*/ 0 h 1434"/>
                  <a:gd name="T42" fmla="*/ 0 w 1858"/>
                  <a:gd name="T43" fmla="*/ 0 h 143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58" h="1434">
                    <a:moveTo>
                      <a:pt x="755" y="601"/>
                    </a:moveTo>
                    <a:cubicBezTo>
                      <a:pt x="687" y="541"/>
                      <a:pt x="578" y="505"/>
                      <a:pt x="470" y="505"/>
                    </a:cubicBezTo>
                    <a:cubicBezTo>
                      <a:pt x="212" y="504"/>
                      <a:pt x="2" y="707"/>
                      <a:pt x="1" y="970"/>
                    </a:cubicBezTo>
                    <a:cubicBezTo>
                      <a:pt x="0" y="1228"/>
                      <a:pt x="212" y="1433"/>
                      <a:pt x="470" y="1433"/>
                    </a:cubicBezTo>
                    <a:cubicBezTo>
                      <a:pt x="615" y="1434"/>
                      <a:pt x="741" y="1375"/>
                      <a:pt x="827" y="1272"/>
                    </a:cubicBezTo>
                    <a:cubicBezTo>
                      <a:pt x="827" y="1015"/>
                      <a:pt x="827" y="1015"/>
                      <a:pt x="827" y="1015"/>
                    </a:cubicBezTo>
                    <a:cubicBezTo>
                      <a:pt x="781" y="1095"/>
                      <a:pt x="689" y="1197"/>
                      <a:pt x="605" y="1232"/>
                    </a:cubicBezTo>
                    <a:cubicBezTo>
                      <a:pt x="563" y="1249"/>
                      <a:pt x="520" y="1260"/>
                      <a:pt x="470" y="1260"/>
                    </a:cubicBezTo>
                    <a:cubicBezTo>
                      <a:pt x="309" y="1260"/>
                      <a:pt x="176" y="1135"/>
                      <a:pt x="176" y="970"/>
                    </a:cubicBezTo>
                    <a:cubicBezTo>
                      <a:pt x="176" y="818"/>
                      <a:pt x="299" y="677"/>
                      <a:pt x="470" y="678"/>
                    </a:cubicBezTo>
                    <a:cubicBezTo>
                      <a:pt x="551" y="678"/>
                      <a:pt x="623" y="711"/>
                      <a:pt x="676" y="763"/>
                    </a:cubicBezTo>
                    <a:cubicBezTo>
                      <a:pt x="732" y="817"/>
                      <a:pt x="818" y="929"/>
                      <a:pt x="859" y="973"/>
                    </a:cubicBezTo>
                    <a:cubicBezTo>
                      <a:pt x="964" y="1086"/>
                      <a:pt x="1115" y="1157"/>
                      <a:pt x="1281" y="1157"/>
                    </a:cubicBezTo>
                    <a:cubicBezTo>
                      <a:pt x="1599" y="1158"/>
                      <a:pt x="1858" y="900"/>
                      <a:pt x="1858" y="582"/>
                    </a:cubicBezTo>
                    <a:cubicBezTo>
                      <a:pt x="1858" y="264"/>
                      <a:pt x="1599" y="0"/>
                      <a:pt x="1281" y="0"/>
                    </a:cubicBezTo>
                    <a:cubicBezTo>
                      <a:pt x="1096" y="0"/>
                      <a:pt x="933" y="96"/>
                      <a:pt x="827" y="231"/>
                    </a:cubicBezTo>
                    <a:cubicBezTo>
                      <a:pt x="827" y="577"/>
                      <a:pt x="827" y="577"/>
                      <a:pt x="827" y="577"/>
                    </a:cubicBezTo>
                    <a:cubicBezTo>
                      <a:pt x="908" y="358"/>
                      <a:pt x="1053" y="182"/>
                      <a:pt x="1281" y="182"/>
                    </a:cubicBezTo>
                    <a:cubicBezTo>
                      <a:pt x="1500" y="182"/>
                      <a:pt x="1677" y="363"/>
                      <a:pt x="1677" y="582"/>
                    </a:cubicBezTo>
                    <a:cubicBezTo>
                      <a:pt x="1676" y="801"/>
                      <a:pt x="1500" y="979"/>
                      <a:pt x="1281" y="978"/>
                    </a:cubicBezTo>
                    <a:cubicBezTo>
                      <a:pt x="1183" y="978"/>
                      <a:pt x="1093" y="942"/>
                      <a:pt x="1024" y="884"/>
                    </a:cubicBezTo>
                    <a:cubicBezTo>
                      <a:pt x="938" y="817"/>
                      <a:pt x="843" y="675"/>
                      <a:pt x="755" y="601"/>
                    </a:cubicBez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" name="Freeform 98"/>
              <p:cNvSpPr>
                <a:spLocks/>
              </p:cNvSpPr>
              <p:nvPr/>
            </p:nvSpPr>
            <p:spPr bwMode="gray">
              <a:xfrm>
                <a:off x="1974" y="1170"/>
                <a:ext cx="256" cy="417"/>
              </a:xfrm>
              <a:custGeom>
                <a:avLst/>
                <a:gdLst>
                  <a:gd name="T0" fmla="*/ 0 w 1276"/>
                  <a:gd name="T1" fmla="*/ 0 h 2083"/>
                  <a:gd name="T2" fmla="*/ 0 w 1276"/>
                  <a:gd name="T3" fmla="*/ 0 h 2083"/>
                  <a:gd name="T4" fmla="*/ 0 w 1276"/>
                  <a:gd name="T5" fmla="*/ 0 h 2083"/>
                  <a:gd name="T6" fmla="*/ 0 w 1276"/>
                  <a:gd name="T7" fmla="*/ 0 h 2083"/>
                  <a:gd name="T8" fmla="*/ 0 w 1276"/>
                  <a:gd name="T9" fmla="*/ 0 h 2083"/>
                  <a:gd name="T10" fmla="*/ 0 w 1276"/>
                  <a:gd name="T11" fmla="*/ 0 h 2083"/>
                  <a:gd name="T12" fmla="*/ 0 w 1276"/>
                  <a:gd name="T13" fmla="*/ 0 h 2083"/>
                  <a:gd name="T14" fmla="*/ 0 w 1276"/>
                  <a:gd name="T15" fmla="*/ 0 h 2083"/>
                  <a:gd name="T16" fmla="*/ 0 w 1276"/>
                  <a:gd name="T17" fmla="*/ 0 h 2083"/>
                  <a:gd name="T18" fmla="*/ 0 w 1276"/>
                  <a:gd name="T19" fmla="*/ 0 h 2083"/>
                  <a:gd name="T20" fmla="*/ 0 w 1276"/>
                  <a:gd name="T21" fmla="*/ 1 h 2083"/>
                  <a:gd name="T22" fmla="*/ 0 w 1276"/>
                  <a:gd name="T23" fmla="*/ 1 h 2083"/>
                  <a:gd name="T24" fmla="*/ 0 w 1276"/>
                  <a:gd name="T25" fmla="*/ 1 h 2083"/>
                  <a:gd name="T26" fmla="*/ 0 w 1276"/>
                  <a:gd name="T27" fmla="*/ 1 h 2083"/>
                  <a:gd name="T28" fmla="*/ 0 w 1276"/>
                  <a:gd name="T29" fmla="*/ 0 h 2083"/>
                  <a:gd name="T30" fmla="*/ 0 w 1276"/>
                  <a:gd name="T31" fmla="*/ 0 h 20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76" h="2083">
                    <a:moveTo>
                      <a:pt x="0" y="0"/>
                    </a:moveTo>
                    <a:cubicBezTo>
                      <a:pt x="1276" y="0"/>
                      <a:pt x="1276" y="0"/>
                      <a:pt x="1276" y="0"/>
                    </a:cubicBezTo>
                    <a:cubicBezTo>
                      <a:pt x="1276" y="355"/>
                      <a:pt x="1276" y="355"/>
                      <a:pt x="1276" y="355"/>
                    </a:cubicBezTo>
                    <a:cubicBezTo>
                      <a:pt x="1276" y="355"/>
                      <a:pt x="1210" y="215"/>
                      <a:pt x="1072" y="215"/>
                    </a:cubicBezTo>
                    <a:cubicBezTo>
                      <a:pt x="482" y="215"/>
                      <a:pt x="482" y="215"/>
                      <a:pt x="482" y="215"/>
                    </a:cubicBezTo>
                    <a:cubicBezTo>
                      <a:pt x="482" y="828"/>
                      <a:pt x="482" y="828"/>
                      <a:pt x="482" y="828"/>
                    </a:cubicBezTo>
                    <a:cubicBezTo>
                      <a:pt x="1122" y="828"/>
                      <a:pt x="1122" y="828"/>
                      <a:pt x="1122" y="828"/>
                    </a:cubicBezTo>
                    <a:cubicBezTo>
                      <a:pt x="1122" y="1153"/>
                      <a:pt x="1122" y="1153"/>
                      <a:pt x="1122" y="1153"/>
                    </a:cubicBezTo>
                    <a:cubicBezTo>
                      <a:pt x="1122" y="1153"/>
                      <a:pt x="1101" y="1049"/>
                      <a:pt x="947" y="1049"/>
                    </a:cubicBezTo>
                    <a:cubicBezTo>
                      <a:pt x="482" y="1049"/>
                      <a:pt x="482" y="1049"/>
                      <a:pt x="482" y="1049"/>
                    </a:cubicBezTo>
                    <a:cubicBezTo>
                      <a:pt x="482" y="1886"/>
                      <a:pt x="482" y="1886"/>
                      <a:pt x="482" y="1886"/>
                    </a:cubicBezTo>
                    <a:cubicBezTo>
                      <a:pt x="482" y="2010"/>
                      <a:pt x="616" y="2083"/>
                      <a:pt x="616" y="2083"/>
                    </a:cubicBezTo>
                    <a:cubicBezTo>
                      <a:pt x="9" y="2083"/>
                      <a:pt x="9" y="2083"/>
                      <a:pt x="9" y="2083"/>
                    </a:cubicBezTo>
                    <a:cubicBezTo>
                      <a:pt x="9" y="2083"/>
                      <a:pt x="136" y="2019"/>
                      <a:pt x="136" y="1886"/>
                    </a:cubicBezTo>
                    <a:cubicBezTo>
                      <a:pt x="136" y="219"/>
                      <a:pt x="136" y="219"/>
                      <a:pt x="136" y="219"/>
                    </a:cubicBezTo>
                    <a:cubicBezTo>
                      <a:pt x="136" y="7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4" name="Freeform 99"/>
              <p:cNvSpPr>
                <a:spLocks/>
              </p:cNvSpPr>
              <p:nvPr/>
            </p:nvSpPr>
            <p:spPr bwMode="gray">
              <a:xfrm>
                <a:off x="2577" y="1171"/>
                <a:ext cx="169" cy="581"/>
              </a:xfrm>
              <a:custGeom>
                <a:avLst/>
                <a:gdLst>
                  <a:gd name="T0" fmla="*/ 0 w 842"/>
                  <a:gd name="T1" fmla="*/ 0 h 2904"/>
                  <a:gd name="T2" fmla="*/ 0 w 842"/>
                  <a:gd name="T3" fmla="*/ 0 h 2904"/>
                  <a:gd name="T4" fmla="*/ 0 w 842"/>
                  <a:gd name="T5" fmla="*/ 0 h 2904"/>
                  <a:gd name="T6" fmla="*/ 0 w 842"/>
                  <a:gd name="T7" fmla="*/ 1 h 2904"/>
                  <a:gd name="T8" fmla="*/ 0 w 842"/>
                  <a:gd name="T9" fmla="*/ 1 h 2904"/>
                  <a:gd name="T10" fmla="*/ 0 w 842"/>
                  <a:gd name="T11" fmla="*/ 1 h 2904"/>
                  <a:gd name="T12" fmla="*/ 0 w 842"/>
                  <a:gd name="T13" fmla="*/ 0 h 2904"/>
                  <a:gd name="T14" fmla="*/ 0 w 842"/>
                  <a:gd name="T15" fmla="*/ 0 h 29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42" h="2904">
                    <a:moveTo>
                      <a:pt x="193" y="0"/>
                    </a:moveTo>
                    <a:cubicBezTo>
                      <a:pt x="842" y="0"/>
                      <a:pt x="842" y="0"/>
                      <a:pt x="842" y="0"/>
                    </a:cubicBezTo>
                    <a:cubicBezTo>
                      <a:pt x="842" y="0"/>
                      <a:pt x="697" y="69"/>
                      <a:pt x="697" y="181"/>
                    </a:cubicBezTo>
                    <a:cubicBezTo>
                      <a:pt x="697" y="2135"/>
                      <a:pt x="697" y="2135"/>
                      <a:pt x="697" y="2135"/>
                    </a:cubicBezTo>
                    <a:cubicBezTo>
                      <a:pt x="697" y="2796"/>
                      <a:pt x="34" y="2904"/>
                      <a:pt x="0" y="2902"/>
                    </a:cubicBezTo>
                    <a:cubicBezTo>
                      <a:pt x="56" y="2866"/>
                      <a:pt x="331" y="2631"/>
                      <a:pt x="332" y="2135"/>
                    </a:cubicBezTo>
                    <a:cubicBezTo>
                      <a:pt x="332" y="181"/>
                      <a:pt x="332" y="181"/>
                      <a:pt x="332" y="181"/>
                    </a:cubicBezTo>
                    <a:cubicBezTo>
                      <a:pt x="333" y="76"/>
                      <a:pt x="193" y="0"/>
                      <a:pt x="193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5" name="Freeform 100"/>
              <p:cNvSpPr>
                <a:spLocks/>
              </p:cNvSpPr>
              <p:nvPr/>
            </p:nvSpPr>
            <p:spPr bwMode="gray">
              <a:xfrm>
                <a:off x="2764" y="1171"/>
                <a:ext cx="130" cy="417"/>
              </a:xfrm>
              <a:custGeom>
                <a:avLst/>
                <a:gdLst>
                  <a:gd name="T0" fmla="*/ 0 w 651"/>
                  <a:gd name="T1" fmla="*/ 0 h 2084"/>
                  <a:gd name="T2" fmla="*/ 0 w 651"/>
                  <a:gd name="T3" fmla="*/ 0 h 2084"/>
                  <a:gd name="T4" fmla="*/ 0 w 651"/>
                  <a:gd name="T5" fmla="*/ 0 h 2084"/>
                  <a:gd name="T6" fmla="*/ 0 w 651"/>
                  <a:gd name="T7" fmla="*/ 1 h 2084"/>
                  <a:gd name="T8" fmla="*/ 0 w 651"/>
                  <a:gd name="T9" fmla="*/ 1 h 2084"/>
                  <a:gd name="T10" fmla="*/ 0 w 651"/>
                  <a:gd name="T11" fmla="*/ 1 h 2084"/>
                  <a:gd name="T12" fmla="*/ 0 w 651"/>
                  <a:gd name="T13" fmla="*/ 1 h 2084"/>
                  <a:gd name="T14" fmla="*/ 0 w 651"/>
                  <a:gd name="T15" fmla="*/ 0 h 2084"/>
                  <a:gd name="T16" fmla="*/ 0 w 651"/>
                  <a:gd name="T17" fmla="*/ 0 h 20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1" h="2084">
                    <a:moveTo>
                      <a:pt x="0" y="0"/>
                    </a:moveTo>
                    <a:cubicBezTo>
                      <a:pt x="651" y="0"/>
                      <a:pt x="651" y="0"/>
                      <a:pt x="651" y="0"/>
                    </a:cubicBezTo>
                    <a:cubicBezTo>
                      <a:pt x="651" y="0"/>
                      <a:pt x="507" y="69"/>
                      <a:pt x="507" y="184"/>
                    </a:cubicBezTo>
                    <a:cubicBezTo>
                      <a:pt x="507" y="1886"/>
                      <a:pt x="507" y="1886"/>
                      <a:pt x="507" y="1886"/>
                    </a:cubicBezTo>
                    <a:cubicBezTo>
                      <a:pt x="507" y="2008"/>
                      <a:pt x="651" y="2084"/>
                      <a:pt x="651" y="2084"/>
                    </a:cubicBezTo>
                    <a:cubicBezTo>
                      <a:pt x="0" y="2084"/>
                      <a:pt x="0" y="2084"/>
                      <a:pt x="0" y="2084"/>
                    </a:cubicBezTo>
                    <a:cubicBezTo>
                      <a:pt x="0" y="2084"/>
                      <a:pt x="145" y="2008"/>
                      <a:pt x="145" y="1886"/>
                    </a:cubicBezTo>
                    <a:cubicBezTo>
                      <a:pt x="145" y="184"/>
                      <a:pt x="145" y="184"/>
                      <a:pt x="145" y="184"/>
                    </a:cubicBezTo>
                    <a:cubicBezTo>
                      <a:pt x="145" y="6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6" name="Freeform 101"/>
              <p:cNvSpPr>
                <a:spLocks/>
              </p:cNvSpPr>
              <p:nvPr/>
            </p:nvSpPr>
            <p:spPr bwMode="gray">
              <a:xfrm>
                <a:off x="2895" y="1171"/>
                <a:ext cx="312" cy="417"/>
              </a:xfrm>
              <a:custGeom>
                <a:avLst/>
                <a:gdLst>
                  <a:gd name="T0" fmla="*/ 0 w 1559"/>
                  <a:gd name="T1" fmla="*/ 0 h 2083"/>
                  <a:gd name="T2" fmla="*/ 0 w 1559"/>
                  <a:gd name="T3" fmla="*/ 0 h 2083"/>
                  <a:gd name="T4" fmla="*/ 0 w 1559"/>
                  <a:gd name="T5" fmla="*/ 0 h 2083"/>
                  <a:gd name="T6" fmla="*/ 0 w 1559"/>
                  <a:gd name="T7" fmla="*/ 0 h 2083"/>
                  <a:gd name="T8" fmla="*/ 0 w 1559"/>
                  <a:gd name="T9" fmla="*/ 0 h 2083"/>
                  <a:gd name="T10" fmla="*/ 0 w 1559"/>
                  <a:gd name="T11" fmla="*/ 1 h 2083"/>
                  <a:gd name="T12" fmla="*/ 0 w 1559"/>
                  <a:gd name="T13" fmla="*/ 1 h 2083"/>
                  <a:gd name="T14" fmla="*/ 0 w 1559"/>
                  <a:gd name="T15" fmla="*/ 1 h 2083"/>
                  <a:gd name="T16" fmla="*/ 0 w 1559"/>
                  <a:gd name="T17" fmla="*/ 1 h 2083"/>
                  <a:gd name="T18" fmla="*/ 0 w 1559"/>
                  <a:gd name="T19" fmla="*/ 0 h 2083"/>
                  <a:gd name="T20" fmla="*/ 0 w 1559"/>
                  <a:gd name="T21" fmla="*/ 0 h 2083"/>
                  <a:gd name="T22" fmla="*/ 0 w 1559"/>
                  <a:gd name="T23" fmla="*/ 0 h 2083"/>
                  <a:gd name="T24" fmla="*/ 0 w 1559"/>
                  <a:gd name="T25" fmla="*/ 0 h 20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9" h="2083">
                    <a:moveTo>
                      <a:pt x="127" y="0"/>
                    </a:moveTo>
                    <a:cubicBezTo>
                      <a:pt x="1559" y="0"/>
                      <a:pt x="1559" y="0"/>
                      <a:pt x="1559" y="0"/>
                    </a:cubicBezTo>
                    <a:cubicBezTo>
                      <a:pt x="1438" y="378"/>
                      <a:pt x="1438" y="378"/>
                      <a:pt x="1438" y="378"/>
                    </a:cubicBezTo>
                    <a:cubicBezTo>
                      <a:pt x="1438" y="378"/>
                      <a:pt x="1401" y="219"/>
                      <a:pt x="1263" y="219"/>
                    </a:cubicBezTo>
                    <a:cubicBezTo>
                      <a:pt x="966" y="219"/>
                      <a:pt x="966" y="219"/>
                      <a:pt x="966" y="219"/>
                    </a:cubicBezTo>
                    <a:cubicBezTo>
                      <a:pt x="966" y="1886"/>
                      <a:pt x="966" y="1886"/>
                      <a:pt x="966" y="1886"/>
                    </a:cubicBezTo>
                    <a:cubicBezTo>
                      <a:pt x="966" y="1991"/>
                      <a:pt x="1106" y="2083"/>
                      <a:pt x="1106" y="2083"/>
                    </a:cubicBezTo>
                    <a:cubicBezTo>
                      <a:pt x="468" y="2083"/>
                      <a:pt x="468" y="2083"/>
                      <a:pt x="468" y="2083"/>
                    </a:cubicBezTo>
                    <a:cubicBezTo>
                      <a:pt x="468" y="2083"/>
                      <a:pt x="606" y="2000"/>
                      <a:pt x="606" y="1886"/>
                    </a:cubicBezTo>
                    <a:cubicBezTo>
                      <a:pt x="606" y="219"/>
                      <a:pt x="606" y="219"/>
                      <a:pt x="606" y="219"/>
                    </a:cubicBezTo>
                    <a:cubicBezTo>
                      <a:pt x="248" y="219"/>
                      <a:pt x="248" y="219"/>
                      <a:pt x="248" y="219"/>
                    </a:cubicBezTo>
                    <a:cubicBezTo>
                      <a:pt x="146" y="219"/>
                      <a:pt x="0" y="410"/>
                      <a:pt x="0" y="410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7" name="Freeform 102"/>
              <p:cNvSpPr>
                <a:spLocks/>
              </p:cNvSpPr>
              <p:nvPr/>
            </p:nvSpPr>
            <p:spPr bwMode="gray">
              <a:xfrm>
                <a:off x="3462" y="1171"/>
                <a:ext cx="349" cy="423"/>
              </a:xfrm>
              <a:custGeom>
                <a:avLst/>
                <a:gdLst>
                  <a:gd name="T0" fmla="*/ 0 w 1743"/>
                  <a:gd name="T1" fmla="*/ 0 h 2115"/>
                  <a:gd name="T2" fmla="*/ 1 w 1743"/>
                  <a:gd name="T3" fmla="*/ 0 h 2115"/>
                  <a:gd name="T4" fmla="*/ 1 w 1743"/>
                  <a:gd name="T5" fmla="*/ 0 h 2115"/>
                  <a:gd name="T6" fmla="*/ 1 w 1743"/>
                  <a:gd name="T7" fmla="*/ 0 h 2115"/>
                  <a:gd name="T8" fmla="*/ 0 w 1743"/>
                  <a:gd name="T9" fmla="*/ 1 h 2115"/>
                  <a:gd name="T10" fmla="*/ 0 w 1743"/>
                  <a:gd name="T11" fmla="*/ 0 h 2115"/>
                  <a:gd name="T12" fmla="*/ 0 w 1743"/>
                  <a:gd name="T13" fmla="*/ 0 h 2115"/>
                  <a:gd name="T14" fmla="*/ 0 w 1743"/>
                  <a:gd name="T15" fmla="*/ 0 h 2115"/>
                  <a:gd name="T16" fmla="*/ 0 w 1743"/>
                  <a:gd name="T17" fmla="*/ 0 h 2115"/>
                  <a:gd name="T18" fmla="*/ 0 w 1743"/>
                  <a:gd name="T19" fmla="*/ 0 h 2115"/>
                  <a:gd name="T20" fmla="*/ 0 w 1743"/>
                  <a:gd name="T21" fmla="*/ 0 h 2115"/>
                  <a:gd name="T22" fmla="*/ 0 w 1743"/>
                  <a:gd name="T23" fmla="*/ 1 h 2115"/>
                  <a:gd name="T24" fmla="*/ 0 w 1743"/>
                  <a:gd name="T25" fmla="*/ 0 h 2115"/>
                  <a:gd name="T26" fmla="*/ 0 w 1743"/>
                  <a:gd name="T27" fmla="*/ 0 h 2115"/>
                  <a:gd name="T28" fmla="*/ 0 w 1743"/>
                  <a:gd name="T29" fmla="*/ 0 h 21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43" h="2115">
                    <a:moveTo>
                      <a:pt x="1116" y="0"/>
                    </a:moveTo>
                    <a:cubicBezTo>
                      <a:pt x="1743" y="0"/>
                      <a:pt x="1743" y="0"/>
                      <a:pt x="1743" y="0"/>
                    </a:cubicBezTo>
                    <a:cubicBezTo>
                      <a:pt x="1743" y="0"/>
                      <a:pt x="1609" y="71"/>
                      <a:pt x="1609" y="184"/>
                    </a:cubicBezTo>
                    <a:cubicBezTo>
                      <a:pt x="1609" y="1445"/>
                      <a:pt x="1609" y="1445"/>
                      <a:pt x="1609" y="1445"/>
                    </a:cubicBezTo>
                    <a:cubicBezTo>
                      <a:pt x="1608" y="1957"/>
                      <a:pt x="1183" y="2115"/>
                      <a:pt x="889" y="2115"/>
                    </a:cubicBezTo>
                    <a:cubicBezTo>
                      <a:pt x="596" y="2115"/>
                      <a:pt x="138" y="1955"/>
                      <a:pt x="138" y="1445"/>
                    </a:cubicBezTo>
                    <a:cubicBezTo>
                      <a:pt x="138" y="184"/>
                      <a:pt x="138" y="184"/>
                      <a:pt x="138" y="184"/>
                    </a:cubicBezTo>
                    <a:cubicBezTo>
                      <a:pt x="139" y="71"/>
                      <a:pt x="0" y="0"/>
                      <a:pt x="0" y="0"/>
                    </a:cubicBezTo>
                    <a:cubicBezTo>
                      <a:pt x="645" y="0"/>
                      <a:pt x="645" y="0"/>
                      <a:pt x="645" y="0"/>
                    </a:cubicBezTo>
                    <a:cubicBezTo>
                      <a:pt x="645" y="0"/>
                      <a:pt x="502" y="69"/>
                      <a:pt x="502" y="184"/>
                    </a:cubicBezTo>
                    <a:cubicBezTo>
                      <a:pt x="502" y="1445"/>
                      <a:pt x="502" y="1445"/>
                      <a:pt x="502" y="1445"/>
                    </a:cubicBezTo>
                    <a:cubicBezTo>
                      <a:pt x="502" y="1714"/>
                      <a:pt x="680" y="1890"/>
                      <a:pt x="889" y="1890"/>
                    </a:cubicBezTo>
                    <a:cubicBezTo>
                      <a:pt x="1098" y="1890"/>
                      <a:pt x="1257" y="1707"/>
                      <a:pt x="1258" y="1445"/>
                    </a:cubicBezTo>
                    <a:cubicBezTo>
                      <a:pt x="1258" y="184"/>
                      <a:pt x="1258" y="184"/>
                      <a:pt x="1258" y="184"/>
                    </a:cubicBezTo>
                    <a:cubicBezTo>
                      <a:pt x="1258" y="71"/>
                      <a:pt x="1116" y="0"/>
                      <a:pt x="111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8" name="Freeform 103"/>
              <p:cNvSpPr>
                <a:spLocks/>
              </p:cNvSpPr>
              <p:nvPr/>
            </p:nvSpPr>
            <p:spPr bwMode="gray">
              <a:xfrm>
                <a:off x="2241" y="1171"/>
                <a:ext cx="352" cy="424"/>
              </a:xfrm>
              <a:custGeom>
                <a:avLst/>
                <a:gdLst>
                  <a:gd name="T0" fmla="*/ 0 w 1760"/>
                  <a:gd name="T1" fmla="*/ 0 h 2120"/>
                  <a:gd name="T2" fmla="*/ 1 w 1760"/>
                  <a:gd name="T3" fmla="*/ 0 h 2120"/>
                  <a:gd name="T4" fmla="*/ 1 w 1760"/>
                  <a:gd name="T5" fmla="*/ 0 h 2120"/>
                  <a:gd name="T6" fmla="*/ 1 w 1760"/>
                  <a:gd name="T7" fmla="*/ 0 h 2120"/>
                  <a:gd name="T8" fmla="*/ 0 w 1760"/>
                  <a:gd name="T9" fmla="*/ 1 h 2120"/>
                  <a:gd name="T10" fmla="*/ 0 w 1760"/>
                  <a:gd name="T11" fmla="*/ 0 h 2120"/>
                  <a:gd name="T12" fmla="*/ 0 w 1760"/>
                  <a:gd name="T13" fmla="*/ 0 h 2120"/>
                  <a:gd name="T14" fmla="*/ 0 w 1760"/>
                  <a:gd name="T15" fmla="*/ 0 h 2120"/>
                  <a:gd name="T16" fmla="*/ 0 w 1760"/>
                  <a:gd name="T17" fmla="*/ 0 h 2120"/>
                  <a:gd name="T18" fmla="*/ 0 w 1760"/>
                  <a:gd name="T19" fmla="*/ 0 h 2120"/>
                  <a:gd name="T20" fmla="*/ 0 w 1760"/>
                  <a:gd name="T21" fmla="*/ 0 h 2120"/>
                  <a:gd name="T22" fmla="*/ 0 w 1760"/>
                  <a:gd name="T23" fmla="*/ 1 h 2120"/>
                  <a:gd name="T24" fmla="*/ 0 w 1760"/>
                  <a:gd name="T25" fmla="*/ 0 h 2120"/>
                  <a:gd name="T26" fmla="*/ 0 w 1760"/>
                  <a:gd name="T27" fmla="*/ 0 h 2120"/>
                  <a:gd name="T28" fmla="*/ 0 w 1760"/>
                  <a:gd name="T29" fmla="*/ 0 h 212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60" h="2120">
                    <a:moveTo>
                      <a:pt x="1122" y="0"/>
                    </a:moveTo>
                    <a:cubicBezTo>
                      <a:pt x="1760" y="0"/>
                      <a:pt x="1760" y="0"/>
                      <a:pt x="1760" y="0"/>
                    </a:cubicBezTo>
                    <a:cubicBezTo>
                      <a:pt x="1760" y="0"/>
                      <a:pt x="1625" y="74"/>
                      <a:pt x="1625" y="186"/>
                    </a:cubicBezTo>
                    <a:cubicBezTo>
                      <a:pt x="1625" y="186"/>
                      <a:pt x="1624" y="1444"/>
                      <a:pt x="1624" y="1444"/>
                    </a:cubicBezTo>
                    <a:cubicBezTo>
                      <a:pt x="1624" y="1959"/>
                      <a:pt x="1179" y="2120"/>
                      <a:pt x="882" y="2120"/>
                    </a:cubicBezTo>
                    <a:cubicBezTo>
                      <a:pt x="589" y="2120"/>
                      <a:pt x="131" y="1956"/>
                      <a:pt x="131" y="1444"/>
                    </a:cubicBezTo>
                    <a:cubicBezTo>
                      <a:pt x="130" y="186"/>
                      <a:pt x="130" y="186"/>
                      <a:pt x="130" y="186"/>
                    </a:cubicBezTo>
                    <a:cubicBezTo>
                      <a:pt x="130" y="73"/>
                      <a:pt x="0" y="0"/>
                      <a:pt x="0" y="0"/>
                    </a:cubicBezTo>
                    <a:cubicBezTo>
                      <a:pt x="645" y="0"/>
                      <a:pt x="645" y="0"/>
                      <a:pt x="645" y="0"/>
                    </a:cubicBezTo>
                    <a:cubicBezTo>
                      <a:pt x="645" y="0"/>
                      <a:pt x="496" y="73"/>
                      <a:pt x="496" y="186"/>
                    </a:cubicBezTo>
                    <a:cubicBezTo>
                      <a:pt x="495" y="1444"/>
                      <a:pt x="495" y="1444"/>
                      <a:pt x="495" y="1444"/>
                    </a:cubicBezTo>
                    <a:cubicBezTo>
                      <a:pt x="495" y="1710"/>
                      <a:pt x="673" y="1894"/>
                      <a:pt x="882" y="1895"/>
                    </a:cubicBezTo>
                    <a:cubicBezTo>
                      <a:pt x="1091" y="1896"/>
                      <a:pt x="1258" y="1708"/>
                      <a:pt x="1258" y="1444"/>
                    </a:cubicBezTo>
                    <a:cubicBezTo>
                      <a:pt x="1259" y="186"/>
                      <a:pt x="1259" y="186"/>
                      <a:pt x="1259" y="186"/>
                    </a:cubicBezTo>
                    <a:cubicBezTo>
                      <a:pt x="1259" y="73"/>
                      <a:pt x="1122" y="0"/>
                      <a:pt x="1122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9" name="Freeform 104"/>
              <p:cNvSpPr>
                <a:spLocks/>
              </p:cNvSpPr>
              <p:nvPr/>
            </p:nvSpPr>
            <p:spPr bwMode="gray">
              <a:xfrm>
                <a:off x="3193" y="1162"/>
                <a:ext cx="268" cy="433"/>
              </a:xfrm>
              <a:custGeom>
                <a:avLst/>
                <a:gdLst>
                  <a:gd name="T0" fmla="*/ 0 w 1341"/>
                  <a:gd name="T1" fmla="*/ 0 h 2163"/>
                  <a:gd name="T2" fmla="*/ 0 w 1341"/>
                  <a:gd name="T3" fmla="*/ 0 h 2163"/>
                  <a:gd name="T4" fmla="*/ 0 w 1341"/>
                  <a:gd name="T5" fmla="*/ 0 h 2163"/>
                  <a:gd name="T6" fmla="*/ 0 w 1341"/>
                  <a:gd name="T7" fmla="*/ 0 h 2163"/>
                  <a:gd name="T8" fmla="*/ 0 w 1341"/>
                  <a:gd name="T9" fmla="*/ 0 h 2163"/>
                  <a:gd name="T10" fmla="*/ 0 w 1341"/>
                  <a:gd name="T11" fmla="*/ 1 h 2163"/>
                  <a:gd name="T12" fmla="*/ 0 w 1341"/>
                  <a:gd name="T13" fmla="*/ 1 h 2163"/>
                  <a:gd name="T14" fmla="*/ 0 w 1341"/>
                  <a:gd name="T15" fmla="*/ 1 h 2163"/>
                  <a:gd name="T16" fmla="*/ 0 w 1341"/>
                  <a:gd name="T17" fmla="*/ 1 h 2163"/>
                  <a:gd name="T18" fmla="*/ 0 w 1341"/>
                  <a:gd name="T19" fmla="*/ 1 h 2163"/>
                  <a:gd name="T20" fmla="*/ 0 w 1341"/>
                  <a:gd name="T21" fmla="*/ 0 h 2163"/>
                  <a:gd name="T22" fmla="*/ 0 w 1341"/>
                  <a:gd name="T23" fmla="*/ 0 h 2163"/>
                  <a:gd name="T24" fmla="*/ 0 w 1341"/>
                  <a:gd name="T25" fmla="*/ 0 h 2163"/>
                  <a:gd name="T26" fmla="*/ 0 w 1341"/>
                  <a:gd name="T27" fmla="*/ 0 h 216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41" h="2163">
                    <a:moveTo>
                      <a:pt x="1152" y="375"/>
                    </a:moveTo>
                    <a:cubicBezTo>
                      <a:pt x="1152" y="375"/>
                      <a:pt x="1062" y="217"/>
                      <a:pt x="800" y="216"/>
                    </a:cubicBezTo>
                    <a:cubicBezTo>
                      <a:pt x="539" y="215"/>
                      <a:pt x="396" y="353"/>
                      <a:pt x="396" y="531"/>
                    </a:cubicBezTo>
                    <a:cubicBezTo>
                      <a:pt x="395" y="733"/>
                      <a:pt x="547" y="809"/>
                      <a:pt x="782" y="922"/>
                    </a:cubicBezTo>
                    <a:cubicBezTo>
                      <a:pt x="1005" y="1029"/>
                      <a:pt x="1341" y="1177"/>
                      <a:pt x="1340" y="1550"/>
                    </a:cubicBezTo>
                    <a:cubicBezTo>
                      <a:pt x="1339" y="1884"/>
                      <a:pt x="1042" y="2163"/>
                      <a:pt x="511" y="2163"/>
                    </a:cubicBezTo>
                    <a:cubicBezTo>
                      <a:pt x="347" y="2163"/>
                      <a:pt x="121" y="2109"/>
                      <a:pt x="121" y="2109"/>
                    </a:cubicBezTo>
                    <a:cubicBezTo>
                      <a:pt x="0" y="1709"/>
                      <a:pt x="0" y="1709"/>
                      <a:pt x="0" y="1709"/>
                    </a:cubicBezTo>
                    <a:cubicBezTo>
                      <a:pt x="112" y="1819"/>
                      <a:pt x="312" y="1936"/>
                      <a:pt x="517" y="1936"/>
                    </a:cubicBezTo>
                    <a:cubicBezTo>
                      <a:pt x="729" y="1936"/>
                      <a:pt x="983" y="1805"/>
                      <a:pt x="983" y="1594"/>
                    </a:cubicBezTo>
                    <a:cubicBezTo>
                      <a:pt x="983" y="1187"/>
                      <a:pt x="36" y="1255"/>
                      <a:pt x="36" y="573"/>
                    </a:cubicBezTo>
                    <a:cubicBezTo>
                      <a:pt x="36" y="339"/>
                      <a:pt x="199" y="0"/>
                      <a:pt x="765" y="0"/>
                    </a:cubicBezTo>
                    <a:cubicBezTo>
                      <a:pt x="948" y="0"/>
                      <a:pt x="1153" y="53"/>
                      <a:pt x="1153" y="53"/>
                    </a:cubicBezTo>
                    <a:lnTo>
                      <a:pt x="1152" y="37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ctr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133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63486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23633" y="-3302"/>
            <a:ext cx="12192000" cy="6861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4" y="141173"/>
            <a:ext cx="1604529" cy="9980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4963" y="535580"/>
            <a:ext cx="10167574" cy="4985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>
                <a:solidFill>
                  <a:schemeClr val="bg1"/>
                </a:solidFill>
                <a:latin typeface="Fujitsu Sans" panose="020B040406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2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23633" y="-3302"/>
            <a:ext cx="12192000" cy="6861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4" y="141173"/>
            <a:ext cx="1604529" cy="998017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none" lIns="121882" tIns="60941" rIns="121882" bIns="60941" numCol="1" rtlCol="0" anchor="ctr" anchorCtr="0" compatLnSpc="1">
            <a:prstTxWarp prst="textNoShape">
              <a:avLst/>
            </a:prstTxWarp>
          </a:bodyPr>
          <a:lstStyle/>
          <a:p>
            <a:endParaRPr lang="ja-JP" altLang="en-US" sz="2399" dirty="0" smtClean="0">
              <a:solidFill>
                <a:srgbClr val="000000"/>
              </a:solidFill>
              <a:latin typeface="FUJI-新ゴ R" panose="020B0400000000000000" pitchFamily="50" charset="-128"/>
            </a:endParaRPr>
          </a:p>
        </p:txBody>
      </p:sp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Copyright 2016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grpSp>
        <p:nvGrpSpPr>
          <p:cNvPr id="36" name="グループ化 35"/>
          <p:cNvGrpSpPr/>
          <p:nvPr userDrawn="1"/>
        </p:nvGrpSpPr>
        <p:grpSpPr>
          <a:xfrm>
            <a:off x="10677390" y="330624"/>
            <a:ext cx="1193996" cy="580566"/>
            <a:chOff x="8008039" y="247965"/>
            <a:chExt cx="895497" cy="435425"/>
          </a:xfrm>
        </p:grpSpPr>
        <p:sp>
          <p:nvSpPr>
            <p:cNvPr id="37" name="Freeform 73"/>
            <p:cNvSpPr>
              <a:spLocks/>
            </p:cNvSpPr>
            <p:nvPr userDrawn="1"/>
          </p:nvSpPr>
          <p:spPr bwMode="gray">
            <a:xfrm>
              <a:off x="8302431" y="399953"/>
              <a:ext cx="82156" cy="283437"/>
            </a:xfrm>
            <a:custGeom>
              <a:avLst/>
              <a:gdLst/>
              <a:ahLst/>
              <a:cxnLst>
                <a:cxn ang="0">
                  <a:pos x="246" y="0"/>
                </a:cxn>
                <a:cxn ang="0">
                  <a:pos x="1072" y="0"/>
                </a:cxn>
                <a:cxn ang="0">
                  <a:pos x="887" y="230"/>
                </a:cxn>
                <a:cxn ang="0">
                  <a:pos x="887" y="2717"/>
                </a:cxn>
                <a:cxn ang="0">
                  <a:pos x="0" y="3693"/>
                </a:cxn>
                <a:cxn ang="0">
                  <a:pos x="423" y="2717"/>
                </a:cxn>
                <a:cxn ang="0">
                  <a:pos x="423" y="230"/>
                </a:cxn>
                <a:cxn ang="0">
                  <a:pos x="246" y="0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2399" kern="0" dirty="0">
                <a:solidFill>
                  <a:sysClr val="windowText" lastClr="000000"/>
                </a:solidFill>
                <a:ea typeface="FUJI-新ゴ M" panose="020B0500000000000000" pitchFamily="50" charset="-128"/>
              </a:endParaRPr>
            </a:p>
          </p:txBody>
        </p:sp>
        <p:grpSp>
          <p:nvGrpSpPr>
            <p:cNvPr id="38" name="グループ化 37"/>
            <p:cNvGrpSpPr/>
            <p:nvPr userDrawn="1"/>
          </p:nvGrpSpPr>
          <p:grpSpPr>
            <a:xfrm>
              <a:off x="8008039" y="247965"/>
              <a:ext cx="895497" cy="358747"/>
              <a:chOff x="8008039" y="247965"/>
              <a:chExt cx="895497" cy="358747"/>
            </a:xfrm>
          </p:grpSpPr>
          <p:sp>
            <p:nvSpPr>
              <p:cNvPr id="39" name="Freeform 71"/>
              <p:cNvSpPr>
                <a:spLocks/>
              </p:cNvSpPr>
              <p:nvPr userDrawn="1"/>
            </p:nvSpPr>
            <p:spPr bwMode="gray">
              <a:xfrm>
                <a:off x="8303800" y="247965"/>
                <a:ext cx="180743" cy="139665"/>
              </a:xfrm>
              <a:custGeom>
                <a:avLst/>
                <a:gdLst/>
                <a:ahLst/>
                <a:cxnLst>
                  <a:cxn ang="0">
                    <a:pos x="961" y="764"/>
                  </a:cxn>
                  <a:cxn ang="0">
                    <a:pos x="599" y="642"/>
                  </a:cxn>
                  <a:cxn ang="0">
                    <a:pos x="1" y="1235"/>
                  </a:cxn>
                  <a:cxn ang="0">
                    <a:pos x="599" y="1825"/>
                  </a:cxn>
                  <a:cxn ang="0">
                    <a:pos x="1053" y="1619"/>
                  </a:cxn>
                  <a:cxn ang="0">
                    <a:pos x="1053" y="1293"/>
                  </a:cxn>
                  <a:cxn ang="0">
                    <a:pos x="771" y="1568"/>
                  </a:cxn>
                  <a:cxn ang="0">
                    <a:pos x="599" y="1604"/>
                  </a:cxn>
                  <a:cxn ang="0">
                    <a:pos x="225" y="1235"/>
                  </a:cxn>
                  <a:cxn ang="0">
                    <a:pos x="599" y="863"/>
                  </a:cxn>
                  <a:cxn ang="0">
                    <a:pos x="861" y="972"/>
                  </a:cxn>
                  <a:cxn ang="0">
                    <a:pos x="1093" y="1239"/>
                  </a:cxn>
                  <a:cxn ang="0">
                    <a:pos x="1630" y="1473"/>
                  </a:cxn>
                  <a:cxn ang="0">
                    <a:pos x="2365" y="741"/>
                  </a:cxn>
                  <a:cxn ang="0">
                    <a:pos x="1630" y="0"/>
                  </a:cxn>
                  <a:cxn ang="0">
                    <a:pos x="1053" y="295"/>
                  </a:cxn>
                  <a:cxn ang="0">
                    <a:pos x="1053" y="735"/>
                  </a:cxn>
                  <a:cxn ang="0">
                    <a:pos x="1630" y="232"/>
                  </a:cxn>
                  <a:cxn ang="0">
                    <a:pos x="2134" y="741"/>
                  </a:cxn>
                  <a:cxn ang="0">
                    <a:pos x="1630" y="1245"/>
                  </a:cxn>
                  <a:cxn ang="0">
                    <a:pos x="1303" y="1125"/>
                  </a:cxn>
                  <a:cxn ang="0">
                    <a:pos x="961" y="764"/>
                  </a:cxn>
                </a:cxnLst>
                <a:rect l="0" t="0" r="r" b="b"/>
                <a:pathLst>
                  <a:path w="2365" h="1825">
                    <a:moveTo>
                      <a:pt x="961" y="764"/>
                    </a:moveTo>
                    <a:cubicBezTo>
                      <a:pt x="875" y="688"/>
                      <a:pt x="736" y="643"/>
                      <a:pt x="599" y="642"/>
                    </a:cubicBezTo>
                    <a:cubicBezTo>
                      <a:pt x="270" y="641"/>
                      <a:pt x="2" y="900"/>
                      <a:pt x="1" y="1235"/>
                    </a:cubicBezTo>
                    <a:cubicBezTo>
                      <a:pt x="0" y="1563"/>
                      <a:pt x="270" y="1824"/>
                      <a:pt x="599" y="1825"/>
                    </a:cubicBezTo>
                    <a:cubicBezTo>
                      <a:pt x="783" y="1825"/>
                      <a:pt x="943" y="1751"/>
                      <a:pt x="1053" y="1619"/>
                    </a:cubicBezTo>
                    <a:cubicBezTo>
                      <a:pt x="1053" y="1293"/>
                      <a:pt x="1053" y="1293"/>
                      <a:pt x="1053" y="1293"/>
                    </a:cubicBezTo>
                    <a:cubicBezTo>
                      <a:pt x="994" y="1394"/>
                      <a:pt x="877" y="1524"/>
                      <a:pt x="771" y="1568"/>
                    </a:cubicBezTo>
                    <a:cubicBezTo>
                      <a:pt x="717" y="1590"/>
                      <a:pt x="662" y="1604"/>
                      <a:pt x="599" y="1604"/>
                    </a:cubicBezTo>
                    <a:cubicBezTo>
                      <a:pt x="394" y="1604"/>
                      <a:pt x="225" y="1445"/>
                      <a:pt x="225" y="1235"/>
                    </a:cubicBezTo>
                    <a:cubicBezTo>
                      <a:pt x="225" y="1041"/>
                      <a:pt x="380" y="862"/>
                      <a:pt x="599" y="863"/>
                    </a:cubicBezTo>
                    <a:cubicBezTo>
                      <a:pt x="701" y="863"/>
                      <a:pt x="793" y="905"/>
                      <a:pt x="861" y="972"/>
                    </a:cubicBezTo>
                    <a:cubicBezTo>
                      <a:pt x="931" y="1040"/>
                      <a:pt x="1041" y="1183"/>
                      <a:pt x="1093" y="1239"/>
                    </a:cubicBezTo>
                    <a:cubicBezTo>
                      <a:pt x="1227" y="1383"/>
                      <a:pt x="1419" y="1473"/>
                      <a:pt x="1630" y="1473"/>
                    </a:cubicBezTo>
                    <a:cubicBezTo>
                      <a:pt x="2036" y="1474"/>
                      <a:pt x="2365" y="1146"/>
                      <a:pt x="2365" y="741"/>
                    </a:cubicBezTo>
                    <a:cubicBezTo>
                      <a:pt x="2365" y="336"/>
                      <a:pt x="2035" y="0"/>
                      <a:pt x="1630" y="0"/>
                    </a:cubicBezTo>
                    <a:cubicBezTo>
                      <a:pt x="1395" y="0"/>
                      <a:pt x="1187" y="122"/>
                      <a:pt x="1053" y="295"/>
                    </a:cubicBezTo>
                    <a:cubicBezTo>
                      <a:pt x="1053" y="735"/>
                      <a:pt x="1053" y="735"/>
                      <a:pt x="1053" y="735"/>
                    </a:cubicBezTo>
                    <a:cubicBezTo>
                      <a:pt x="1155" y="455"/>
                      <a:pt x="1340" y="232"/>
                      <a:pt x="1630" y="232"/>
                    </a:cubicBezTo>
                    <a:cubicBezTo>
                      <a:pt x="1909" y="232"/>
                      <a:pt x="2135" y="463"/>
                      <a:pt x="2134" y="741"/>
                    </a:cubicBezTo>
                    <a:cubicBezTo>
                      <a:pt x="2134" y="1020"/>
                      <a:pt x="1909" y="1246"/>
                      <a:pt x="1630" y="1245"/>
                    </a:cubicBezTo>
                    <a:cubicBezTo>
                      <a:pt x="1506" y="1244"/>
                      <a:pt x="1391" y="1199"/>
                      <a:pt x="1303" y="1125"/>
                    </a:cubicBezTo>
                    <a:cubicBezTo>
                      <a:pt x="1194" y="1040"/>
                      <a:pt x="1074" y="860"/>
                      <a:pt x="961" y="764"/>
                    </a:cubicBezTo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399" kern="0" dirty="0">
                  <a:solidFill>
                    <a:sysClr val="windowText" lastClr="000000"/>
                  </a:solidFill>
                  <a:ea typeface="FUJI-新ゴ M" panose="020B0500000000000000" pitchFamily="50" charset="-128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 userDrawn="1"/>
            </p:nvSpPr>
            <p:spPr bwMode="gray">
              <a:xfrm>
                <a:off x="8008039" y="399953"/>
                <a:ext cx="124603" cy="2026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24" y="0"/>
                  </a:cxn>
                  <a:cxn ang="0">
                    <a:pos x="1624" y="452"/>
                  </a:cxn>
                  <a:cxn ang="0">
                    <a:pos x="1365" y="273"/>
                  </a:cxn>
                  <a:cxn ang="0">
                    <a:pos x="613" y="273"/>
                  </a:cxn>
                  <a:cxn ang="0">
                    <a:pos x="613" y="1053"/>
                  </a:cxn>
                  <a:cxn ang="0">
                    <a:pos x="1428" y="1053"/>
                  </a:cxn>
                  <a:cxn ang="0">
                    <a:pos x="1428" y="1467"/>
                  </a:cxn>
                  <a:cxn ang="0">
                    <a:pos x="1205" y="1335"/>
                  </a:cxn>
                  <a:cxn ang="0">
                    <a:pos x="613" y="1335"/>
                  </a:cxn>
                  <a:cxn ang="0">
                    <a:pos x="613" y="2401"/>
                  </a:cxn>
                  <a:cxn ang="0">
                    <a:pos x="784" y="2651"/>
                  </a:cxn>
                  <a:cxn ang="0">
                    <a:pos x="11" y="2651"/>
                  </a:cxn>
                  <a:cxn ang="0">
                    <a:pos x="173" y="2401"/>
                  </a:cxn>
                  <a:cxn ang="0">
                    <a:pos x="173" y="278"/>
                  </a:cxn>
                  <a:cxn ang="0">
                    <a:pos x="0" y="0"/>
                  </a:cxn>
                </a:cxnLst>
                <a:rect l="0" t="0" r="r" b="b"/>
                <a:pathLst>
                  <a:path w="1624" h="2651">
                    <a:moveTo>
                      <a:pt x="0" y="0"/>
                    </a:moveTo>
                    <a:cubicBezTo>
                      <a:pt x="1624" y="0"/>
                      <a:pt x="1624" y="0"/>
                      <a:pt x="1624" y="0"/>
                    </a:cubicBezTo>
                    <a:cubicBezTo>
                      <a:pt x="1624" y="452"/>
                      <a:pt x="1624" y="452"/>
                      <a:pt x="1624" y="452"/>
                    </a:cubicBezTo>
                    <a:cubicBezTo>
                      <a:pt x="1624" y="452"/>
                      <a:pt x="1540" y="274"/>
                      <a:pt x="1365" y="273"/>
                    </a:cubicBezTo>
                    <a:cubicBezTo>
                      <a:pt x="613" y="273"/>
                      <a:pt x="613" y="273"/>
                      <a:pt x="613" y="273"/>
                    </a:cubicBezTo>
                    <a:cubicBezTo>
                      <a:pt x="613" y="1053"/>
                      <a:pt x="613" y="1053"/>
                      <a:pt x="613" y="1053"/>
                    </a:cubicBezTo>
                    <a:cubicBezTo>
                      <a:pt x="1428" y="1053"/>
                      <a:pt x="1428" y="1053"/>
                      <a:pt x="1428" y="1053"/>
                    </a:cubicBezTo>
                    <a:cubicBezTo>
                      <a:pt x="1428" y="1467"/>
                      <a:pt x="1428" y="1467"/>
                      <a:pt x="1428" y="1467"/>
                    </a:cubicBezTo>
                    <a:cubicBezTo>
                      <a:pt x="1428" y="1467"/>
                      <a:pt x="1402" y="1335"/>
                      <a:pt x="1205" y="1335"/>
                    </a:cubicBezTo>
                    <a:cubicBezTo>
                      <a:pt x="613" y="1335"/>
                      <a:pt x="613" y="1335"/>
                      <a:pt x="613" y="1335"/>
                    </a:cubicBezTo>
                    <a:cubicBezTo>
                      <a:pt x="613" y="2401"/>
                      <a:pt x="613" y="2401"/>
                      <a:pt x="613" y="2401"/>
                    </a:cubicBezTo>
                    <a:cubicBezTo>
                      <a:pt x="613" y="2558"/>
                      <a:pt x="784" y="2651"/>
                      <a:pt x="784" y="2651"/>
                    </a:cubicBezTo>
                    <a:cubicBezTo>
                      <a:pt x="11" y="2651"/>
                      <a:pt x="11" y="2651"/>
                      <a:pt x="11" y="2651"/>
                    </a:cubicBezTo>
                    <a:cubicBezTo>
                      <a:pt x="11" y="2651"/>
                      <a:pt x="173" y="2569"/>
                      <a:pt x="173" y="2401"/>
                    </a:cubicBezTo>
                    <a:cubicBezTo>
                      <a:pt x="173" y="278"/>
                      <a:pt x="173" y="278"/>
                      <a:pt x="173" y="278"/>
                    </a:cubicBezTo>
                    <a:cubicBezTo>
                      <a:pt x="173" y="9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399" kern="0" dirty="0">
                  <a:solidFill>
                    <a:sysClr val="windowText" lastClr="000000"/>
                  </a:solidFill>
                  <a:ea typeface="FUJI-新ゴ M" panose="020B0500000000000000" pitchFamily="50" charset="-128"/>
                </a:endParaRPr>
              </a:p>
            </p:txBody>
          </p:sp>
          <p:sp>
            <p:nvSpPr>
              <p:cNvPr id="41" name="Freeform 74"/>
              <p:cNvSpPr>
                <a:spLocks/>
              </p:cNvSpPr>
              <p:nvPr userDrawn="1"/>
            </p:nvSpPr>
            <p:spPr bwMode="gray">
              <a:xfrm>
                <a:off x="8392802" y="399953"/>
                <a:ext cx="64355" cy="2026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28" y="0"/>
                  </a:cxn>
                  <a:cxn ang="0">
                    <a:pos x="645" y="235"/>
                  </a:cxn>
                  <a:cxn ang="0">
                    <a:pos x="645" y="2401"/>
                  </a:cxn>
                  <a:cxn ang="0">
                    <a:pos x="828" y="2653"/>
                  </a:cxn>
                  <a:cxn ang="0">
                    <a:pos x="0" y="2653"/>
                  </a:cxn>
                  <a:cxn ang="0">
                    <a:pos x="184" y="2401"/>
                  </a:cxn>
                  <a:cxn ang="0">
                    <a:pos x="184" y="235"/>
                  </a:cxn>
                  <a:cxn ang="0">
                    <a:pos x="0" y="0"/>
                  </a:cxn>
                </a:cxnLst>
                <a:rect l="0" t="0" r="r" b="b"/>
                <a:pathLst>
                  <a:path w="828" h="2653">
                    <a:moveTo>
                      <a:pt x="0" y="0"/>
                    </a:moveTo>
                    <a:cubicBezTo>
                      <a:pt x="828" y="0"/>
                      <a:pt x="828" y="0"/>
                      <a:pt x="828" y="0"/>
                    </a:cubicBezTo>
                    <a:cubicBezTo>
                      <a:pt x="828" y="0"/>
                      <a:pt x="645" y="89"/>
                      <a:pt x="645" y="235"/>
                    </a:cubicBezTo>
                    <a:cubicBezTo>
                      <a:pt x="645" y="2401"/>
                      <a:pt x="645" y="2401"/>
                      <a:pt x="645" y="2401"/>
                    </a:cubicBezTo>
                    <a:cubicBezTo>
                      <a:pt x="645" y="2556"/>
                      <a:pt x="828" y="2653"/>
                      <a:pt x="828" y="2653"/>
                    </a:cubicBezTo>
                    <a:cubicBezTo>
                      <a:pt x="0" y="2653"/>
                      <a:pt x="0" y="2653"/>
                      <a:pt x="0" y="2653"/>
                    </a:cubicBezTo>
                    <a:cubicBezTo>
                      <a:pt x="0" y="2653"/>
                      <a:pt x="184" y="2557"/>
                      <a:pt x="184" y="2401"/>
                    </a:cubicBezTo>
                    <a:cubicBezTo>
                      <a:pt x="184" y="235"/>
                      <a:pt x="184" y="235"/>
                      <a:pt x="184" y="235"/>
                    </a:cubicBezTo>
                    <a:cubicBezTo>
                      <a:pt x="184" y="8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399" kern="0" dirty="0">
                  <a:solidFill>
                    <a:sysClr val="windowText" lastClr="000000"/>
                  </a:solidFill>
                  <a:ea typeface="FUJI-新ゴ M" panose="020B0500000000000000" pitchFamily="50" charset="-128"/>
                </a:endParaRPr>
              </a:p>
            </p:txBody>
          </p:sp>
          <p:sp>
            <p:nvSpPr>
              <p:cNvPr id="42" name="Freeform 75"/>
              <p:cNvSpPr>
                <a:spLocks/>
              </p:cNvSpPr>
              <p:nvPr userDrawn="1"/>
            </p:nvSpPr>
            <p:spPr bwMode="gray">
              <a:xfrm>
                <a:off x="8457157" y="399953"/>
                <a:ext cx="151988" cy="202651"/>
              </a:xfrm>
              <a:custGeom>
                <a:avLst/>
                <a:gdLst/>
                <a:ahLst/>
                <a:cxnLst>
                  <a:cxn ang="0">
                    <a:pos x="161" y="0"/>
                  </a:cxn>
                  <a:cxn ang="0">
                    <a:pos x="1984" y="0"/>
                  </a:cxn>
                  <a:cxn ang="0">
                    <a:pos x="1829" y="482"/>
                  </a:cxn>
                  <a:cxn ang="0">
                    <a:pos x="1607" y="279"/>
                  </a:cxn>
                  <a:cxn ang="0">
                    <a:pos x="1229" y="279"/>
                  </a:cxn>
                  <a:cxn ang="0">
                    <a:pos x="1229" y="2401"/>
                  </a:cxn>
                  <a:cxn ang="0">
                    <a:pos x="1407" y="2651"/>
                  </a:cxn>
                  <a:cxn ang="0">
                    <a:pos x="595" y="2651"/>
                  </a:cxn>
                  <a:cxn ang="0">
                    <a:pos x="771" y="2401"/>
                  </a:cxn>
                  <a:cxn ang="0">
                    <a:pos x="771" y="279"/>
                  </a:cxn>
                  <a:cxn ang="0">
                    <a:pos x="315" y="279"/>
                  </a:cxn>
                  <a:cxn ang="0">
                    <a:pos x="0" y="522"/>
                  </a:cxn>
                  <a:cxn ang="0">
                    <a:pos x="161" y="0"/>
                  </a:cxn>
                </a:cxnLst>
                <a:rect l="0" t="0" r="r" b="b"/>
                <a:pathLst>
                  <a:path w="1984" h="2651">
                    <a:moveTo>
                      <a:pt x="161" y="0"/>
                    </a:moveTo>
                    <a:cubicBezTo>
                      <a:pt x="1984" y="0"/>
                      <a:pt x="1984" y="0"/>
                      <a:pt x="1984" y="0"/>
                    </a:cubicBezTo>
                    <a:cubicBezTo>
                      <a:pt x="1829" y="482"/>
                      <a:pt x="1829" y="482"/>
                      <a:pt x="1829" y="482"/>
                    </a:cubicBezTo>
                    <a:cubicBezTo>
                      <a:pt x="1829" y="482"/>
                      <a:pt x="1783" y="279"/>
                      <a:pt x="1607" y="279"/>
                    </a:cubicBezTo>
                    <a:cubicBezTo>
                      <a:pt x="1229" y="279"/>
                      <a:pt x="1229" y="279"/>
                      <a:pt x="1229" y="279"/>
                    </a:cubicBezTo>
                    <a:cubicBezTo>
                      <a:pt x="1229" y="2401"/>
                      <a:pt x="1229" y="2401"/>
                      <a:pt x="1229" y="2401"/>
                    </a:cubicBezTo>
                    <a:cubicBezTo>
                      <a:pt x="1229" y="2535"/>
                      <a:pt x="1407" y="2651"/>
                      <a:pt x="1407" y="2651"/>
                    </a:cubicBezTo>
                    <a:cubicBezTo>
                      <a:pt x="595" y="2651"/>
                      <a:pt x="595" y="2651"/>
                      <a:pt x="595" y="2651"/>
                    </a:cubicBezTo>
                    <a:cubicBezTo>
                      <a:pt x="595" y="2651"/>
                      <a:pt x="771" y="2547"/>
                      <a:pt x="771" y="2401"/>
                    </a:cubicBezTo>
                    <a:cubicBezTo>
                      <a:pt x="771" y="279"/>
                      <a:pt x="771" y="279"/>
                      <a:pt x="771" y="279"/>
                    </a:cubicBezTo>
                    <a:cubicBezTo>
                      <a:pt x="315" y="279"/>
                      <a:pt x="315" y="279"/>
                      <a:pt x="315" y="279"/>
                    </a:cubicBezTo>
                    <a:cubicBezTo>
                      <a:pt x="185" y="280"/>
                      <a:pt x="0" y="522"/>
                      <a:pt x="0" y="522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399" kern="0" dirty="0">
                  <a:solidFill>
                    <a:sysClr val="windowText" lastClr="000000"/>
                  </a:solidFill>
                  <a:ea typeface="FUJI-新ゴ M" panose="020B0500000000000000" pitchFamily="50" charset="-128"/>
                </a:endParaRPr>
              </a:p>
            </p:txBody>
          </p:sp>
          <p:sp>
            <p:nvSpPr>
              <p:cNvPr id="43" name="Freeform 76"/>
              <p:cNvSpPr>
                <a:spLocks/>
              </p:cNvSpPr>
              <p:nvPr userDrawn="1"/>
            </p:nvSpPr>
            <p:spPr bwMode="gray">
              <a:xfrm>
                <a:off x="8733748" y="399953"/>
                <a:ext cx="169788" cy="206759"/>
              </a:xfrm>
              <a:custGeom>
                <a:avLst/>
                <a:gdLst/>
                <a:ahLst/>
                <a:cxnLst>
                  <a:cxn ang="0">
                    <a:pos x="1420" y="0"/>
                  </a:cxn>
                  <a:cxn ang="0">
                    <a:pos x="2219" y="0"/>
                  </a:cxn>
                  <a:cxn ang="0">
                    <a:pos x="2048" y="234"/>
                  </a:cxn>
                  <a:cxn ang="0">
                    <a:pos x="2048" y="1840"/>
                  </a:cxn>
                  <a:cxn ang="0">
                    <a:pos x="1131" y="2693"/>
                  </a:cxn>
                  <a:cxn ang="0">
                    <a:pos x="176" y="1840"/>
                  </a:cxn>
                  <a:cxn ang="0">
                    <a:pos x="176" y="234"/>
                  </a:cxn>
                  <a:cxn ang="0">
                    <a:pos x="0" y="0"/>
                  </a:cxn>
                  <a:cxn ang="0">
                    <a:pos x="821" y="0"/>
                  </a:cxn>
                  <a:cxn ang="0">
                    <a:pos x="638" y="234"/>
                  </a:cxn>
                  <a:cxn ang="0">
                    <a:pos x="638" y="1840"/>
                  </a:cxn>
                  <a:cxn ang="0">
                    <a:pos x="1131" y="2406"/>
                  </a:cxn>
                  <a:cxn ang="0">
                    <a:pos x="1601" y="1840"/>
                  </a:cxn>
                  <a:cxn ang="0">
                    <a:pos x="1601" y="234"/>
                  </a:cxn>
                  <a:cxn ang="0">
                    <a:pos x="1420" y="0"/>
                  </a:cxn>
                </a:cxnLst>
                <a:rect l="0" t="0" r="r" b="b"/>
                <a:pathLst>
                  <a:path w="2219" h="2693">
                    <a:moveTo>
                      <a:pt x="1420" y="0"/>
                    </a:moveTo>
                    <a:cubicBezTo>
                      <a:pt x="2219" y="0"/>
                      <a:pt x="2219" y="0"/>
                      <a:pt x="2219" y="0"/>
                    </a:cubicBezTo>
                    <a:cubicBezTo>
                      <a:pt x="2219" y="0"/>
                      <a:pt x="2048" y="91"/>
                      <a:pt x="2048" y="234"/>
                    </a:cubicBezTo>
                    <a:cubicBezTo>
                      <a:pt x="2048" y="1840"/>
                      <a:pt x="2048" y="1840"/>
                      <a:pt x="2048" y="1840"/>
                    </a:cubicBezTo>
                    <a:cubicBezTo>
                      <a:pt x="2047" y="2492"/>
                      <a:pt x="1506" y="2693"/>
                      <a:pt x="1131" y="2693"/>
                    </a:cubicBezTo>
                    <a:cubicBezTo>
                      <a:pt x="759" y="2693"/>
                      <a:pt x="175" y="2490"/>
                      <a:pt x="176" y="1840"/>
                    </a:cubicBezTo>
                    <a:cubicBezTo>
                      <a:pt x="176" y="234"/>
                      <a:pt x="176" y="234"/>
                      <a:pt x="176" y="234"/>
                    </a:cubicBezTo>
                    <a:cubicBezTo>
                      <a:pt x="176" y="91"/>
                      <a:pt x="0" y="0"/>
                      <a:pt x="0" y="0"/>
                    </a:cubicBezTo>
                    <a:cubicBezTo>
                      <a:pt x="821" y="0"/>
                      <a:pt x="821" y="0"/>
                      <a:pt x="821" y="0"/>
                    </a:cubicBezTo>
                    <a:cubicBezTo>
                      <a:pt x="821" y="0"/>
                      <a:pt x="638" y="88"/>
                      <a:pt x="638" y="234"/>
                    </a:cubicBezTo>
                    <a:cubicBezTo>
                      <a:pt x="638" y="1840"/>
                      <a:pt x="638" y="1840"/>
                      <a:pt x="638" y="1840"/>
                    </a:cubicBezTo>
                    <a:cubicBezTo>
                      <a:pt x="638" y="2182"/>
                      <a:pt x="865" y="2406"/>
                      <a:pt x="1131" y="2406"/>
                    </a:cubicBezTo>
                    <a:cubicBezTo>
                      <a:pt x="1397" y="2406"/>
                      <a:pt x="1600" y="2173"/>
                      <a:pt x="1601" y="1840"/>
                    </a:cubicBezTo>
                    <a:cubicBezTo>
                      <a:pt x="1601" y="234"/>
                      <a:pt x="1601" y="234"/>
                      <a:pt x="1601" y="234"/>
                    </a:cubicBezTo>
                    <a:cubicBezTo>
                      <a:pt x="1601" y="91"/>
                      <a:pt x="1420" y="0"/>
                      <a:pt x="142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399" kern="0" dirty="0">
                  <a:solidFill>
                    <a:sysClr val="windowText" lastClr="000000"/>
                  </a:solidFill>
                  <a:ea typeface="FUJI-新ゴ M" panose="020B0500000000000000" pitchFamily="50" charset="-128"/>
                </a:endParaRPr>
              </a:p>
            </p:txBody>
          </p:sp>
          <p:sp>
            <p:nvSpPr>
              <p:cNvPr id="44" name="Freeform 77"/>
              <p:cNvSpPr>
                <a:spLocks/>
              </p:cNvSpPr>
              <p:nvPr userDrawn="1"/>
            </p:nvSpPr>
            <p:spPr bwMode="gray">
              <a:xfrm>
                <a:off x="8138119" y="399953"/>
                <a:ext cx="171158" cy="206759"/>
              </a:xfrm>
              <a:custGeom>
                <a:avLst/>
                <a:gdLst/>
                <a:ahLst/>
                <a:cxnLst>
                  <a:cxn ang="0">
                    <a:pos x="1427" y="0"/>
                  </a:cxn>
                  <a:cxn ang="0">
                    <a:pos x="2240" y="0"/>
                  </a:cxn>
                  <a:cxn ang="0">
                    <a:pos x="2068" y="237"/>
                  </a:cxn>
                  <a:cxn ang="0">
                    <a:pos x="2067" y="1838"/>
                  </a:cxn>
                  <a:cxn ang="0">
                    <a:pos x="1122" y="2700"/>
                  </a:cxn>
                  <a:cxn ang="0">
                    <a:pos x="166" y="1838"/>
                  </a:cxn>
                  <a:cxn ang="0">
                    <a:pos x="166" y="237"/>
                  </a:cxn>
                  <a:cxn ang="0">
                    <a:pos x="0" y="0"/>
                  </a:cxn>
                  <a:cxn ang="0">
                    <a:pos x="821" y="0"/>
                  </a:cxn>
                  <a:cxn ang="0">
                    <a:pos x="631" y="237"/>
                  </a:cxn>
                  <a:cxn ang="0">
                    <a:pos x="630" y="1838"/>
                  </a:cxn>
                  <a:cxn ang="0">
                    <a:pos x="1122" y="2413"/>
                  </a:cxn>
                  <a:cxn ang="0">
                    <a:pos x="1602" y="1838"/>
                  </a:cxn>
                  <a:cxn ang="0">
                    <a:pos x="1603" y="237"/>
                  </a:cxn>
                  <a:cxn ang="0">
                    <a:pos x="1427" y="0"/>
                  </a:cxn>
                </a:cxnLst>
                <a:rect l="0" t="0" r="r" b="b"/>
                <a:pathLst>
                  <a:path w="2240" h="2700">
                    <a:moveTo>
                      <a:pt x="1427" y="0"/>
                    </a:moveTo>
                    <a:cubicBezTo>
                      <a:pt x="2240" y="0"/>
                      <a:pt x="2240" y="0"/>
                      <a:pt x="2240" y="0"/>
                    </a:cubicBezTo>
                    <a:cubicBezTo>
                      <a:pt x="2240" y="0"/>
                      <a:pt x="2068" y="95"/>
                      <a:pt x="2068" y="237"/>
                    </a:cubicBezTo>
                    <a:cubicBezTo>
                      <a:pt x="2068" y="238"/>
                      <a:pt x="2067" y="1838"/>
                      <a:pt x="2067" y="1838"/>
                    </a:cubicBezTo>
                    <a:cubicBezTo>
                      <a:pt x="2067" y="2494"/>
                      <a:pt x="1501" y="2700"/>
                      <a:pt x="1122" y="2700"/>
                    </a:cubicBezTo>
                    <a:cubicBezTo>
                      <a:pt x="750" y="2700"/>
                      <a:pt x="166" y="2491"/>
                      <a:pt x="166" y="1838"/>
                    </a:cubicBezTo>
                    <a:cubicBezTo>
                      <a:pt x="166" y="237"/>
                      <a:pt x="166" y="237"/>
                      <a:pt x="166" y="237"/>
                    </a:cubicBezTo>
                    <a:cubicBezTo>
                      <a:pt x="166" y="94"/>
                      <a:pt x="0" y="0"/>
                      <a:pt x="0" y="0"/>
                    </a:cubicBezTo>
                    <a:cubicBezTo>
                      <a:pt x="821" y="0"/>
                      <a:pt x="821" y="0"/>
                      <a:pt x="821" y="0"/>
                    </a:cubicBezTo>
                    <a:cubicBezTo>
                      <a:pt x="821" y="0"/>
                      <a:pt x="631" y="94"/>
                      <a:pt x="631" y="237"/>
                    </a:cubicBezTo>
                    <a:cubicBezTo>
                      <a:pt x="630" y="1838"/>
                      <a:pt x="630" y="1838"/>
                      <a:pt x="630" y="1838"/>
                    </a:cubicBezTo>
                    <a:cubicBezTo>
                      <a:pt x="630" y="2178"/>
                      <a:pt x="856" y="2412"/>
                      <a:pt x="1122" y="2413"/>
                    </a:cubicBezTo>
                    <a:cubicBezTo>
                      <a:pt x="1388" y="2414"/>
                      <a:pt x="1602" y="2174"/>
                      <a:pt x="1602" y="1838"/>
                    </a:cubicBezTo>
                    <a:cubicBezTo>
                      <a:pt x="1603" y="237"/>
                      <a:pt x="1603" y="237"/>
                      <a:pt x="1603" y="237"/>
                    </a:cubicBezTo>
                    <a:cubicBezTo>
                      <a:pt x="1603" y="94"/>
                      <a:pt x="1427" y="0"/>
                      <a:pt x="142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399" kern="0" dirty="0">
                  <a:solidFill>
                    <a:sysClr val="windowText" lastClr="000000"/>
                  </a:solidFill>
                  <a:ea typeface="FUJI-新ゴ M" panose="020B0500000000000000" pitchFamily="50" charset="-128"/>
                </a:endParaRPr>
              </a:p>
            </p:txBody>
          </p:sp>
          <p:sp>
            <p:nvSpPr>
              <p:cNvPr id="45" name="Freeform 78"/>
              <p:cNvSpPr>
                <a:spLocks/>
              </p:cNvSpPr>
              <p:nvPr userDrawn="1"/>
            </p:nvSpPr>
            <p:spPr bwMode="gray">
              <a:xfrm>
                <a:off x="8602299" y="395845"/>
                <a:ext cx="130080" cy="210866"/>
              </a:xfrm>
              <a:custGeom>
                <a:avLst/>
                <a:gdLst/>
                <a:ahLst/>
                <a:cxnLst>
                  <a:cxn ang="0">
                    <a:pos x="1467" y="479"/>
                  </a:cxn>
                  <a:cxn ang="0">
                    <a:pos x="1019" y="276"/>
                  </a:cxn>
                  <a:cxn ang="0">
                    <a:pos x="504" y="677"/>
                  </a:cxn>
                  <a:cxn ang="0">
                    <a:pos x="995" y="1174"/>
                  </a:cxn>
                  <a:cxn ang="0">
                    <a:pos x="1705" y="1974"/>
                  </a:cxn>
                  <a:cxn ang="0">
                    <a:pos x="651" y="2755"/>
                  </a:cxn>
                  <a:cxn ang="0">
                    <a:pos x="155" y="2686"/>
                  </a:cxn>
                  <a:cxn ang="0">
                    <a:pos x="0" y="2177"/>
                  </a:cxn>
                  <a:cxn ang="0">
                    <a:pos x="658" y="2466"/>
                  </a:cxn>
                  <a:cxn ang="0">
                    <a:pos x="1252" y="2030"/>
                  </a:cxn>
                  <a:cxn ang="0">
                    <a:pos x="46" y="731"/>
                  </a:cxn>
                  <a:cxn ang="0">
                    <a:pos x="973" y="0"/>
                  </a:cxn>
                  <a:cxn ang="0">
                    <a:pos x="1467" y="69"/>
                  </a:cxn>
                  <a:cxn ang="0">
                    <a:pos x="1467" y="479"/>
                  </a:cxn>
                </a:cxnLst>
                <a:rect l="0" t="0" r="r" b="b"/>
                <a:pathLst>
                  <a:path w="1707" h="2755">
                    <a:moveTo>
                      <a:pt x="1467" y="479"/>
                    </a:moveTo>
                    <a:cubicBezTo>
                      <a:pt x="1467" y="479"/>
                      <a:pt x="1352" y="277"/>
                      <a:pt x="1019" y="276"/>
                    </a:cubicBezTo>
                    <a:cubicBezTo>
                      <a:pt x="686" y="275"/>
                      <a:pt x="505" y="450"/>
                      <a:pt x="504" y="677"/>
                    </a:cubicBezTo>
                    <a:cubicBezTo>
                      <a:pt x="503" y="934"/>
                      <a:pt x="696" y="1031"/>
                      <a:pt x="995" y="1174"/>
                    </a:cubicBezTo>
                    <a:cubicBezTo>
                      <a:pt x="1279" y="1311"/>
                      <a:pt x="1707" y="1499"/>
                      <a:pt x="1705" y="1974"/>
                    </a:cubicBezTo>
                    <a:cubicBezTo>
                      <a:pt x="1704" y="2399"/>
                      <a:pt x="1327" y="2755"/>
                      <a:pt x="651" y="2755"/>
                    </a:cubicBezTo>
                    <a:cubicBezTo>
                      <a:pt x="442" y="2754"/>
                      <a:pt x="155" y="2686"/>
                      <a:pt x="155" y="2686"/>
                    </a:cubicBezTo>
                    <a:cubicBezTo>
                      <a:pt x="0" y="2177"/>
                      <a:pt x="0" y="2177"/>
                      <a:pt x="0" y="2177"/>
                    </a:cubicBezTo>
                    <a:cubicBezTo>
                      <a:pt x="143" y="2316"/>
                      <a:pt x="397" y="2466"/>
                      <a:pt x="658" y="2466"/>
                    </a:cubicBezTo>
                    <a:cubicBezTo>
                      <a:pt x="929" y="2466"/>
                      <a:pt x="1252" y="2298"/>
                      <a:pt x="1252" y="2030"/>
                    </a:cubicBezTo>
                    <a:cubicBezTo>
                      <a:pt x="1252" y="1512"/>
                      <a:pt x="46" y="1598"/>
                      <a:pt x="46" y="731"/>
                    </a:cubicBezTo>
                    <a:cubicBezTo>
                      <a:pt x="46" y="433"/>
                      <a:pt x="254" y="0"/>
                      <a:pt x="973" y="0"/>
                    </a:cubicBezTo>
                    <a:cubicBezTo>
                      <a:pt x="1207" y="0"/>
                      <a:pt x="1467" y="69"/>
                      <a:pt x="1467" y="69"/>
                    </a:cubicBezTo>
                    <a:lnTo>
                      <a:pt x="1467" y="4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399" kern="0" dirty="0">
                  <a:solidFill>
                    <a:sysClr val="windowText" lastClr="000000"/>
                  </a:solidFill>
                  <a:ea typeface="FUJI-新ゴ M" panose="020B0500000000000000" pitchFamily="50" charset="-128"/>
                </a:endParaRPr>
              </a:p>
            </p:txBody>
          </p:sp>
        </p:grpSp>
      </p:grpSp>
      <p:sp>
        <p:nvSpPr>
          <p:cNvPr id="1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5734051" y="6582918"/>
            <a:ext cx="719667" cy="268733"/>
          </a:xfrm>
          <a:prstGeom prst="rect">
            <a:avLst/>
          </a:prstGeom>
        </p:spPr>
        <p:txBody>
          <a:bodyPr/>
          <a:lstStyle>
            <a:lvl1pPr>
              <a:defRPr sz="1066">
                <a:latin typeface="FUJI-新ゴ R" panose="020B0400000000000000" pitchFamily="50" charset="-128"/>
                <a:ea typeface="FUJI-新ゴ R" panose="020B0400000000000000" pitchFamily="50" charset="-128"/>
              </a:defRPr>
            </a:lvl1pPr>
          </a:lstStyle>
          <a:p>
            <a:pPr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1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04172" y="-81023"/>
            <a:ext cx="12373337" cy="70258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1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23633" y="-3302"/>
            <a:ext cx="12192000" cy="6861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4" y="141173"/>
            <a:ext cx="1604529" cy="9980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4963" y="535580"/>
            <a:ext cx="10167574" cy="4985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>
                <a:solidFill>
                  <a:schemeClr val="bg1"/>
                </a:solidFill>
                <a:latin typeface="Fujitsu Sans" panose="020B040406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/>
              <a:t>Copyright 2019 FUJITSU LIMITED</a:t>
            </a:r>
            <a:endParaRPr lang="de-DE" altLang="ja-JP" dirty="0"/>
          </a:p>
        </p:txBody>
      </p:sp>
    </p:spTree>
    <p:extLst>
      <p:ext uri="{BB962C8B-B14F-4D97-AF65-F5344CB8AC3E}">
        <p14:creationId xmlns:p14="http://schemas.microsoft.com/office/powerpoint/2010/main" val="132167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コンテンツページ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 bwMode="gray">
          <a:xfrm>
            <a:off x="342901" y="338563"/>
            <a:ext cx="10085916" cy="7998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/>
              <a:t>タイトル（</a:t>
            </a:r>
            <a:r>
              <a:rPr lang="en-US" altLang="ja-JP" dirty="0"/>
              <a:t>20</a:t>
            </a:r>
            <a:r>
              <a:rPr lang="ja-JP" altLang="en-US" dirty="0"/>
              <a:t>文字以内）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1pPr>
            <a:lvl2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2pPr>
            <a:lvl3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3pPr>
            <a:lvl4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4pPr>
            <a:lvl5pPr>
              <a:defRPr>
                <a:latin typeface="FUJI-新ゴ R" panose="020B0400000000000000" pitchFamily="50" charset="-128"/>
                <a:ea typeface="FUJI-新ゴ R" panose="020B0400000000000000" pitchFamily="50" charset="-128"/>
              </a:defRPr>
            </a:lvl5pPr>
          </a:lstStyle>
          <a:p>
            <a:pPr lvl="0"/>
            <a:r>
              <a:rPr lang="ja-JP" altLang="en-US" dirty="0"/>
              <a:t>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</a:t>
            </a:r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3" name="フッター プレースホルダー 3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altLang="ja-JP" dirty="0">
                <a:solidFill>
                  <a:srgbClr val="000000"/>
                </a:solidFill>
              </a:rPr>
              <a:t>Copyright 201</a:t>
            </a:r>
            <a:r>
              <a:rPr lang="en-US" altLang="ja-JP" dirty="0">
                <a:solidFill>
                  <a:srgbClr val="000000"/>
                </a:solidFill>
              </a:rPr>
              <a:t>9</a:t>
            </a:r>
            <a:r>
              <a:rPr lang="de-DE" altLang="ja-JP" dirty="0">
                <a:solidFill>
                  <a:srgbClr val="000000"/>
                </a:solidFill>
              </a:rPr>
              <a:t> FUJITSU LIMITED</a:t>
            </a:r>
          </a:p>
        </p:txBody>
      </p:sp>
      <p:sp>
        <p:nvSpPr>
          <p:cNvPr id="14" name="スライド番号プレースホルダー 4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 userDrawn="1"/>
        </p:nvSpPr>
        <p:spPr bwMode="gray">
          <a:xfrm>
            <a:off x="10143067" y="152354"/>
            <a:ext cx="1890184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</a:endParaRPr>
          </a:p>
        </p:txBody>
      </p:sp>
      <p:grpSp>
        <p:nvGrpSpPr>
          <p:cNvPr id="25" name="グループ化 24"/>
          <p:cNvGrpSpPr/>
          <p:nvPr userDrawn="1"/>
        </p:nvGrpSpPr>
        <p:grpSpPr bwMode="gray"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17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60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sp>
        <p:nvSpPr>
          <p:cNvPr id="40" name="Rectangle 42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altLang="ja-JP" dirty="0" smtClean="0">
                <a:solidFill>
                  <a:srgbClr val="000000"/>
                </a:solidFill>
              </a:rPr>
              <a:t>Copyright 201</a:t>
            </a:r>
            <a:r>
              <a:rPr lang="en-US" altLang="ja-JP" dirty="0" smtClean="0">
                <a:solidFill>
                  <a:srgbClr val="000000"/>
                </a:solidFill>
              </a:rPr>
              <a:t>9 </a:t>
            </a:r>
            <a:r>
              <a:rPr lang="de-DE" altLang="ja-JP" dirty="0" smtClean="0">
                <a:solidFill>
                  <a:srgbClr val="000000"/>
                </a:solidFill>
              </a:rPr>
              <a:t>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5" name="テキスト プレースホルダー 42"/>
          <p:cNvSpPr>
            <a:spLocks noGrp="1"/>
          </p:cNvSpPr>
          <p:nvPr>
            <p:ph type="body" sz="quarter" idx="20" hasCustomPrompt="1"/>
          </p:nvPr>
        </p:nvSpPr>
        <p:spPr>
          <a:xfrm>
            <a:off x="589841" y="2935388"/>
            <a:ext cx="2737396" cy="374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Fujitsu Sans" panose="020B0404060202020204" pitchFamily="34" charset="0"/>
              </a:defRPr>
            </a:lvl1pPr>
          </a:lstStyle>
          <a:p>
            <a:pPr lvl="0"/>
            <a:r>
              <a:rPr kumimoji="1" lang="en-US" altLang="ja-JP" dirty="0" smtClean="0"/>
              <a:t>Date</a:t>
            </a:r>
            <a:endParaRPr kumimoji="1" lang="ja-JP" altLang="en-US" dirty="0"/>
          </a:p>
        </p:txBody>
      </p:sp>
      <p:sp>
        <p:nvSpPr>
          <p:cNvPr id="6" name="テキスト プレースホルダー 42"/>
          <p:cNvSpPr>
            <a:spLocks noGrp="1"/>
          </p:cNvSpPr>
          <p:nvPr>
            <p:ph type="body" sz="quarter" idx="21" hasCustomPrompt="1"/>
          </p:nvPr>
        </p:nvSpPr>
        <p:spPr>
          <a:xfrm>
            <a:off x="589841" y="2553282"/>
            <a:ext cx="2737396" cy="374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Fujitsu Sans" panose="020B0404060202020204" pitchFamily="34" charset="0"/>
              </a:defRPr>
            </a:lvl1pPr>
          </a:lstStyle>
          <a:p>
            <a:pPr lvl="0"/>
            <a:r>
              <a:rPr kumimoji="1" lang="en-US" altLang="ja-JP" dirty="0" smtClean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42"/>
          <p:cNvSpPr>
            <a:spLocks noGrp="1"/>
          </p:cNvSpPr>
          <p:nvPr>
            <p:ph type="body" sz="quarter" idx="18" hasCustomPrompt="1"/>
          </p:nvPr>
        </p:nvSpPr>
        <p:spPr>
          <a:xfrm>
            <a:off x="589841" y="532395"/>
            <a:ext cx="2611543" cy="7886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2">
                <a:solidFill>
                  <a:schemeClr val="bg1"/>
                </a:solidFill>
                <a:latin typeface="Fujitsu Sans" panose="020B0404060202020204" pitchFamily="34" charset="0"/>
                <a:ea typeface="FUJI-新ゴ R" panose="020B0400000000000000" pitchFamily="50" charset="-128"/>
              </a:defRPr>
            </a:lvl1pPr>
          </a:lstStyle>
          <a:p>
            <a:pPr lvl="0"/>
            <a:r>
              <a:rPr kumimoji="1" lang="en-US" altLang="ja-JP" dirty="0" smtClean="0"/>
              <a:t>Event Title</a:t>
            </a:r>
            <a:endParaRPr kumimoji="1" lang="ja-JP" altLang="en-US" dirty="0"/>
          </a:p>
        </p:txBody>
      </p:sp>
      <p:sp>
        <p:nvSpPr>
          <p:cNvPr id="8" name="Title 47"/>
          <p:cNvSpPr>
            <a:spLocks noGrp="1"/>
          </p:cNvSpPr>
          <p:nvPr>
            <p:ph type="title" hasCustomPrompt="1"/>
          </p:nvPr>
        </p:nvSpPr>
        <p:spPr bwMode="gray">
          <a:xfrm>
            <a:off x="5135893" y="1814250"/>
            <a:ext cx="5856651" cy="150266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121880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tabLst>
                <a:tab pos="4900607" algn="l"/>
              </a:tabLst>
              <a:defRPr kumimoji="1" lang="en-US" altLang="ja-JP" sz="4798" kern="1200" baseline="0" noProof="0" smtClean="0">
                <a:solidFill>
                  <a:schemeClr val="tx1"/>
                </a:solidFill>
                <a:latin typeface="Fujitsu Sans Medium" panose="020B0504060202020204" pitchFamily="34" charset="0"/>
                <a:ea typeface="FUJI-新ゴ M" panose="020B0500000000000000" pitchFamily="50" charset="-128"/>
                <a:cs typeface="+mj-cs"/>
              </a:defRPr>
            </a:lvl1pPr>
          </a:lstStyle>
          <a:p>
            <a:r>
              <a:rPr lang="en-US" altLang="ja-JP" noProof="0" dirty="0" smtClean="0"/>
              <a:t>Presentation Title</a:t>
            </a:r>
            <a:endParaRPr lang="en-US" noProof="0" dirty="0"/>
          </a:p>
        </p:txBody>
      </p:sp>
      <p:sp>
        <p:nvSpPr>
          <p:cNvPr id="12" name="テキスト プレースホルダー 9"/>
          <p:cNvSpPr>
            <a:spLocks noGrp="1"/>
          </p:cNvSpPr>
          <p:nvPr>
            <p:ph type="body" sz="quarter" idx="11" hasCustomPrompt="1"/>
          </p:nvPr>
        </p:nvSpPr>
        <p:spPr>
          <a:xfrm>
            <a:off x="5157027" y="4676754"/>
            <a:ext cx="4491368" cy="328193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2133" baseline="0">
                <a:solidFill>
                  <a:schemeClr val="tx1"/>
                </a:solidFill>
                <a:latin typeface="Fujitsu Sans" panose="020B0404060202020204" pitchFamily="34" charset="0"/>
              </a:defRPr>
            </a:lvl1pPr>
          </a:lstStyle>
          <a:p>
            <a:r>
              <a:rPr lang="de-DE" altLang="ja-JP" dirty="0" smtClean="0"/>
              <a:t>Job title</a:t>
            </a:r>
            <a:endParaRPr lang="de-DE" altLang="ja-JP" dirty="0"/>
          </a:p>
        </p:txBody>
      </p:sp>
      <p:sp>
        <p:nvSpPr>
          <p:cNvPr id="13" name="テキスト プレースホルダー 9"/>
          <p:cNvSpPr>
            <a:spLocks noGrp="1"/>
          </p:cNvSpPr>
          <p:nvPr>
            <p:ph type="body" sz="quarter" idx="12" hasCustomPrompt="1"/>
          </p:nvPr>
        </p:nvSpPr>
        <p:spPr>
          <a:xfrm>
            <a:off x="5157027" y="5125433"/>
            <a:ext cx="4491368" cy="328193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133" baseline="0">
                <a:solidFill>
                  <a:schemeClr val="tx1"/>
                </a:solidFill>
                <a:latin typeface="Fujitsu Sans" panose="020B0404060202020204" pitchFamily="34" charset="0"/>
              </a:defRPr>
            </a:lvl1pPr>
          </a:lstStyle>
          <a:p>
            <a:r>
              <a:rPr lang="de-DE" altLang="ja-JP" dirty="0" smtClean="0"/>
              <a:t>Company name</a:t>
            </a:r>
            <a:endParaRPr lang="de-DE" altLang="ja-JP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157027" y="3957986"/>
            <a:ext cx="4491368" cy="49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609402" rtl="0" eaLnBrk="1" fontAlgn="base" latinLnBrk="0" hangingPunct="1">
              <a:lnSpc>
                <a:spcPct val="100000"/>
              </a:lnSpc>
              <a:spcBef>
                <a:spcPts val="666"/>
              </a:spcBef>
              <a:spcAft>
                <a:spcPts val="267"/>
              </a:spcAft>
              <a:buClr>
                <a:srgbClr val="A30B1A"/>
              </a:buClr>
              <a:buFont typeface="Wingdings" pitchFamily="2" charset="2"/>
              <a:buNone/>
              <a:defRPr kumimoji="1" lang="en-US" altLang="ja-JP" sz="3199" b="0" kern="1200" baseline="0" noProof="0" dirty="0">
                <a:solidFill>
                  <a:schemeClr val="tx1"/>
                </a:solidFill>
                <a:latin typeface="Fujitsu Sans" panose="020B0404060202020204" pitchFamily="34" charset="0"/>
                <a:ea typeface="FUJI-新ゴ M" panose="020B0500000000000000" pitchFamily="50" charset="-128"/>
                <a:cs typeface="+mn-cs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tx1"/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altLang="ja-JP" dirty="0" smtClean="0"/>
              <a:t>Presenter name</a:t>
            </a:r>
            <a:endParaRPr lang="de-DE" altLang="ja-JP" dirty="0"/>
          </a:p>
        </p:txBody>
      </p:sp>
    </p:spTree>
    <p:extLst>
      <p:ext uri="{BB962C8B-B14F-4D97-AF65-F5344CB8AC3E}">
        <p14:creationId xmlns:p14="http://schemas.microsoft.com/office/powerpoint/2010/main" val="95691992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 bwMode="gray">
          <a:xfrm>
            <a:off x="0" y="917"/>
            <a:ext cx="12192000" cy="68570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21882" tIns="60941" rIns="121882" bIns="60941" numCol="1" rtlCol="0" anchor="ctr" anchorCtr="0" compatLnSpc="1">
            <a:prstTxWarp prst="textNoShape">
              <a:avLst/>
            </a:prstTxWarp>
          </a:bodyPr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 dirty="0" smtClean="0">
              <a:solidFill>
                <a:srgbClr val="000000"/>
              </a:solidFill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9"/>
            <a:ext cx="12192000" cy="6855883"/>
          </a:xfrm>
          <a:prstGeom prst="rect">
            <a:avLst/>
          </a:prstGeom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1" hasCustomPrompt="1"/>
          </p:nvPr>
        </p:nvSpPr>
        <p:spPr>
          <a:xfrm>
            <a:off x="590551" y="533236"/>
            <a:ext cx="3452283" cy="3510989"/>
          </a:xfrm>
        </p:spPr>
        <p:txBody>
          <a:bodyPr lIns="0" tIns="0" rIns="0" bIns="46800"/>
          <a:lstStyle>
            <a:lvl1pPr marL="0" indent="0">
              <a:lnSpc>
                <a:spcPct val="100000"/>
              </a:lnSpc>
              <a:buNone/>
              <a:defRPr sz="4265">
                <a:solidFill>
                  <a:schemeClr val="bg1"/>
                </a:solidFill>
                <a:latin typeface="Fujitsu Sans Medium" panose="020B0504060202020204" pitchFamily="34" charset="0"/>
                <a:ea typeface="FUJI-新ゴ M" panose="020B0500000000000000" pitchFamily="50" charset="-128"/>
              </a:defRPr>
            </a:lvl1pPr>
          </a:lstStyle>
          <a:p>
            <a:pPr lvl="0"/>
            <a:r>
              <a:rPr kumimoji="1" lang="en-US" altLang="ja-JP" dirty="0" smtClean="0"/>
              <a:t>Chapter Title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321" y="330623"/>
            <a:ext cx="1621608" cy="81837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 userDrawn="1"/>
        </p:nvSpPr>
        <p:spPr>
          <a:xfrm>
            <a:off x="4674558" y="2957222"/>
            <a:ext cx="7441461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79149" eaLnBrk="0" fontAlgn="ctr" hangingPunct="0">
              <a:lnSpc>
                <a:spcPct val="110000"/>
              </a:lnSpc>
              <a:spcBef>
                <a:spcPct val="20000"/>
              </a:spcBef>
              <a:spcAft>
                <a:spcPct val="10000"/>
              </a:spcAft>
              <a:buClr>
                <a:srgbClr val="A30B1A"/>
              </a:buClr>
              <a:buFont typeface="Wingdings" pitchFamily="2" charset="2"/>
              <a:buNone/>
              <a:defRPr/>
            </a:pPr>
            <a:r>
              <a:rPr kumimoji="1" lang="ja-JP" altLang="en-US" sz="2666" kern="0" dirty="0" smtClean="0">
                <a:solidFill>
                  <a:srgbClr val="000000"/>
                </a:solidFill>
                <a:cs typeface="Meiryo UI" pitchFamily="50" charset="-128"/>
              </a:rPr>
              <a:t>（</a:t>
            </a:r>
            <a:r>
              <a:rPr kumimoji="1" lang="en-US" altLang="ja-JP" sz="2666" kern="0" dirty="0" smtClean="0">
                <a:solidFill>
                  <a:srgbClr val="000000"/>
                </a:solidFill>
                <a:cs typeface="Meiryo UI" pitchFamily="50" charset="-128"/>
              </a:rPr>
              <a:t> Insert background image on this slide master </a:t>
            </a:r>
            <a:r>
              <a:rPr kumimoji="1" lang="ja-JP" altLang="en-US" sz="2666" kern="0" dirty="0" smtClean="0">
                <a:solidFill>
                  <a:srgbClr val="000000"/>
                </a:solidFill>
                <a:cs typeface="Meiryo UI" pitchFamily="50" charset="-128"/>
              </a:rPr>
              <a:t>）</a:t>
            </a:r>
          </a:p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61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36001" y="1127652"/>
            <a:ext cx="11527367" cy="49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2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3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4"/>
            <a:r>
              <a:rPr lang="en-US" altLang="ja-JP" dirty="0" smtClean="0"/>
              <a:t>text</a:t>
            </a:r>
            <a:endParaRPr lang="ja-JP" alt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36001" y="239927"/>
            <a:ext cx="10085916" cy="8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Title</a:t>
            </a:r>
            <a:endParaRPr lang="ja-JP" altLang="en-US" dirty="0" smtClean="0"/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36147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734051" y="6582918"/>
            <a:ext cx="719667" cy="26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base">
              <a:defRPr kumimoji="0" sz="933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F065A1AB-B366-407E-9CCD-E21333B08551}" type="slidenum">
              <a:rPr lang="de-DE" altLang="ja-JP" smtClean="0">
                <a:solidFill>
                  <a:srgbClr val="000000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1031" name="AutoShape 10"/>
          <p:cNvSpPr>
            <a:spLocks noChangeAspect="1" noChangeArrowheads="1" noTextEdit="1"/>
          </p:cNvSpPr>
          <p:nvPr userDrawn="1"/>
        </p:nvSpPr>
        <p:spPr bwMode="gray">
          <a:xfrm>
            <a:off x="10145185" y="152354"/>
            <a:ext cx="1890183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338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84" r:id="rId6"/>
    <p:sldLayoutId id="2147483872" r:id="rId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4798" b="0">
          <a:solidFill>
            <a:schemeClr val="tx1"/>
          </a:solidFill>
          <a:latin typeface="Fujitsu Sans Medium" panose="020B0504060202020204" pitchFamily="34" charset="0"/>
          <a:ea typeface="FUJI-新ゴ M" panose="020B0500000000000000" pitchFamily="50" charset="-128"/>
          <a:cs typeface="Fujitsu Sans Medium" panose="020B0504060202020204" pitchFamily="34" charset="0"/>
        </a:defRPr>
      </a:lvl1pPr>
      <a:lvl2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2pPr>
      <a:lvl3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3pPr>
      <a:lvl4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4pPr>
      <a:lvl5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5pPr>
      <a:lvl6pPr marL="609402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6pPr>
      <a:lvl7pPr marL="1218804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7pPr>
      <a:lvl8pPr marL="1828206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8pPr>
      <a:lvl9pPr marL="2437608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55085" indent="-355085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C80202"/>
        </a:buClr>
        <a:buFont typeface="Wingdings" pitchFamily="2" charset="2"/>
        <a:buChar char="n"/>
        <a:defRPr kumimoji="1" sz="3199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1pPr>
      <a:lvl2pPr marL="685577" indent="-327977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87867E"/>
        </a:buClr>
        <a:buFont typeface="Wingdings" pitchFamily="2" charset="2"/>
        <a:buChar char="n"/>
        <a:defRPr kumimoji="1" sz="2666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2pPr>
      <a:lvl3pPr marL="715201" indent="503603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808080"/>
        </a:buClr>
        <a:buFont typeface="Wingdings" pitchFamily="2" charset="2"/>
        <a:defRPr kumimoji="1" sz="2666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3pPr>
      <a:lvl4pPr marL="956422" indent="-181974" algn="l" defTabSz="1079149" rtl="0" eaLnBrk="0" fontAlgn="base" hangingPunct="0">
        <a:lnSpc>
          <a:spcPct val="110000"/>
        </a:lnSpc>
        <a:spcBef>
          <a:spcPts val="0"/>
        </a:spcBef>
        <a:spcAft>
          <a:spcPts val="0"/>
        </a:spcAft>
        <a:buClr>
          <a:srgbClr val="87867E"/>
        </a:buClr>
        <a:buSzPct val="50000"/>
        <a:buFont typeface="Wingdings" pitchFamily="2" charset="2"/>
        <a:buChar char="l"/>
        <a:defRPr kumimoji="1" sz="2399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4pPr>
      <a:lvl5pPr marL="2742308" indent="-304701" algn="l" defTabSz="1079149" rtl="0" eaLnBrk="0" fontAlgn="base" hangingPunct="0">
        <a:lnSpc>
          <a:spcPct val="110000"/>
        </a:lnSpc>
        <a:spcBef>
          <a:spcPts val="0"/>
        </a:spcBef>
        <a:spcAft>
          <a:spcPts val="0"/>
        </a:spcAft>
        <a:buChar char="»"/>
        <a:defRPr kumimoji="1" sz="2399">
          <a:solidFill>
            <a:schemeClr val="tx1"/>
          </a:solidFill>
          <a:latin typeface="Fujitsu Sans" panose="020B0404060202020204" pitchFamily="34" charset="0"/>
          <a:ea typeface="FUJI-新ゴ R" panose="020B0400000000000000" pitchFamily="50" charset="-128"/>
          <a:cs typeface="Fujitsu Sans" panose="020B0404060202020204" pitchFamily="34" charset="0"/>
        </a:defRPr>
      </a:lvl5pPr>
      <a:lvl6pPr marL="3351710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6pPr>
      <a:lvl7pPr marL="3961112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7pPr>
      <a:lvl8pPr marL="4570514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8pPr>
      <a:lvl9pPr marL="5179916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36001" y="1127652"/>
            <a:ext cx="11527367" cy="49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2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3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4"/>
            <a:r>
              <a:rPr lang="en-US" altLang="ja-JP" dirty="0" smtClean="0"/>
              <a:t>text</a:t>
            </a:r>
            <a:endParaRPr lang="ja-JP" alt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36001" y="239927"/>
            <a:ext cx="10085916" cy="8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Title</a:t>
            </a:r>
            <a:endParaRPr lang="ja-JP" altLang="en-US" dirty="0" smtClean="0"/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36147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734051" y="6582918"/>
            <a:ext cx="719667" cy="26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base">
              <a:defRPr kumimoji="0" sz="933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F065A1AB-B366-407E-9CCD-E21333B08551}" type="slidenum">
              <a:rPr lang="de-DE" altLang="ja-JP" smtClean="0">
                <a:solidFill>
                  <a:srgbClr val="000000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1031" name="AutoShape 10"/>
          <p:cNvSpPr>
            <a:spLocks noChangeAspect="1" noChangeArrowheads="1" noTextEdit="1"/>
          </p:cNvSpPr>
          <p:nvPr userDrawn="1"/>
        </p:nvSpPr>
        <p:spPr bwMode="gray">
          <a:xfrm>
            <a:off x="10145185" y="152354"/>
            <a:ext cx="1890183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339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4798" b="0">
          <a:solidFill>
            <a:schemeClr val="tx1"/>
          </a:solidFill>
          <a:latin typeface="Fujitsu Sans Medium" panose="020B0504060202020204" pitchFamily="34" charset="0"/>
          <a:ea typeface="FUJI-新ゴ M" panose="020B0500000000000000" pitchFamily="50" charset="-128"/>
          <a:cs typeface="Fujitsu Sans Medium" panose="020B0504060202020204" pitchFamily="34" charset="0"/>
        </a:defRPr>
      </a:lvl1pPr>
      <a:lvl2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2pPr>
      <a:lvl3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3pPr>
      <a:lvl4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4pPr>
      <a:lvl5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5pPr>
      <a:lvl6pPr marL="609402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6pPr>
      <a:lvl7pPr marL="1218804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7pPr>
      <a:lvl8pPr marL="1828206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8pPr>
      <a:lvl9pPr marL="2437608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55085" indent="-355085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C80202"/>
        </a:buClr>
        <a:buFont typeface="Wingdings" pitchFamily="2" charset="2"/>
        <a:buChar char="n"/>
        <a:defRPr kumimoji="1" sz="3199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1pPr>
      <a:lvl2pPr marL="685577" indent="-327977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87867E"/>
        </a:buClr>
        <a:buFont typeface="Wingdings" pitchFamily="2" charset="2"/>
        <a:buChar char="n"/>
        <a:defRPr kumimoji="1" sz="2666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2pPr>
      <a:lvl3pPr marL="715201" indent="503603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808080"/>
        </a:buClr>
        <a:buFont typeface="Wingdings" pitchFamily="2" charset="2"/>
        <a:defRPr kumimoji="1" sz="2666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3pPr>
      <a:lvl4pPr marL="956422" indent="-181974" algn="l" defTabSz="1079149" rtl="0" eaLnBrk="0" fontAlgn="base" hangingPunct="0">
        <a:lnSpc>
          <a:spcPct val="110000"/>
        </a:lnSpc>
        <a:spcBef>
          <a:spcPts val="0"/>
        </a:spcBef>
        <a:spcAft>
          <a:spcPts val="0"/>
        </a:spcAft>
        <a:buClr>
          <a:srgbClr val="87867E"/>
        </a:buClr>
        <a:buSzPct val="50000"/>
        <a:buFont typeface="Wingdings" pitchFamily="2" charset="2"/>
        <a:buChar char="l"/>
        <a:defRPr kumimoji="1" sz="2399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4pPr>
      <a:lvl5pPr marL="2742308" indent="-304701" algn="l" defTabSz="1079149" rtl="0" eaLnBrk="0" fontAlgn="base" hangingPunct="0">
        <a:lnSpc>
          <a:spcPct val="110000"/>
        </a:lnSpc>
        <a:spcBef>
          <a:spcPts val="0"/>
        </a:spcBef>
        <a:spcAft>
          <a:spcPts val="0"/>
        </a:spcAft>
        <a:buChar char="»"/>
        <a:defRPr kumimoji="1" sz="2399">
          <a:solidFill>
            <a:schemeClr val="tx1"/>
          </a:solidFill>
          <a:latin typeface="Fujitsu Sans" panose="020B0404060202020204" pitchFamily="34" charset="0"/>
          <a:ea typeface="FUJI-新ゴ R" panose="020B0400000000000000" pitchFamily="50" charset="-128"/>
          <a:cs typeface="Fujitsu Sans" panose="020B0404060202020204" pitchFamily="34" charset="0"/>
        </a:defRPr>
      </a:lvl5pPr>
      <a:lvl6pPr marL="3351710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6pPr>
      <a:lvl7pPr marL="3961112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7pPr>
      <a:lvl8pPr marL="4570514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8pPr>
      <a:lvl9pPr marL="5179916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1151" y="1441006"/>
            <a:ext cx="11527367" cy="49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レベル</a:t>
            </a:r>
          </a:p>
          <a:p>
            <a:pPr lvl="1"/>
            <a:r>
              <a:rPr lang="ja-JP" altLang="en-US" dirty="0" smtClean="0"/>
              <a:t>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42901" y="338562"/>
            <a:ext cx="10085916" cy="80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タイトル</a:t>
            </a: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tx1"/>
                </a:solidFill>
                <a:latin typeface="+mj-lt"/>
                <a:ea typeface="FUJI-新ゴ R" panose="020B0400000000000000" pitchFamily="50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de-DE" altLang="ja-JP" dirty="0" smtClean="0">
                <a:solidFill>
                  <a:srgbClr val="000000"/>
                </a:solidFill>
              </a:rPr>
              <a:t>Copyright 201</a:t>
            </a:r>
            <a:r>
              <a:rPr lang="en-US" altLang="ja-JP" dirty="0" smtClean="0">
                <a:solidFill>
                  <a:srgbClr val="000000"/>
                </a:solidFill>
              </a:rPr>
              <a:t>9</a:t>
            </a:r>
            <a:r>
              <a:rPr lang="de-DE" altLang="ja-JP" dirty="0" smtClean="0">
                <a:solidFill>
                  <a:srgbClr val="000000"/>
                </a:solidFill>
              </a:rPr>
              <a:t> FUJITSU LIMITED</a:t>
            </a:r>
          </a:p>
        </p:txBody>
      </p:sp>
      <p:sp>
        <p:nvSpPr>
          <p:cNvPr id="36147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734051" y="6582918"/>
            <a:ext cx="719667" cy="26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base">
              <a:defRPr kumimoji="0" sz="1066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ja-JP" dirty="0" smtClean="0">
              <a:solidFill>
                <a:srgbClr val="000000"/>
              </a:solidFill>
            </a:endParaRPr>
          </a:p>
        </p:txBody>
      </p:sp>
      <p:grpSp>
        <p:nvGrpSpPr>
          <p:cNvPr id="7" name="グループ化 6"/>
          <p:cNvGrpSpPr/>
          <p:nvPr userDrawn="1"/>
        </p:nvGrpSpPr>
        <p:grpSpPr bwMode="gray"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8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2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3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4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5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89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1pPr>
      <a:lvl2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2pPr>
      <a:lvl3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3pPr>
      <a:lvl4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4pPr>
      <a:lvl5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5pPr>
      <a:lvl6pPr marL="609402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6pPr>
      <a:lvl7pPr marL="1218804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7pPr>
      <a:lvl8pPr marL="1828206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8pPr>
      <a:lvl9pPr marL="2437608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55484" indent="-355484" algn="l" defTabSz="1079149" rtl="0" eaLnBrk="0" fontAlgn="ctr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A30B1A"/>
        </a:buClr>
        <a:buFont typeface="Wingdings" pitchFamily="2" charset="2"/>
        <a:buChar char="n"/>
        <a:defRPr kumimoji="1" sz="2666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1pPr>
      <a:lvl2pPr marL="685577" indent="-327977" algn="l" defTabSz="1079149" rtl="0" eaLnBrk="0" fontAlgn="ctr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87867E"/>
        </a:buClr>
        <a:buFont typeface="Wingdings" pitchFamily="2" charset="2"/>
        <a:buChar char="n"/>
        <a:defRPr kumimoji="1" sz="2133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2pPr>
      <a:lvl3pPr marL="715201" indent="503603" algn="l" defTabSz="1079149" rtl="0" eaLnBrk="0" fontAlgn="ctr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808080"/>
        </a:buClr>
        <a:buFont typeface="Wingdings" pitchFamily="2" charset="2"/>
        <a:defRPr kumimoji="1" sz="2133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3pPr>
      <a:lvl4pPr marL="956422" indent="-181974" algn="l" defTabSz="1079149" rtl="0" eaLnBrk="0" fontAlgn="base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87867E"/>
        </a:buClr>
        <a:buSzPct val="50000"/>
        <a:buFont typeface="Wingdings" pitchFamily="2" charset="2"/>
        <a:buChar char="l"/>
        <a:defRPr kumimoji="1" sz="1866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4pPr>
      <a:lvl5pPr marL="2742308" indent="-304701" algn="l" defTabSz="1079149" rtl="0" eaLnBrk="0" fontAlgn="base" hangingPunct="0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  <a:cs typeface="ＭＳ Ｐゴシック" pitchFamily="50" charset="-128"/>
        </a:defRPr>
      </a:lvl5pPr>
      <a:lvl6pPr marL="3351710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6pPr>
      <a:lvl7pPr marL="3961112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7pPr>
      <a:lvl8pPr marL="4570514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8pPr>
      <a:lvl9pPr marL="5179916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36001" y="1127652"/>
            <a:ext cx="11527367" cy="49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2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3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4"/>
            <a:r>
              <a:rPr lang="en-US" altLang="ja-JP" dirty="0" smtClean="0"/>
              <a:t>text</a:t>
            </a:r>
            <a:endParaRPr lang="ja-JP" alt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36001" y="239927"/>
            <a:ext cx="10085916" cy="8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Title</a:t>
            </a:r>
            <a:endParaRPr lang="ja-JP" altLang="en-US" dirty="0" smtClean="0"/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36147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734051" y="6582918"/>
            <a:ext cx="719667" cy="26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base">
              <a:defRPr kumimoji="0" sz="933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F065A1AB-B366-407E-9CCD-E21333B08551}" type="slidenum">
              <a:rPr lang="de-DE" altLang="ja-JP" smtClean="0">
                <a:solidFill>
                  <a:srgbClr val="000000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1031" name="AutoShape 10"/>
          <p:cNvSpPr>
            <a:spLocks noChangeAspect="1" noChangeArrowheads="1" noTextEdit="1"/>
          </p:cNvSpPr>
          <p:nvPr userDrawn="1"/>
        </p:nvSpPr>
        <p:spPr bwMode="gray">
          <a:xfrm>
            <a:off x="10145185" y="152354"/>
            <a:ext cx="1890183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407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4798" b="0">
          <a:solidFill>
            <a:schemeClr val="tx1"/>
          </a:solidFill>
          <a:latin typeface="Fujitsu Sans Medium" panose="020B0504060202020204" pitchFamily="34" charset="0"/>
          <a:ea typeface="FUJI-新ゴ M" panose="020B0500000000000000" pitchFamily="50" charset="-128"/>
          <a:cs typeface="Fujitsu Sans Medium" panose="020B0504060202020204" pitchFamily="34" charset="0"/>
        </a:defRPr>
      </a:lvl1pPr>
      <a:lvl2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2pPr>
      <a:lvl3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3pPr>
      <a:lvl4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4pPr>
      <a:lvl5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5pPr>
      <a:lvl6pPr marL="609402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6pPr>
      <a:lvl7pPr marL="1218804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7pPr>
      <a:lvl8pPr marL="1828206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8pPr>
      <a:lvl9pPr marL="2437608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55085" indent="-355085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C80202"/>
        </a:buClr>
        <a:buFont typeface="Wingdings" pitchFamily="2" charset="2"/>
        <a:buChar char="n"/>
        <a:defRPr kumimoji="1" sz="3199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1pPr>
      <a:lvl2pPr marL="685577" indent="-327977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87867E"/>
        </a:buClr>
        <a:buFont typeface="Wingdings" pitchFamily="2" charset="2"/>
        <a:buChar char="n"/>
        <a:defRPr kumimoji="1" sz="2666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2pPr>
      <a:lvl3pPr marL="715201" indent="503603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808080"/>
        </a:buClr>
        <a:buFont typeface="Wingdings" pitchFamily="2" charset="2"/>
        <a:defRPr kumimoji="1" sz="2666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3pPr>
      <a:lvl4pPr marL="956422" indent="-181974" algn="l" defTabSz="1079149" rtl="0" eaLnBrk="0" fontAlgn="base" hangingPunct="0">
        <a:lnSpc>
          <a:spcPct val="110000"/>
        </a:lnSpc>
        <a:spcBef>
          <a:spcPts val="0"/>
        </a:spcBef>
        <a:spcAft>
          <a:spcPts val="0"/>
        </a:spcAft>
        <a:buClr>
          <a:srgbClr val="87867E"/>
        </a:buClr>
        <a:buSzPct val="50000"/>
        <a:buFont typeface="Wingdings" pitchFamily="2" charset="2"/>
        <a:buChar char="l"/>
        <a:defRPr kumimoji="1" sz="2399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4pPr>
      <a:lvl5pPr marL="2742308" indent="-304701" algn="l" defTabSz="1079149" rtl="0" eaLnBrk="0" fontAlgn="base" hangingPunct="0">
        <a:lnSpc>
          <a:spcPct val="110000"/>
        </a:lnSpc>
        <a:spcBef>
          <a:spcPts val="0"/>
        </a:spcBef>
        <a:spcAft>
          <a:spcPts val="0"/>
        </a:spcAft>
        <a:buChar char="»"/>
        <a:defRPr kumimoji="1" sz="2399">
          <a:solidFill>
            <a:schemeClr val="tx1"/>
          </a:solidFill>
          <a:latin typeface="Fujitsu Sans" panose="020B0404060202020204" pitchFamily="34" charset="0"/>
          <a:ea typeface="FUJI-新ゴ R" panose="020B0400000000000000" pitchFamily="50" charset="-128"/>
          <a:cs typeface="Fujitsu Sans" panose="020B0404060202020204" pitchFamily="34" charset="0"/>
        </a:defRPr>
      </a:lvl5pPr>
      <a:lvl6pPr marL="3351710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6pPr>
      <a:lvl7pPr marL="3961112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7pPr>
      <a:lvl8pPr marL="4570514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8pPr>
      <a:lvl9pPr marL="5179916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1151" y="1441006"/>
            <a:ext cx="11527367" cy="49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</a:t>
            </a:r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42901" y="338562"/>
            <a:ext cx="10085916" cy="80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タイトル</a:t>
            </a: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tx1"/>
                </a:solidFill>
                <a:latin typeface="+mj-lt"/>
                <a:ea typeface="FUJI-新ゴ R" panose="020B0400000000000000" pitchFamily="50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de-DE" altLang="ja-JP" dirty="0">
                <a:solidFill>
                  <a:srgbClr val="000000"/>
                </a:solidFill>
              </a:rPr>
              <a:t>Copyright 201</a:t>
            </a:r>
            <a:r>
              <a:rPr lang="en-US" altLang="ja-JP" dirty="0">
                <a:solidFill>
                  <a:srgbClr val="000000"/>
                </a:solidFill>
              </a:rPr>
              <a:t>9</a:t>
            </a:r>
            <a:r>
              <a:rPr lang="de-DE" altLang="ja-JP" dirty="0">
                <a:solidFill>
                  <a:srgbClr val="000000"/>
                </a:solidFill>
              </a:rPr>
              <a:t> FUJITSU LIMITED</a:t>
            </a:r>
          </a:p>
        </p:txBody>
      </p:sp>
      <p:sp>
        <p:nvSpPr>
          <p:cNvPr id="36147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734051" y="6582918"/>
            <a:ext cx="719667" cy="26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base">
              <a:defRPr kumimoji="0" sz="1066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ja-JP" dirty="0">
              <a:solidFill>
                <a:srgbClr val="000000"/>
              </a:solidFill>
            </a:endParaRPr>
          </a:p>
        </p:txBody>
      </p:sp>
      <p:grpSp>
        <p:nvGrpSpPr>
          <p:cNvPr id="7" name="グループ化 6"/>
          <p:cNvGrpSpPr/>
          <p:nvPr userDrawn="1"/>
        </p:nvGrpSpPr>
        <p:grpSpPr bwMode="gray"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8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2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3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4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5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71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1pPr>
      <a:lvl2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2pPr>
      <a:lvl3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3pPr>
      <a:lvl4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4pPr>
      <a:lvl5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5pPr>
      <a:lvl6pPr marL="609402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6pPr>
      <a:lvl7pPr marL="1218804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7pPr>
      <a:lvl8pPr marL="1828206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8pPr>
      <a:lvl9pPr marL="2437608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55484" indent="-355484" algn="l" defTabSz="1079149" rtl="0" eaLnBrk="0" fontAlgn="ctr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A30B1A"/>
        </a:buClr>
        <a:buFont typeface="Wingdings" pitchFamily="2" charset="2"/>
        <a:buChar char="n"/>
        <a:defRPr kumimoji="1" sz="2666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1pPr>
      <a:lvl2pPr marL="685577" indent="-327977" algn="l" defTabSz="1079149" rtl="0" eaLnBrk="0" fontAlgn="ctr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87867E"/>
        </a:buClr>
        <a:buFont typeface="Wingdings" pitchFamily="2" charset="2"/>
        <a:buChar char="n"/>
        <a:defRPr kumimoji="1" sz="2133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2pPr>
      <a:lvl3pPr marL="715201" indent="503603" algn="l" defTabSz="1079149" rtl="0" eaLnBrk="0" fontAlgn="ctr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808080"/>
        </a:buClr>
        <a:buFont typeface="Wingdings" pitchFamily="2" charset="2"/>
        <a:defRPr kumimoji="1" sz="2133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3pPr>
      <a:lvl4pPr marL="956422" indent="-181974" algn="l" defTabSz="1079149" rtl="0" eaLnBrk="0" fontAlgn="base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87867E"/>
        </a:buClr>
        <a:buSzPct val="50000"/>
        <a:buFont typeface="Wingdings" pitchFamily="2" charset="2"/>
        <a:buChar char="l"/>
        <a:defRPr kumimoji="1" sz="1866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4pPr>
      <a:lvl5pPr marL="2742308" indent="-304701" algn="l" defTabSz="1079149" rtl="0" eaLnBrk="0" fontAlgn="base" hangingPunct="0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  <a:cs typeface="ＭＳ Ｐゴシック" pitchFamily="50" charset="-128"/>
        </a:defRPr>
      </a:lvl5pPr>
      <a:lvl6pPr marL="3351710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6pPr>
      <a:lvl7pPr marL="3961112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7pPr>
      <a:lvl8pPr marL="4570514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8pPr>
      <a:lvl9pPr marL="5179916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36001" y="1127652"/>
            <a:ext cx="11527367" cy="49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text</a:t>
            </a:r>
            <a:endParaRPr lang="ja-JP" altLang="en-US" dirty="0"/>
          </a:p>
          <a:p>
            <a:pPr lvl="1"/>
            <a:r>
              <a:rPr lang="en-US" altLang="ja-JP" dirty="0"/>
              <a:t>text</a:t>
            </a:r>
            <a:endParaRPr lang="ja-JP" altLang="en-US" dirty="0"/>
          </a:p>
          <a:p>
            <a:pPr lvl="2"/>
            <a:r>
              <a:rPr lang="en-US" altLang="ja-JP" dirty="0"/>
              <a:t>text</a:t>
            </a:r>
            <a:endParaRPr lang="ja-JP" altLang="en-US" dirty="0"/>
          </a:p>
          <a:p>
            <a:pPr lvl="3"/>
            <a:r>
              <a:rPr lang="en-US" altLang="ja-JP" dirty="0"/>
              <a:t>text</a:t>
            </a:r>
            <a:endParaRPr lang="ja-JP" altLang="en-US" dirty="0"/>
          </a:p>
          <a:p>
            <a:pPr lvl="4"/>
            <a:r>
              <a:rPr lang="en-US" altLang="ja-JP" dirty="0"/>
              <a:t>text</a:t>
            </a:r>
            <a:endParaRPr lang="ja-JP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36001" y="239927"/>
            <a:ext cx="10085916" cy="8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Title</a:t>
            </a:r>
            <a:endParaRPr lang="ja-JP" altLang="en-US" dirty="0"/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36147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734051" y="6582918"/>
            <a:ext cx="719667" cy="26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base">
              <a:defRPr kumimoji="0" sz="933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F065A1AB-B366-407E-9CCD-E21333B08551}" type="slidenum">
              <a:rPr lang="de-DE" altLang="ja-JP" smtClean="0">
                <a:solidFill>
                  <a:srgbClr val="000000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1031" name="AutoShape 10"/>
          <p:cNvSpPr>
            <a:spLocks noChangeAspect="1" noChangeArrowheads="1" noTextEdit="1"/>
          </p:cNvSpPr>
          <p:nvPr userDrawn="1"/>
        </p:nvSpPr>
        <p:spPr bwMode="gray">
          <a:xfrm>
            <a:off x="10145185" y="152354"/>
            <a:ext cx="1890183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614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4798" b="0">
          <a:solidFill>
            <a:schemeClr val="tx1"/>
          </a:solidFill>
          <a:latin typeface="Fujitsu Sans Medium" panose="020B0504060202020204" pitchFamily="34" charset="0"/>
          <a:ea typeface="FUJI-新ゴ M" panose="020B0500000000000000" pitchFamily="50" charset="-128"/>
          <a:cs typeface="Fujitsu Sans Medium" panose="020B0504060202020204" pitchFamily="34" charset="0"/>
        </a:defRPr>
      </a:lvl1pPr>
      <a:lvl2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2pPr>
      <a:lvl3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3pPr>
      <a:lvl4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4pPr>
      <a:lvl5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5pPr>
      <a:lvl6pPr marL="609402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6pPr>
      <a:lvl7pPr marL="1218804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7pPr>
      <a:lvl8pPr marL="1828206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8pPr>
      <a:lvl9pPr marL="2437608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55085" indent="-355085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C80202"/>
        </a:buClr>
        <a:buFont typeface="Wingdings" pitchFamily="2" charset="2"/>
        <a:buChar char="n"/>
        <a:defRPr kumimoji="1" sz="3199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1pPr>
      <a:lvl2pPr marL="685577" indent="-327977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87867E"/>
        </a:buClr>
        <a:buFont typeface="Wingdings" pitchFamily="2" charset="2"/>
        <a:buChar char="n"/>
        <a:defRPr kumimoji="1" sz="2666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2pPr>
      <a:lvl3pPr marL="715201" indent="503603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808080"/>
        </a:buClr>
        <a:buFont typeface="Wingdings" pitchFamily="2" charset="2"/>
        <a:defRPr kumimoji="1" sz="2666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3pPr>
      <a:lvl4pPr marL="956422" indent="-181974" algn="l" defTabSz="1079149" rtl="0" eaLnBrk="0" fontAlgn="base" hangingPunct="0">
        <a:lnSpc>
          <a:spcPct val="110000"/>
        </a:lnSpc>
        <a:spcBef>
          <a:spcPts val="0"/>
        </a:spcBef>
        <a:spcAft>
          <a:spcPts val="0"/>
        </a:spcAft>
        <a:buClr>
          <a:srgbClr val="87867E"/>
        </a:buClr>
        <a:buSzPct val="50000"/>
        <a:buFont typeface="Wingdings" pitchFamily="2" charset="2"/>
        <a:buChar char="l"/>
        <a:defRPr kumimoji="1" sz="2399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4pPr>
      <a:lvl5pPr marL="2742308" indent="-304701" algn="l" defTabSz="1079149" rtl="0" eaLnBrk="0" fontAlgn="base" hangingPunct="0">
        <a:lnSpc>
          <a:spcPct val="110000"/>
        </a:lnSpc>
        <a:spcBef>
          <a:spcPts val="0"/>
        </a:spcBef>
        <a:spcAft>
          <a:spcPts val="0"/>
        </a:spcAft>
        <a:buChar char="»"/>
        <a:defRPr kumimoji="1" sz="2399">
          <a:solidFill>
            <a:schemeClr val="tx1"/>
          </a:solidFill>
          <a:latin typeface="Fujitsu Sans" panose="020B0404060202020204" pitchFamily="34" charset="0"/>
          <a:ea typeface="FUJI-新ゴ R" panose="020B0400000000000000" pitchFamily="50" charset="-128"/>
          <a:cs typeface="Fujitsu Sans" panose="020B0404060202020204" pitchFamily="34" charset="0"/>
        </a:defRPr>
      </a:lvl5pPr>
      <a:lvl6pPr marL="3351710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6pPr>
      <a:lvl7pPr marL="3961112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7pPr>
      <a:lvl8pPr marL="4570514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8pPr>
      <a:lvl9pPr marL="5179916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1151" y="1441006"/>
            <a:ext cx="11527367" cy="49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</a:t>
            </a:r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42901" y="338562"/>
            <a:ext cx="10085916" cy="80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タイトル</a:t>
            </a: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tx1"/>
                </a:solidFill>
                <a:latin typeface="+mj-lt"/>
                <a:ea typeface="FUJI-新ゴ R" panose="020B0400000000000000" pitchFamily="50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de-DE" altLang="ja-JP" dirty="0">
                <a:solidFill>
                  <a:srgbClr val="000000"/>
                </a:solidFill>
              </a:rPr>
              <a:t>Copyright 201</a:t>
            </a:r>
            <a:r>
              <a:rPr lang="en-US" altLang="ja-JP" dirty="0">
                <a:solidFill>
                  <a:srgbClr val="000000"/>
                </a:solidFill>
              </a:rPr>
              <a:t>9</a:t>
            </a:r>
            <a:r>
              <a:rPr lang="de-DE" altLang="ja-JP" dirty="0">
                <a:solidFill>
                  <a:srgbClr val="000000"/>
                </a:solidFill>
              </a:rPr>
              <a:t> FUJITSU LIMITED</a:t>
            </a:r>
          </a:p>
        </p:txBody>
      </p:sp>
      <p:sp>
        <p:nvSpPr>
          <p:cNvPr id="36147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734051" y="6582918"/>
            <a:ext cx="719667" cy="26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base">
              <a:defRPr kumimoji="0" sz="1066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ja-JP" dirty="0">
              <a:solidFill>
                <a:srgbClr val="000000"/>
              </a:solidFill>
            </a:endParaRPr>
          </a:p>
        </p:txBody>
      </p:sp>
      <p:grpSp>
        <p:nvGrpSpPr>
          <p:cNvPr id="7" name="グループ化 6"/>
          <p:cNvGrpSpPr/>
          <p:nvPr userDrawn="1"/>
        </p:nvGrpSpPr>
        <p:grpSpPr bwMode="gray"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8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2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3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4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5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29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1pPr>
      <a:lvl2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2pPr>
      <a:lvl3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3pPr>
      <a:lvl4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4pPr>
      <a:lvl5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5pPr>
      <a:lvl6pPr marL="609402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6pPr>
      <a:lvl7pPr marL="1218804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7pPr>
      <a:lvl8pPr marL="1828206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8pPr>
      <a:lvl9pPr marL="2437608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55484" indent="-355484" algn="l" defTabSz="1079149" rtl="0" eaLnBrk="0" fontAlgn="ctr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A30B1A"/>
        </a:buClr>
        <a:buFont typeface="Wingdings" pitchFamily="2" charset="2"/>
        <a:buChar char="n"/>
        <a:defRPr kumimoji="1" sz="2666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1pPr>
      <a:lvl2pPr marL="685577" indent="-327977" algn="l" defTabSz="1079149" rtl="0" eaLnBrk="0" fontAlgn="ctr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87867E"/>
        </a:buClr>
        <a:buFont typeface="Wingdings" pitchFamily="2" charset="2"/>
        <a:buChar char="n"/>
        <a:defRPr kumimoji="1" sz="2133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2pPr>
      <a:lvl3pPr marL="715201" indent="503603" algn="l" defTabSz="1079149" rtl="0" eaLnBrk="0" fontAlgn="ctr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808080"/>
        </a:buClr>
        <a:buFont typeface="Wingdings" pitchFamily="2" charset="2"/>
        <a:defRPr kumimoji="1" sz="2133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3pPr>
      <a:lvl4pPr marL="956422" indent="-181974" algn="l" defTabSz="1079149" rtl="0" eaLnBrk="0" fontAlgn="base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87867E"/>
        </a:buClr>
        <a:buSzPct val="50000"/>
        <a:buFont typeface="Wingdings" pitchFamily="2" charset="2"/>
        <a:buChar char="l"/>
        <a:defRPr kumimoji="1" sz="1866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4pPr>
      <a:lvl5pPr marL="2742308" indent="-304701" algn="l" defTabSz="1079149" rtl="0" eaLnBrk="0" fontAlgn="base" hangingPunct="0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  <a:cs typeface="ＭＳ Ｐゴシック" pitchFamily="50" charset="-128"/>
        </a:defRPr>
      </a:lvl5pPr>
      <a:lvl6pPr marL="3351710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6pPr>
      <a:lvl7pPr marL="3961112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7pPr>
      <a:lvl8pPr marL="4570514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8pPr>
      <a:lvl9pPr marL="5179916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1151" y="1441006"/>
            <a:ext cx="11527367" cy="49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レベル第</a:t>
            </a:r>
            <a:r>
              <a:rPr lang="en-US" altLang="ja-JP" dirty="0"/>
              <a:t>1</a:t>
            </a:r>
            <a:r>
              <a:rPr lang="ja-JP" altLang="en-US" dirty="0"/>
              <a:t>レベル</a:t>
            </a:r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レベル第</a:t>
            </a:r>
            <a:r>
              <a:rPr lang="en-US" altLang="ja-JP" dirty="0"/>
              <a:t>2</a:t>
            </a:r>
            <a:r>
              <a:rPr lang="ja-JP" altLang="en-US" dirty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42901" y="338562"/>
            <a:ext cx="10085916" cy="80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タイトル</a:t>
            </a: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tx1"/>
                </a:solidFill>
                <a:latin typeface="+mj-lt"/>
                <a:ea typeface="FUJI-新ゴ R" panose="020B0400000000000000" pitchFamily="50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de-DE" altLang="ja-JP" dirty="0">
                <a:solidFill>
                  <a:srgbClr val="000000"/>
                </a:solidFill>
              </a:rPr>
              <a:t>Copyright 201</a:t>
            </a:r>
            <a:r>
              <a:rPr lang="en-US" altLang="ja-JP" dirty="0">
                <a:solidFill>
                  <a:srgbClr val="000000"/>
                </a:solidFill>
              </a:rPr>
              <a:t>9</a:t>
            </a:r>
            <a:r>
              <a:rPr lang="de-DE" altLang="ja-JP" dirty="0">
                <a:solidFill>
                  <a:srgbClr val="000000"/>
                </a:solidFill>
              </a:rPr>
              <a:t> FUJITSU LIMITED</a:t>
            </a:r>
          </a:p>
        </p:txBody>
      </p:sp>
      <p:sp>
        <p:nvSpPr>
          <p:cNvPr id="36147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734051" y="6582918"/>
            <a:ext cx="719667" cy="26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base">
              <a:defRPr kumimoji="0" sz="1066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0B5B02AC-72C7-48A8-B1FA-68CE81373FC9}" type="slidenum">
              <a:rPr lang="de-DE" altLang="ja-JP" smtClean="0">
                <a:solidFill>
                  <a:srgbClr val="000000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ja-JP" dirty="0">
              <a:solidFill>
                <a:srgbClr val="000000"/>
              </a:solidFill>
            </a:endParaRPr>
          </a:p>
        </p:txBody>
      </p:sp>
      <p:grpSp>
        <p:nvGrpSpPr>
          <p:cNvPr id="7" name="グループ化 6"/>
          <p:cNvGrpSpPr/>
          <p:nvPr userDrawn="1"/>
        </p:nvGrpSpPr>
        <p:grpSpPr bwMode="gray">
          <a:xfrm>
            <a:off x="10680700" y="332215"/>
            <a:ext cx="1189568" cy="579788"/>
            <a:chOff x="8010525" y="249238"/>
            <a:chExt cx="892176" cy="434975"/>
          </a:xfrm>
        </p:grpSpPr>
        <p:sp>
          <p:nvSpPr>
            <p:cNvPr id="8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2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3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4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  <p:sp>
          <p:nvSpPr>
            <p:cNvPr id="15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133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1pPr>
      <a:lvl2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2pPr>
      <a:lvl3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3pPr>
      <a:lvl4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4pPr>
      <a:lvl5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5pPr>
      <a:lvl6pPr marL="609402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6pPr>
      <a:lvl7pPr marL="1218804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7pPr>
      <a:lvl8pPr marL="1828206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8pPr>
      <a:lvl9pPr marL="2437608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55484" indent="-355484" algn="l" defTabSz="1079149" rtl="0" eaLnBrk="0" fontAlgn="ctr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A30B1A"/>
        </a:buClr>
        <a:buFont typeface="Wingdings" pitchFamily="2" charset="2"/>
        <a:buChar char="n"/>
        <a:defRPr kumimoji="1" sz="2666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1pPr>
      <a:lvl2pPr marL="685577" indent="-327977" algn="l" defTabSz="1079149" rtl="0" eaLnBrk="0" fontAlgn="ctr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87867E"/>
        </a:buClr>
        <a:buFont typeface="Wingdings" pitchFamily="2" charset="2"/>
        <a:buChar char="n"/>
        <a:defRPr kumimoji="1" sz="2133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2pPr>
      <a:lvl3pPr marL="715201" indent="503603" algn="l" defTabSz="1079149" rtl="0" eaLnBrk="0" fontAlgn="ctr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808080"/>
        </a:buClr>
        <a:buFont typeface="Wingdings" pitchFamily="2" charset="2"/>
        <a:defRPr kumimoji="1" sz="2133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3pPr>
      <a:lvl4pPr marL="956422" indent="-181974" algn="l" defTabSz="1079149" rtl="0" eaLnBrk="0" fontAlgn="base" hangingPunct="0">
        <a:lnSpc>
          <a:spcPct val="110000"/>
        </a:lnSpc>
        <a:spcBef>
          <a:spcPct val="20000"/>
        </a:spcBef>
        <a:spcAft>
          <a:spcPct val="10000"/>
        </a:spcAft>
        <a:buClr>
          <a:srgbClr val="87867E"/>
        </a:buClr>
        <a:buSzPct val="50000"/>
        <a:buFont typeface="Wingdings" pitchFamily="2" charset="2"/>
        <a:buChar char="l"/>
        <a:defRPr kumimoji="1" sz="1866">
          <a:solidFill>
            <a:schemeClr val="tx1"/>
          </a:solidFill>
          <a:latin typeface="FUJI-新ゴ R" pitchFamily="50" charset="-128"/>
          <a:ea typeface="FUJI-新ゴ R" pitchFamily="50" charset="-128"/>
          <a:cs typeface="Meiryo UI" pitchFamily="50" charset="-128"/>
        </a:defRPr>
      </a:lvl4pPr>
      <a:lvl5pPr marL="2742308" indent="-304701" algn="l" defTabSz="1079149" rtl="0" eaLnBrk="0" fontAlgn="base" hangingPunct="0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  <a:cs typeface="ＭＳ Ｐゴシック" pitchFamily="50" charset="-128"/>
        </a:defRPr>
      </a:lvl5pPr>
      <a:lvl6pPr marL="3351710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6pPr>
      <a:lvl7pPr marL="3961112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7pPr>
      <a:lvl8pPr marL="4570514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8pPr>
      <a:lvl9pPr marL="5179916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36001" y="1127652"/>
            <a:ext cx="11527367" cy="49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2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3"/>
            <a:r>
              <a:rPr lang="en-US" altLang="ja-JP" dirty="0" smtClean="0"/>
              <a:t>text</a:t>
            </a:r>
            <a:endParaRPr lang="ja-JP" altLang="en-US" dirty="0" smtClean="0"/>
          </a:p>
          <a:p>
            <a:pPr lvl="4"/>
            <a:r>
              <a:rPr lang="en-US" altLang="ja-JP" dirty="0" smtClean="0"/>
              <a:t>text</a:t>
            </a:r>
            <a:endParaRPr lang="ja-JP" alt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36001" y="239927"/>
            <a:ext cx="10085916" cy="8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Title</a:t>
            </a:r>
            <a:endParaRPr lang="ja-JP" altLang="en-US" dirty="0" smtClean="0"/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000000"/>
                </a:solidFill>
              </a:rPr>
              <a:t>Copyright 2019 FUJITSU LIMITED</a:t>
            </a:r>
            <a:endParaRPr lang="de-DE" altLang="ja-JP" dirty="0">
              <a:solidFill>
                <a:srgbClr val="000000"/>
              </a:solidFill>
            </a:endParaRPr>
          </a:p>
        </p:txBody>
      </p:sp>
      <p:sp>
        <p:nvSpPr>
          <p:cNvPr id="36147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734051" y="6582918"/>
            <a:ext cx="719667" cy="26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base">
              <a:defRPr kumimoji="0" sz="933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F065A1AB-B366-407E-9CCD-E21333B08551}" type="slidenum">
              <a:rPr lang="de-DE" altLang="ja-JP" smtClean="0">
                <a:solidFill>
                  <a:srgbClr val="000000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1031" name="AutoShape 10"/>
          <p:cNvSpPr>
            <a:spLocks noChangeAspect="1" noChangeArrowheads="1" noTextEdit="1"/>
          </p:cNvSpPr>
          <p:nvPr userDrawn="1"/>
        </p:nvSpPr>
        <p:spPr bwMode="gray">
          <a:xfrm>
            <a:off x="10145185" y="152354"/>
            <a:ext cx="1890183" cy="10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endParaRPr kumimoji="1" lang="ja-JP" altLang="en-US" sz="2133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08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70" r:id="rId8"/>
    <p:sldLayoutId id="2147483871" r:id="rId9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4798" b="0">
          <a:solidFill>
            <a:schemeClr val="tx1"/>
          </a:solidFill>
          <a:latin typeface="Fujitsu Sans Medium" panose="020B0504060202020204" pitchFamily="34" charset="0"/>
          <a:ea typeface="FUJI-新ゴ M" panose="020B0500000000000000" pitchFamily="50" charset="-128"/>
          <a:cs typeface="Fujitsu Sans Medium" panose="020B0504060202020204" pitchFamily="34" charset="0"/>
        </a:defRPr>
      </a:lvl1pPr>
      <a:lvl2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2pPr>
      <a:lvl3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3pPr>
      <a:lvl4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4pPr>
      <a:lvl5pPr algn="l" rtl="0" eaLnBrk="0" fontAlgn="ctr" hangingPunct="0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1"/>
          </a:solidFill>
          <a:latin typeface="FUJI-新ゴ M" pitchFamily="50" charset="-128"/>
          <a:ea typeface="FUJI-新ゴ M" pitchFamily="50" charset="-128"/>
          <a:cs typeface="Meiryo UI" pitchFamily="50" charset="-128"/>
        </a:defRPr>
      </a:lvl5pPr>
      <a:lvl6pPr marL="609402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6pPr>
      <a:lvl7pPr marL="1218804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7pPr>
      <a:lvl8pPr marL="1828206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8pPr>
      <a:lvl9pPr marL="2437608" algn="l" rtl="0" fontAlgn="ctr">
        <a:lnSpc>
          <a:spcPct val="90000"/>
        </a:lnSpc>
        <a:spcBef>
          <a:spcPct val="0"/>
        </a:spcBef>
        <a:spcAft>
          <a:spcPct val="0"/>
        </a:spcAft>
        <a:defRPr kumimoji="1" sz="3732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55085" indent="-355085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C80202"/>
        </a:buClr>
        <a:buFont typeface="Wingdings" pitchFamily="2" charset="2"/>
        <a:buChar char="n"/>
        <a:defRPr kumimoji="1" sz="3199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1pPr>
      <a:lvl2pPr marL="685577" indent="-327977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87867E"/>
        </a:buClr>
        <a:buFont typeface="Wingdings" pitchFamily="2" charset="2"/>
        <a:buChar char="n"/>
        <a:defRPr kumimoji="1" sz="2666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2pPr>
      <a:lvl3pPr marL="715201" indent="503603" algn="l" defTabSz="1079149" rtl="0" eaLnBrk="0" fontAlgn="ctr" hangingPunct="0">
        <a:lnSpc>
          <a:spcPct val="110000"/>
        </a:lnSpc>
        <a:spcBef>
          <a:spcPts val="0"/>
        </a:spcBef>
        <a:spcAft>
          <a:spcPts val="0"/>
        </a:spcAft>
        <a:buClr>
          <a:srgbClr val="808080"/>
        </a:buClr>
        <a:buFont typeface="Wingdings" pitchFamily="2" charset="2"/>
        <a:defRPr kumimoji="1" sz="2666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3pPr>
      <a:lvl4pPr marL="956422" indent="-181974" algn="l" defTabSz="1079149" rtl="0" eaLnBrk="0" fontAlgn="base" hangingPunct="0">
        <a:lnSpc>
          <a:spcPct val="110000"/>
        </a:lnSpc>
        <a:spcBef>
          <a:spcPts val="0"/>
        </a:spcBef>
        <a:spcAft>
          <a:spcPts val="0"/>
        </a:spcAft>
        <a:buClr>
          <a:srgbClr val="87867E"/>
        </a:buClr>
        <a:buSzPct val="50000"/>
        <a:buFont typeface="Wingdings" pitchFamily="2" charset="2"/>
        <a:buChar char="l"/>
        <a:defRPr kumimoji="1" sz="2399">
          <a:solidFill>
            <a:schemeClr val="tx1"/>
          </a:solidFill>
          <a:latin typeface="Fujitsu Sans" panose="020B0404060202020204" pitchFamily="34" charset="0"/>
          <a:ea typeface="FUJI-新ゴ R" pitchFamily="50" charset="-128"/>
          <a:cs typeface="Fujitsu Sans" panose="020B0404060202020204" pitchFamily="34" charset="0"/>
        </a:defRPr>
      </a:lvl4pPr>
      <a:lvl5pPr marL="2742308" indent="-304701" algn="l" defTabSz="1079149" rtl="0" eaLnBrk="0" fontAlgn="base" hangingPunct="0">
        <a:lnSpc>
          <a:spcPct val="110000"/>
        </a:lnSpc>
        <a:spcBef>
          <a:spcPts val="0"/>
        </a:spcBef>
        <a:spcAft>
          <a:spcPts val="0"/>
        </a:spcAft>
        <a:buChar char="»"/>
        <a:defRPr kumimoji="1" sz="2399">
          <a:solidFill>
            <a:schemeClr val="tx1"/>
          </a:solidFill>
          <a:latin typeface="Fujitsu Sans" panose="020B0404060202020204" pitchFamily="34" charset="0"/>
          <a:ea typeface="FUJI-新ゴ R" panose="020B0400000000000000" pitchFamily="50" charset="-128"/>
          <a:cs typeface="Fujitsu Sans" panose="020B0404060202020204" pitchFamily="34" charset="0"/>
        </a:defRPr>
      </a:lvl5pPr>
      <a:lvl6pPr marL="3351710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6pPr>
      <a:lvl7pPr marL="3961112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7pPr>
      <a:lvl8pPr marL="4570514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8pPr>
      <a:lvl9pPr marL="5179916" indent="-304701" algn="l" defTabSz="1079149" rtl="0" fontAlgn="base">
        <a:spcBef>
          <a:spcPct val="20000"/>
        </a:spcBef>
        <a:spcAft>
          <a:spcPct val="0"/>
        </a:spcAft>
        <a:buChar char="»"/>
        <a:defRPr kumimoji="1" sz="266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2"/>
          <p:cNvSpPr>
            <a:spLocks noGrp="1" noChangeArrowheads="1"/>
          </p:cNvSpPr>
          <p:nvPr>
            <p:ph type="ftr" sz="quarter" idx="14"/>
          </p:nvPr>
        </p:nvSpPr>
        <p:spPr>
          <a:xfrm>
            <a:off x="6576336" y="6580803"/>
            <a:ext cx="5279453" cy="268734"/>
          </a:xfrm>
          <a:noFill/>
        </p:spPr>
        <p:txBody>
          <a:bodyPr/>
          <a:lstStyle>
            <a:lvl1pPr>
              <a:defRPr kumimoji="1" sz="2932">
                <a:solidFill>
                  <a:schemeClr val="tx1"/>
                </a:solidFill>
                <a:latin typeface="FUJI-新ゴ R" pitchFamily="50" charset="-128"/>
                <a:ea typeface="FUJI-新ゴ R" pitchFamily="50" charset="-128"/>
                <a:cs typeface="Meiryo UI" pitchFamily="50" charset="-128"/>
              </a:defRPr>
            </a:lvl1pPr>
            <a:lvl2pPr marL="990278" indent="-380876">
              <a:defRPr kumimoji="1">
                <a:solidFill>
                  <a:schemeClr val="tx1"/>
                </a:solidFill>
                <a:latin typeface="FUJI-新ゴ R" pitchFamily="50" charset="-128"/>
                <a:ea typeface="FUJI-新ゴ R" pitchFamily="50" charset="-128"/>
                <a:cs typeface="Meiryo UI" pitchFamily="50" charset="-128"/>
              </a:defRPr>
            </a:lvl2pPr>
            <a:lvl3pPr marL="1523505" indent="-304701">
              <a:defRPr kumimoji="1" sz="2133">
                <a:solidFill>
                  <a:schemeClr val="tx1"/>
                </a:solidFill>
                <a:latin typeface="FUJI-新ゴ R" pitchFamily="50" charset="-128"/>
                <a:ea typeface="FUJI-新ゴ R" pitchFamily="50" charset="-128"/>
                <a:cs typeface="Meiryo UI" pitchFamily="50" charset="-128"/>
              </a:defRPr>
            </a:lvl3pPr>
            <a:lvl4pPr marL="2132907" indent="-304701">
              <a:defRPr kumimoji="1" sz="1866">
                <a:solidFill>
                  <a:schemeClr val="tx1"/>
                </a:solidFill>
                <a:latin typeface="FUJI-新ゴ R" pitchFamily="50" charset="-128"/>
                <a:ea typeface="FUJI-新ゴ R" pitchFamily="50" charset="-128"/>
                <a:cs typeface="Meiryo UI" pitchFamily="50" charset="-128"/>
              </a:defRPr>
            </a:lvl4pPr>
            <a:lvl5pPr>
              <a:defRPr kumimoji="1" sz="2666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eaLnBrk="0" hangingPunct="0">
              <a:defRPr kumimoji="1" sz="2666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eaLnBrk="0" hangingPunct="0">
              <a:defRPr kumimoji="1" sz="2666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eaLnBrk="0" hangingPunct="0">
              <a:defRPr kumimoji="1" sz="2666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eaLnBrk="0" hangingPunct="0">
              <a:defRPr kumimoji="1" sz="2666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kumimoji="0" lang="de-DE" altLang="ja-JP" sz="933" dirty="0">
                <a:solidFill>
                  <a:srgbClr val="000000">
                    <a:lumMod val="85000"/>
                    <a:lumOff val="15000"/>
                  </a:srgbClr>
                </a:solidFill>
                <a:latin typeface="Arial" charset="0"/>
                <a:ea typeface="ＭＳ Ｐゴシック" charset="-128"/>
              </a:rPr>
              <a:t>Copyright 2019 FUJITSU LIMITED</a:t>
            </a:r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0"/>
          </p:nvPr>
        </p:nvSpPr>
        <p:spPr>
          <a:xfrm>
            <a:off x="553440" y="2935388"/>
            <a:ext cx="2736551" cy="374931"/>
          </a:xfrm>
        </p:spPr>
        <p:txBody>
          <a:bodyPr/>
          <a:lstStyle/>
          <a:p>
            <a:r>
              <a:rPr lang="en-US" altLang="ja-JP" sz="2200" smtClean="0"/>
              <a:t>November </a:t>
            </a:r>
            <a:r>
              <a:rPr lang="en-US" altLang="ja-JP" sz="2200" smtClean="0"/>
              <a:t>21, </a:t>
            </a:r>
            <a:r>
              <a:rPr lang="en-US" altLang="ja-JP" sz="2200" dirty="0" smtClean="0"/>
              <a:t>2019</a:t>
            </a:r>
            <a:endParaRPr kumimoji="1" lang="ja-JP" altLang="en-US" sz="2200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8"/>
          </p:nvPr>
        </p:nvSpPr>
        <p:spPr>
          <a:xfrm>
            <a:off x="561975" y="532395"/>
            <a:ext cx="2847974" cy="1927017"/>
          </a:xfrm>
        </p:spPr>
        <p:txBody>
          <a:bodyPr/>
          <a:lstStyle/>
          <a:p>
            <a:r>
              <a:rPr lang="en-US" altLang="ja-JP" sz="2400" dirty="0" smtClean="0">
                <a:latin typeface="Fujitsu Sans Medium" panose="020B0504060202020204" pitchFamily="34" charset="0"/>
              </a:rPr>
              <a:t>The 11</a:t>
            </a:r>
            <a:r>
              <a:rPr lang="en-US" altLang="ja-JP" sz="2400" baseline="30000" dirty="0" smtClean="0">
                <a:latin typeface="Fujitsu Sans Medium" panose="020B0504060202020204" pitchFamily="34" charset="0"/>
              </a:rPr>
              <a:t>th</a:t>
            </a:r>
            <a:r>
              <a:rPr lang="en-US" altLang="ja-JP" sz="2400" dirty="0" smtClean="0">
                <a:latin typeface="Fujitsu Sans Medium" panose="020B0504060202020204" pitchFamily="34" charset="0"/>
              </a:rPr>
              <a:t> Global </a:t>
            </a:r>
          </a:p>
          <a:p>
            <a:r>
              <a:rPr lang="en-US" altLang="ja-JP" sz="2400" dirty="0" smtClean="0">
                <a:latin typeface="Fujitsu Sans Medium" panose="020B0504060202020204" pitchFamily="34" charset="0"/>
              </a:rPr>
              <a:t>Peter Drucker Forum</a:t>
            </a:r>
          </a:p>
          <a:p>
            <a:endParaRPr lang="en-US" altLang="ja-JP" sz="2400" dirty="0"/>
          </a:p>
          <a:p>
            <a:r>
              <a:rPr lang="en-US" altLang="ja-JP" sz="2400" dirty="0" smtClean="0"/>
              <a:t>A New Era for Strategy</a:t>
            </a:r>
            <a:br>
              <a:rPr lang="en-US" altLang="ja-JP" sz="2400" dirty="0" smtClean="0"/>
            </a:br>
            <a:r>
              <a:rPr lang="en-US" altLang="ja-JP" sz="2400" dirty="0" smtClean="0"/>
              <a:t>and Strategy Making</a:t>
            </a:r>
          </a:p>
        </p:txBody>
      </p:sp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6337166" y="2924192"/>
            <a:ext cx="6024562" cy="12763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FUJI-新ゴ B" panose="020B0700000000000000" pitchFamily="50" charset="-128"/>
              </a:rPr>
              <a:t>T</a:t>
            </a:r>
            <a:r>
              <a:rPr lang="en-US" altLang="ja-JP" sz="4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FUJI-新ゴ B" panose="020B0700000000000000" pitchFamily="50" charset="-128"/>
              </a:rPr>
              <a:t>rust in the digital ecosystem era</a:t>
            </a:r>
            <a:endParaRPr kumimoji="1" lang="ja-JP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FUJI-新ゴ B" panose="020B0700000000000000" pitchFamily="50" charset="-128"/>
            </a:endParaRPr>
          </a:p>
        </p:txBody>
      </p:sp>
      <p:sp>
        <p:nvSpPr>
          <p:cNvPr id="18" name="サブタイトル 2"/>
          <p:cNvSpPr>
            <a:spLocks noGrp="1"/>
          </p:cNvSpPr>
          <p:nvPr>
            <p:ph type="subTitle" idx="1"/>
          </p:nvPr>
        </p:nvSpPr>
        <p:spPr>
          <a:xfrm>
            <a:off x="6337166" y="5164123"/>
            <a:ext cx="4140334" cy="83869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ja-JP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Yoshikuni</a:t>
            </a:r>
            <a:r>
              <a:rPr lang="en-US" altLang="ja-JP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Takashige</a:t>
            </a:r>
            <a:endParaRPr lang="en-US" altLang="ja-JP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Fujitsu Limited</a:t>
            </a:r>
          </a:p>
        </p:txBody>
      </p:sp>
    </p:spTree>
    <p:extLst>
      <p:ext uri="{BB962C8B-B14F-4D97-AF65-F5344CB8AC3E}">
        <p14:creationId xmlns:p14="http://schemas.microsoft.com/office/powerpoint/2010/main" val="8539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0" b="8548"/>
          <a:stretch/>
        </p:blipFill>
        <p:spPr>
          <a:xfrm>
            <a:off x="-7834" y="-16928"/>
            <a:ext cx="12207600" cy="6866464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4" y="141173"/>
            <a:ext cx="1604529" cy="998017"/>
          </a:xfrm>
          <a:prstGeom prst="rect">
            <a:avLst/>
          </a:prstGeom>
        </p:spPr>
      </p:pic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76484" y="6580802"/>
            <a:ext cx="5281083" cy="2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933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ja-JP" dirty="0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  <p:sp>
        <p:nvSpPr>
          <p:cNvPr id="16" name="TextBox 30"/>
          <p:cNvSpPr txBox="1"/>
          <p:nvPr/>
        </p:nvSpPr>
        <p:spPr>
          <a:xfrm>
            <a:off x="1296053" y="1412507"/>
            <a:ext cx="991851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3000"/>
              </a:spcAft>
              <a:buClr>
                <a:prstClr val="white"/>
              </a:buClr>
            </a:pPr>
            <a:r>
              <a:rPr lang="en-US" altLang="ja-JP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jitsu Sans Medium"/>
                <a:ea typeface="FUJI-新ゴ B" panose="020B0700000000000000" pitchFamily="50" charset="-128"/>
              </a:rPr>
              <a:t>Digital is driving a Massively Connected, Autonomous and Distributed World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471812" y="3157249"/>
            <a:ext cx="3238958" cy="2905631"/>
            <a:chOff x="471812" y="3157249"/>
            <a:chExt cx="3238958" cy="290563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12" y="3902880"/>
              <a:ext cx="3238958" cy="2160000"/>
            </a:xfrm>
            <a:prstGeom prst="rect">
              <a:avLst/>
            </a:prstGeom>
            <a:ln>
              <a:noFill/>
            </a:ln>
            <a:effectLst>
              <a:outerShdw blurRad="63500" dist="50800" dir="2700000" algn="tl" rotWithShape="0">
                <a:schemeClr val="bg1"/>
              </a:outerShdw>
            </a:effectLst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637617" y="3157249"/>
              <a:ext cx="2983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jitsu Sans Medium" panose="020B0504060202020204" pitchFamily="34" charset="0"/>
                  <a:ea typeface="FUJI-新ゴ R" panose="020B0400000000000000" pitchFamily="50" charset="-128"/>
                </a:rPr>
                <a:t>Web of Everything</a:t>
              </a:r>
              <a:endParaRPr kumimoji="1" lang="ja-JP" alt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jitsu Sans Medium" panose="020B0504060202020204" pitchFamily="34" charset="0"/>
                <a:ea typeface="FUJI-新ゴ R" panose="020B0400000000000000" pitchFamily="50" charset="-128"/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8266941" y="3157249"/>
            <a:ext cx="3682418" cy="2903861"/>
            <a:chOff x="8266941" y="3157249"/>
            <a:chExt cx="3682418" cy="2903861"/>
          </a:xfrm>
        </p:grpSpPr>
        <p:sp>
          <p:nvSpPr>
            <p:cNvPr id="32" name="正方形/長方形 31"/>
            <p:cNvSpPr/>
            <p:nvPr/>
          </p:nvSpPr>
          <p:spPr bwMode="gray">
            <a:xfrm>
              <a:off x="8499671" y="3901110"/>
              <a:ext cx="3240000" cy="2160000"/>
            </a:xfrm>
            <a:prstGeom prst="rect">
              <a:avLst/>
            </a:prstGeom>
            <a:gradFill flip="none" rotWithShape="1">
              <a:gsLst>
                <a:gs pos="0">
                  <a:srgbClr val="000066">
                    <a:alpha val="89804"/>
                  </a:srgbClr>
                </a:gs>
                <a:gs pos="100000">
                  <a:schemeClr val="bg1">
                    <a:lumMod val="100000"/>
                    <a:alpha val="50000"/>
                  </a:schemeClr>
                </a:gs>
                <a:gs pos="56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ln w="9525" cap="flat" cmpd="sng" algn="ctr">
              <a:solidFill>
                <a:srgbClr val="87867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50800" dir="2700000" algn="tl" rotWithShape="0">
                <a:schemeClr val="bg1"/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ctr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0" i="0" u="none" strike="noStrike" cap="none" normalizeH="0" baseline="0" dirty="0" err="1" smtClean="0">
                <a:ln>
                  <a:noFill/>
                </a:ln>
                <a:effectLst/>
                <a:latin typeface="Fujitsu Sans" panose="020B0404060202020204" pitchFamily="34" charset="0"/>
                <a:ea typeface="FUJI-新ゴ R" panose="020B0400000000000000" pitchFamily="50" charset="-128"/>
              </a:endParaRPr>
            </a:p>
          </p:txBody>
        </p:sp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217" y="4007924"/>
              <a:ext cx="2299610" cy="2007952"/>
            </a:xfrm>
            <a:prstGeom prst="rect">
              <a:avLst/>
            </a:prstGeom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8266941" y="3157249"/>
              <a:ext cx="36824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jitsu Sans Medium" panose="020B0504060202020204" pitchFamily="34" charset="0"/>
                  <a:ea typeface="FUJI-新ゴ R" panose="020B0400000000000000" pitchFamily="50" charset="-128"/>
                </a:rPr>
                <a:t>Distributed Ecosystems</a:t>
              </a:r>
              <a:endParaRPr kumimoji="1" lang="ja-JP" alt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jitsu Sans Medium" panose="020B0504060202020204" pitchFamily="34" charset="0"/>
                <a:ea typeface="FUJI-新ゴ R" panose="020B0400000000000000" pitchFamily="50" charset="-128"/>
              </a:endParaRP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4477568" y="3157249"/>
            <a:ext cx="3256592" cy="2904889"/>
            <a:chOff x="4477568" y="3157249"/>
            <a:chExt cx="3256592" cy="2904889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4" r="4978"/>
            <a:stretch/>
          </p:blipFill>
          <p:spPr>
            <a:xfrm>
              <a:off x="4477568" y="3902138"/>
              <a:ext cx="3238159" cy="2160000"/>
            </a:xfrm>
            <a:prstGeom prst="rect">
              <a:avLst/>
            </a:prstGeom>
            <a:effectLst>
              <a:outerShdw blurRad="63500" dist="50800" dir="2700000" algn="tl" rotWithShape="0">
                <a:schemeClr val="bg1"/>
              </a:outerShdw>
            </a:effectLst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4532514" y="3157249"/>
              <a:ext cx="32016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jitsu Sans Medium" panose="020B0504060202020204" pitchFamily="34" charset="0"/>
                  <a:ea typeface="FUJI-新ゴ R" panose="020B0400000000000000" pitchFamily="50" charset="-128"/>
                </a:rPr>
                <a:t>Autonomous Things</a:t>
              </a:r>
              <a:endParaRPr kumimoji="1" lang="ja-JP" alt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jitsu Sans Medium" panose="020B0504060202020204" pitchFamily="34" charset="0"/>
                <a:ea typeface="FUJI-新ゴ R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9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5"/>
          <a:stretch/>
        </p:blipFill>
        <p:spPr>
          <a:xfrm>
            <a:off x="0" y="-10274"/>
            <a:ext cx="12204000" cy="6868274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ja-JP" smtClean="0">
                <a:solidFill>
                  <a:srgbClr val="FFFFFF"/>
                </a:solidFill>
              </a:rPr>
              <a:t>Copyright 2019 FUJITSU LIMITED</a:t>
            </a:r>
            <a:endParaRPr lang="de-DE" altLang="ja-JP" dirty="0">
              <a:solidFill>
                <a:srgbClr val="FFFFFF"/>
              </a:solidFill>
            </a:endParaRPr>
          </a:p>
        </p:txBody>
      </p:sp>
      <p:sp>
        <p:nvSpPr>
          <p:cNvPr id="10" name="TextBox 30"/>
          <p:cNvSpPr txBox="1"/>
          <p:nvPr/>
        </p:nvSpPr>
        <p:spPr>
          <a:xfrm>
            <a:off x="2587625" y="1694636"/>
            <a:ext cx="66294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3000"/>
              </a:spcAft>
              <a:buClr>
                <a:prstClr val="white"/>
              </a:buClr>
            </a:pPr>
            <a:r>
              <a:rPr lang="en-US" altLang="ja-JP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FUJI-新ゴ B" panose="020B0700000000000000" pitchFamily="50" charset="-128"/>
              </a:rPr>
              <a:t>A Chaotic Wor</a:t>
            </a:r>
            <a:r>
              <a:rPr lang="en-US" altLang="ja-JP" sz="5400" dirty="0" smtClean="0">
                <a:latin typeface="+mj-lt"/>
                <a:ea typeface="FUJI-新ゴ B" panose="020B0700000000000000" pitchFamily="50" charset="-128"/>
              </a:rPr>
              <a:t>ld</a:t>
            </a: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4" y="141173"/>
            <a:ext cx="1604529" cy="998017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4477442" y="3157249"/>
            <a:ext cx="3240249" cy="2905631"/>
            <a:chOff x="4477442" y="3157249"/>
            <a:chExt cx="3240249" cy="2905631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6"/>
            <a:stretch/>
          </p:blipFill>
          <p:spPr>
            <a:xfrm>
              <a:off x="4477442" y="3902880"/>
              <a:ext cx="3240249" cy="2160000"/>
            </a:xfrm>
            <a:prstGeom prst="rect">
              <a:avLst/>
            </a:prstGeom>
            <a:ln>
              <a:noFill/>
            </a:ln>
            <a:effectLst>
              <a:outerShdw blurRad="63500" dist="50800" dir="2700000" algn="tl" rotWithShape="0">
                <a:schemeClr val="tx1"/>
              </a:outerShdw>
            </a:effectLst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4738065" y="3157249"/>
              <a:ext cx="26564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jitsu Sans Medium" panose="020B0504060202020204" pitchFamily="34" charset="0"/>
                  <a:ea typeface="FUJI-新ゴ R" panose="020B0400000000000000" pitchFamily="50" charset="-128"/>
                </a:rPr>
                <a:t>Judgement of AI</a:t>
              </a:r>
              <a:endParaRPr kumimoji="1" lang="ja-JP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jitsu Sans Medium" panose="020B0504060202020204" pitchFamily="34" charset="0"/>
                <a:ea typeface="FUJI-新ゴ R" panose="020B0400000000000000" pitchFamily="50" charset="-128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8484363" y="3157249"/>
            <a:ext cx="3239227" cy="2905631"/>
            <a:chOff x="8484363" y="3157249"/>
            <a:chExt cx="3239227" cy="2905631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9129988" y="3157249"/>
              <a:ext cx="18788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jitsu Sans Medium" panose="020B0504060202020204" pitchFamily="34" charset="0"/>
                  <a:ea typeface="FUJI-新ゴ R" panose="020B0400000000000000" pitchFamily="50" charset="-128"/>
                </a:rPr>
                <a:t>Complexity</a:t>
              </a:r>
              <a:endParaRPr kumimoji="1" lang="ja-JP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jitsu Sans Medium" panose="020B0504060202020204" pitchFamily="34" charset="0"/>
                <a:ea typeface="FUJI-新ゴ R" panose="020B0400000000000000" pitchFamily="50" charset="-128"/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85" b="4611"/>
            <a:stretch/>
          </p:blipFill>
          <p:spPr>
            <a:xfrm>
              <a:off x="8484363" y="3902880"/>
              <a:ext cx="3239227" cy="2160000"/>
            </a:xfrm>
            <a:prstGeom prst="rect">
              <a:avLst/>
            </a:prstGeom>
            <a:ln>
              <a:noFill/>
            </a:ln>
            <a:effectLst>
              <a:outerShdw blurRad="63500" dist="50800" dir="2700000" algn="tl" rotWithShape="0">
                <a:schemeClr val="tx1"/>
              </a:outerShdw>
            </a:effectLst>
          </p:spPr>
        </p:pic>
      </p:grpSp>
      <p:grpSp>
        <p:nvGrpSpPr>
          <p:cNvPr id="6" name="グループ化 5"/>
          <p:cNvGrpSpPr/>
          <p:nvPr/>
        </p:nvGrpSpPr>
        <p:grpSpPr>
          <a:xfrm>
            <a:off x="516955" y="3157249"/>
            <a:ext cx="3236359" cy="2917509"/>
            <a:chOff x="516955" y="3157249"/>
            <a:chExt cx="3236359" cy="2917509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707534" y="3157249"/>
              <a:ext cx="27381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jitsu Sans Medium" panose="020B0504060202020204" pitchFamily="34" charset="0"/>
                  <a:ea typeface="FUJI-新ゴ R" panose="020B0400000000000000" pitchFamily="50" charset="-128"/>
                </a:rPr>
                <a:t>Data and Privacy</a:t>
              </a:r>
              <a:endParaRPr kumimoji="1" lang="ja-JP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jitsu Sans Medium" panose="020B0504060202020204" pitchFamily="34" charset="0"/>
                <a:ea typeface="FUJI-新ゴ R" panose="020B0400000000000000" pitchFamily="50" charset="-128"/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3" r="7856"/>
            <a:stretch/>
          </p:blipFill>
          <p:spPr>
            <a:xfrm>
              <a:off x="516955" y="3914758"/>
              <a:ext cx="3236359" cy="2160000"/>
            </a:xfrm>
            <a:prstGeom prst="rect">
              <a:avLst/>
            </a:prstGeom>
            <a:effectLst>
              <a:outerShdw blurRad="63500" dist="50800" dir="2700000" algn="tl" rotWithShape="0">
                <a:schemeClr val="tx1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687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" y="0"/>
            <a:ext cx="12191356" cy="6858000"/>
          </a:xfrm>
          <a:prstGeom prst="rect">
            <a:avLst/>
          </a:prstGeom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gray">
          <a:xfrm>
            <a:off x="9359356" y="6517321"/>
            <a:ext cx="2496433" cy="34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933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ctr" rtl="0" fontAlgn="ctr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ctr" rtl="0" fontAlgn="ctr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ctr" rtl="0" fontAlgn="ctr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ctr" rtl="0" fontAlgn="ctr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16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16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16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16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de-DE" altLang="ja-JP" dirty="0">
                <a:solidFill>
                  <a:srgbClr val="000000"/>
                </a:solidFill>
              </a:rPr>
              <a:t>Copyright 2019 FUJITSU LIMITED</a:t>
            </a:r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862733" y="1659855"/>
            <a:ext cx="10085916" cy="789954"/>
          </a:xfrm>
        </p:spPr>
        <p:txBody>
          <a:bodyPr/>
          <a:lstStyle/>
          <a:p>
            <a:pPr algn="ctr"/>
            <a:r>
              <a:rPr lang="en-US" altLang="ja-JP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Keys to Trusted Ecosystems</a:t>
            </a:r>
            <a:endParaRPr kumimoji="1" lang="ja-JP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10679285" y="332215"/>
            <a:ext cx="1189201" cy="579788"/>
            <a:chOff x="8010525" y="249238"/>
            <a:chExt cx="892176" cy="434975"/>
          </a:xfrm>
        </p:grpSpPr>
        <p:sp>
          <p:nvSpPr>
            <p:cNvPr id="15" name="Freeform 13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399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484633" y="3157249"/>
            <a:ext cx="3236975" cy="2914669"/>
            <a:chOff x="484633" y="3157249"/>
            <a:chExt cx="3236975" cy="2914669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8" t="15359" r="10336"/>
            <a:stretch/>
          </p:blipFill>
          <p:spPr>
            <a:xfrm>
              <a:off x="484633" y="3911918"/>
              <a:ext cx="3236975" cy="2160000"/>
            </a:xfrm>
            <a:prstGeom prst="rect">
              <a:avLst/>
            </a:prstGeom>
            <a:ln>
              <a:noFill/>
            </a:ln>
            <a:effectLst>
              <a:outerShdw blurRad="63500" dist="50800" dir="2700000" algn="tl" rotWithShape="0">
                <a:schemeClr val="tx1">
                  <a:lumMod val="50000"/>
                  <a:lumOff val="50000"/>
                </a:schemeClr>
              </a:outerShdw>
            </a:effectLst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914910" y="3157249"/>
              <a:ext cx="2493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jitsu Sans Medium" panose="020B0504060202020204" pitchFamily="34" charset="0"/>
                  <a:ea typeface="FUJI-新ゴ R" panose="020B0400000000000000" pitchFamily="50" charset="-128"/>
                </a:rPr>
                <a:t>Purpose-driven</a:t>
              </a:r>
              <a:endParaRPr kumimoji="1" lang="ja-JP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jitsu Sans Medium" panose="020B0504060202020204" pitchFamily="34" charset="0"/>
                <a:ea typeface="FUJI-新ゴ R" panose="020B0400000000000000" pitchFamily="50" charset="-128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4489704" y="3157249"/>
            <a:ext cx="3242640" cy="2914669"/>
            <a:chOff x="4489704" y="3157249"/>
            <a:chExt cx="3242640" cy="2914669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8" t="2783" r="11843" b="23004"/>
            <a:stretch/>
          </p:blipFill>
          <p:spPr>
            <a:xfrm>
              <a:off x="4489704" y="3911918"/>
              <a:ext cx="3242640" cy="2160000"/>
            </a:xfrm>
            <a:prstGeom prst="rect">
              <a:avLst/>
            </a:prstGeom>
            <a:ln>
              <a:noFill/>
            </a:ln>
            <a:effectLst>
              <a:outerShdw blurRad="63500" dist="50800" dir="2700000" algn="tl" rotWithShape="0">
                <a:schemeClr val="tx1">
                  <a:lumMod val="50000"/>
                  <a:lumOff val="50000"/>
                </a:schemeClr>
              </a:outerShdw>
            </a:effectLst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4860242" y="3157249"/>
              <a:ext cx="24338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jitsu Sans Medium" panose="020B0504060202020204" pitchFamily="34" charset="0"/>
                  <a:ea typeface="FUJI-新ゴ R" panose="020B0400000000000000" pitchFamily="50" charset="-128"/>
                </a:rPr>
                <a:t>Human Centric</a:t>
              </a:r>
              <a:endParaRPr kumimoji="1" lang="ja-JP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jitsu Sans Medium" panose="020B0504060202020204" pitchFamily="34" charset="0"/>
                <a:ea typeface="FUJI-新ゴ R" panose="020B0400000000000000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8487942" y="3157249"/>
            <a:ext cx="3236649" cy="2914669"/>
            <a:chOff x="8487942" y="3157249"/>
            <a:chExt cx="3236649" cy="2914669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7942" y="3911918"/>
              <a:ext cx="3236649" cy="2160000"/>
            </a:xfrm>
            <a:prstGeom prst="rect">
              <a:avLst/>
            </a:prstGeom>
            <a:ln>
              <a:noFill/>
            </a:ln>
            <a:effectLst>
              <a:outerShdw blurRad="63500" dist="50800" dir="2700000" algn="tl" rotWithShape="0">
                <a:schemeClr val="tx1">
                  <a:lumMod val="50000"/>
                  <a:lumOff val="50000"/>
                </a:schemeClr>
              </a:outerShdw>
            </a:effectLst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9113071" y="3157249"/>
              <a:ext cx="20193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jitsu Sans Medium" panose="020B0504060202020204" pitchFamily="34" charset="0"/>
                  <a:ea typeface="FUJI-新ゴ R" panose="020B0400000000000000" pitchFamily="50" charset="-128"/>
                </a:rPr>
                <a:t>Digital Trust</a:t>
              </a:r>
              <a:endParaRPr kumimoji="1" lang="ja-JP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jitsu Sans Medium" panose="020B0504060202020204" pitchFamily="34" charset="0"/>
                <a:ea typeface="FUJI-新ゴ R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76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5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al_master_without_Header">
  <a:themeElements>
    <a:clrScheme name="F_Tool_6_JA_R 1">
      <a:dk1>
        <a:srgbClr val="000000"/>
      </a:dk1>
      <a:lt1>
        <a:srgbClr val="FFFFFF"/>
      </a:lt1>
      <a:dk2>
        <a:srgbClr val="000000"/>
      </a:dk2>
      <a:lt2>
        <a:srgbClr val="B1B1AC"/>
      </a:lt2>
      <a:accent1>
        <a:srgbClr val="F8C6C5"/>
      </a:accent1>
      <a:accent2>
        <a:srgbClr val="B22B30"/>
      </a:accent2>
      <a:accent3>
        <a:srgbClr val="FFFFFF"/>
      </a:accent3>
      <a:accent4>
        <a:srgbClr val="000000"/>
      </a:accent4>
      <a:accent5>
        <a:srgbClr val="FBDFDF"/>
      </a:accent5>
      <a:accent6>
        <a:srgbClr val="A1262A"/>
      </a:accent6>
      <a:hlink>
        <a:srgbClr val="105D9C"/>
      </a:hlink>
      <a:folHlink>
        <a:srgbClr val="4B4595"/>
      </a:folHlink>
    </a:clrScheme>
    <a:fontScheme name="ユーザー定義 1">
      <a:majorFont>
        <a:latin typeface="Fujitsu Sans Medium"/>
        <a:ea typeface="FUJI-新ゴ M"/>
        <a:cs typeface=""/>
      </a:majorFont>
      <a:minorFont>
        <a:latin typeface="Fujitsu Sans"/>
        <a:ea typeface="FUJI-新ゴ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FFFFFF"/>
        </a:solidFill>
        <a:ln w="9525" cap="flat" cmpd="sng" algn="ctr">
          <a:solidFill>
            <a:srgbClr val="87867E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600" b="0" i="0" u="none" strike="noStrike" cap="none" normalizeH="0" baseline="0" dirty="0" err="1" smtClean="0">
            <a:ln>
              <a:noFill/>
            </a:ln>
            <a:effectLst/>
            <a:latin typeface="Fujitsu Sans" panose="020B0404060202020204" pitchFamily="34" charset="0"/>
            <a:ea typeface="FUJI-新ゴ R" panose="020B04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FF"/>
            </a:gs>
            <a:gs pos="100000">
              <a:srgbClr val="CACAC7"/>
            </a:gs>
          </a:gsLst>
          <a:lin ang="5400000" scaled="1"/>
        </a:gradFill>
        <a:ln w="9525" cap="flat" cmpd="sng" algn="ctr">
          <a:solidFill>
            <a:srgbClr val="57564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dirty="0" err="1" smtClean="0">
            <a:latin typeface="Fujitsu Sans" panose="020B0404060202020204" pitchFamily="34" charset="0"/>
            <a:ea typeface="FUJI-新ゴ R" panose="020B0400000000000000" pitchFamily="50" charset="-128"/>
          </a:defRPr>
        </a:defPPr>
      </a:lstStyle>
    </a:txDef>
  </a:objectDefaults>
  <a:extraClrSchemeLst>
    <a:extraClrScheme>
      <a:clrScheme name="F_Tool_6_JA_R 1">
        <a:dk1>
          <a:srgbClr val="000000"/>
        </a:dk1>
        <a:lt1>
          <a:srgbClr val="FFFFFF"/>
        </a:lt1>
        <a:dk2>
          <a:srgbClr val="000000"/>
        </a:dk2>
        <a:lt2>
          <a:srgbClr val="B1B1AC"/>
        </a:lt2>
        <a:accent1>
          <a:srgbClr val="F8C6C5"/>
        </a:accent1>
        <a:accent2>
          <a:srgbClr val="B22B30"/>
        </a:accent2>
        <a:accent3>
          <a:srgbClr val="FFFFFF"/>
        </a:accent3>
        <a:accent4>
          <a:srgbClr val="000000"/>
        </a:accent4>
        <a:accent5>
          <a:srgbClr val="FBDFDF"/>
        </a:accent5>
        <a:accent6>
          <a:srgbClr val="A1262A"/>
        </a:accent6>
        <a:hlink>
          <a:srgbClr val="105D9C"/>
        </a:hlink>
        <a:folHlink>
          <a:srgbClr val="4B45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Global_master_without_Header">
  <a:themeElements>
    <a:clrScheme name="F_Tool_6_JA_R 1">
      <a:dk1>
        <a:srgbClr val="000000"/>
      </a:dk1>
      <a:lt1>
        <a:srgbClr val="FFFFFF"/>
      </a:lt1>
      <a:dk2>
        <a:srgbClr val="000000"/>
      </a:dk2>
      <a:lt2>
        <a:srgbClr val="B1B1AC"/>
      </a:lt2>
      <a:accent1>
        <a:srgbClr val="F8C6C5"/>
      </a:accent1>
      <a:accent2>
        <a:srgbClr val="B22B30"/>
      </a:accent2>
      <a:accent3>
        <a:srgbClr val="FFFFFF"/>
      </a:accent3>
      <a:accent4>
        <a:srgbClr val="000000"/>
      </a:accent4>
      <a:accent5>
        <a:srgbClr val="FBDFDF"/>
      </a:accent5>
      <a:accent6>
        <a:srgbClr val="A1262A"/>
      </a:accent6>
      <a:hlink>
        <a:srgbClr val="105D9C"/>
      </a:hlink>
      <a:folHlink>
        <a:srgbClr val="4B4595"/>
      </a:folHlink>
    </a:clrScheme>
    <a:fontScheme name="ユーザー定義 1">
      <a:majorFont>
        <a:latin typeface="Fujitsu Sans Medium"/>
        <a:ea typeface="FUJI-新ゴ M"/>
        <a:cs typeface=""/>
      </a:majorFont>
      <a:minorFont>
        <a:latin typeface="Fujitsu Sans"/>
        <a:ea typeface="FUJI-新ゴ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FFFFFF"/>
        </a:solidFill>
        <a:ln w="9525" cap="flat" cmpd="sng" algn="ctr">
          <a:solidFill>
            <a:srgbClr val="87867E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600" b="0" i="0" u="none" strike="noStrike" cap="none" normalizeH="0" baseline="0" dirty="0" err="1" smtClean="0">
            <a:ln>
              <a:noFill/>
            </a:ln>
            <a:effectLst/>
            <a:latin typeface="Fujitsu Sans" panose="020B0404060202020204" pitchFamily="34" charset="0"/>
            <a:ea typeface="FUJI-新ゴ R" panose="020B04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FF"/>
            </a:gs>
            <a:gs pos="100000">
              <a:srgbClr val="CACAC7"/>
            </a:gs>
          </a:gsLst>
          <a:lin ang="5400000" scaled="1"/>
        </a:gradFill>
        <a:ln w="9525" cap="flat" cmpd="sng" algn="ctr">
          <a:solidFill>
            <a:srgbClr val="57564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dirty="0" err="1" smtClean="0">
            <a:latin typeface="Fujitsu Sans" panose="020B0404060202020204" pitchFamily="34" charset="0"/>
            <a:ea typeface="FUJI-新ゴ R" panose="020B0400000000000000" pitchFamily="50" charset="-128"/>
          </a:defRPr>
        </a:defPPr>
      </a:lstStyle>
    </a:txDef>
  </a:objectDefaults>
  <a:extraClrSchemeLst>
    <a:extraClrScheme>
      <a:clrScheme name="F_Tool_6_JA_R 1">
        <a:dk1>
          <a:srgbClr val="000000"/>
        </a:dk1>
        <a:lt1>
          <a:srgbClr val="FFFFFF"/>
        </a:lt1>
        <a:dk2>
          <a:srgbClr val="000000"/>
        </a:dk2>
        <a:lt2>
          <a:srgbClr val="B1B1AC"/>
        </a:lt2>
        <a:accent1>
          <a:srgbClr val="F8C6C5"/>
        </a:accent1>
        <a:accent2>
          <a:srgbClr val="B22B30"/>
        </a:accent2>
        <a:accent3>
          <a:srgbClr val="FFFFFF"/>
        </a:accent3>
        <a:accent4>
          <a:srgbClr val="000000"/>
        </a:accent4>
        <a:accent5>
          <a:srgbClr val="FBDFDF"/>
        </a:accent5>
        <a:accent6>
          <a:srgbClr val="A1262A"/>
        </a:accent6>
        <a:hlink>
          <a:srgbClr val="105D9C"/>
        </a:hlink>
        <a:folHlink>
          <a:srgbClr val="4B45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_Tool_6_JA_R">
  <a:themeElements>
    <a:clrScheme name="F_Tool_6_JA_R 1">
      <a:dk1>
        <a:srgbClr val="000000"/>
      </a:dk1>
      <a:lt1>
        <a:srgbClr val="FFFFFF"/>
      </a:lt1>
      <a:dk2>
        <a:srgbClr val="000000"/>
      </a:dk2>
      <a:lt2>
        <a:srgbClr val="B1B1AC"/>
      </a:lt2>
      <a:accent1>
        <a:srgbClr val="F8C6C5"/>
      </a:accent1>
      <a:accent2>
        <a:srgbClr val="B22B30"/>
      </a:accent2>
      <a:accent3>
        <a:srgbClr val="FFFFFF"/>
      </a:accent3>
      <a:accent4>
        <a:srgbClr val="000000"/>
      </a:accent4>
      <a:accent5>
        <a:srgbClr val="FBDFDF"/>
      </a:accent5>
      <a:accent6>
        <a:srgbClr val="A1262A"/>
      </a:accent6>
      <a:hlink>
        <a:srgbClr val="105D9C"/>
      </a:hlink>
      <a:folHlink>
        <a:srgbClr val="4B4595"/>
      </a:folHlink>
    </a:clrScheme>
    <a:fontScheme name="F_Tool_6_JA_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FFFFFF"/>
        </a:solidFill>
        <a:ln w="9525" cap="flat" cmpd="sng" algn="ctr">
          <a:solidFill>
            <a:srgbClr val="87867E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600" b="0" i="0" u="none" strike="noStrike" cap="none" normalizeH="0" baseline="0" dirty="0" smtClean="0">
            <a:ln>
              <a:noFill/>
            </a:ln>
            <a:effectLst/>
            <a:latin typeface="FUJI-新ゴ R" panose="020B0400000000000000" pitchFamily="50" charset="-128"/>
            <a:ea typeface="FUJI-新ゴ R" panose="020B04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FF"/>
            </a:gs>
            <a:gs pos="100000">
              <a:srgbClr val="CACAC7"/>
            </a:gs>
          </a:gsLst>
          <a:lin ang="5400000" scaled="1"/>
        </a:gradFill>
        <a:ln w="9525" cap="flat" cmpd="sng" algn="ctr">
          <a:solidFill>
            <a:srgbClr val="57564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dirty="0" smtClean="0">
            <a:latin typeface="FUJI-新ゴ R" panose="020B0400000000000000" pitchFamily="50" charset="-128"/>
            <a:ea typeface="FUJI-新ゴ R" panose="020B0400000000000000" pitchFamily="50" charset="-128"/>
          </a:defRPr>
        </a:defPPr>
      </a:lstStyle>
    </a:txDef>
  </a:objectDefaults>
  <a:extraClrSchemeLst>
    <a:extraClrScheme>
      <a:clrScheme name="F_Tool_6_JA_R 1">
        <a:dk1>
          <a:srgbClr val="000000"/>
        </a:dk1>
        <a:lt1>
          <a:srgbClr val="FFFFFF"/>
        </a:lt1>
        <a:dk2>
          <a:srgbClr val="000000"/>
        </a:dk2>
        <a:lt2>
          <a:srgbClr val="B1B1AC"/>
        </a:lt2>
        <a:accent1>
          <a:srgbClr val="F8C6C5"/>
        </a:accent1>
        <a:accent2>
          <a:srgbClr val="B22B30"/>
        </a:accent2>
        <a:accent3>
          <a:srgbClr val="FFFFFF"/>
        </a:accent3>
        <a:accent4>
          <a:srgbClr val="000000"/>
        </a:accent4>
        <a:accent5>
          <a:srgbClr val="FBDFDF"/>
        </a:accent5>
        <a:accent6>
          <a:srgbClr val="A1262A"/>
        </a:accent6>
        <a:hlink>
          <a:srgbClr val="105D9C"/>
        </a:hlink>
        <a:folHlink>
          <a:srgbClr val="4B45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Global_master_without_Header">
  <a:themeElements>
    <a:clrScheme name="F_Tool_6_JA_R 1">
      <a:dk1>
        <a:srgbClr val="000000"/>
      </a:dk1>
      <a:lt1>
        <a:srgbClr val="FFFFFF"/>
      </a:lt1>
      <a:dk2>
        <a:srgbClr val="000000"/>
      </a:dk2>
      <a:lt2>
        <a:srgbClr val="B1B1AC"/>
      </a:lt2>
      <a:accent1>
        <a:srgbClr val="F8C6C5"/>
      </a:accent1>
      <a:accent2>
        <a:srgbClr val="B22B30"/>
      </a:accent2>
      <a:accent3>
        <a:srgbClr val="FFFFFF"/>
      </a:accent3>
      <a:accent4>
        <a:srgbClr val="000000"/>
      </a:accent4>
      <a:accent5>
        <a:srgbClr val="FBDFDF"/>
      </a:accent5>
      <a:accent6>
        <a:srgbClr val="A1262A"/>
      </a:accent6>
      <a:hlink>
        <a:srgbClr val="105D9C"/>
      </a:hlink>
      <a:folHlink>
        <a:srgbClr val="4B4595"/>
      </a:folHlink>
    </a:clrScheme>
    <a:fontScheme name="ユーザー定義 1">
      <a:majorFont>
        <a:latin typeface="Fujitsu Sans Medium"/>
        <a:ea typeface="FUJI-新ゴ M"/>
        <a:cs typeface=""/>
      </a:majorFont>
      <a:minorFont>
        <a:latin typeface="Fujitsu Sans"/>
        <a:ea typeface="FUJI-新ゴ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FFFFFF"/>
        </a:solidFill>
        <a:ln w="9525" cap="flat" cmpd="sng" algn="ctr">
          <a:solidFill>
            <a:srgbClr val="87867E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600" b="0" i="0" u="none" strike="noStrike" cap="none" normalizeH="0" baseline="0" dirty="0" err="1" smtClean="0">
            <a:ln>
              <a:noFill/>
            </a:ln>
            <a:effectLst/>
            <a:latin typeface="Fujitsu Sans" panose="020B0404060202020204" pitchFamily="34" charset="0"/>
            <a:ea typeface="FUJI-新ゴ R" panose="020B04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FF"/>
            </a:gs>
            <a:gs pos="100000">
              <a:srgbClr val="CACAC7"/>
            </a:gs>
          </a:gsLst>
          <a:lin ang="5400000" scaled="1"/>
        </a:gradFill>
        <a:ln w="9525" cap="flat" cmpd="sng" algn="ctr">
          <a:solidFill>
            <a:srgbClr val="57564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dirty="0" err="1" smtClean="0">
            <a:latin typeface="Fujitsu Sans" panose="020B0404060202020204" pitchFamily="34" charset="0"/>
            <a:ea typeface="FUJI-新ゴ R" panose="020B0400000000000000" pitchFamily="50" charset="-128"/>
          </a:defRPr>
        </a:defPPr>
      </a:lstStyle>
    </a:txDef>
  </a:objectDefaults>
  <a:extraClrSchemeLst>
    <a:extraClrScheme>
      <a:clrScheme name="F_Tool_6_JA_R 1">
        <a:dk1>
          <a:srgbClr val="000000"/>
        </a:dk1>
        <a:lt1>
          <a:srgbClr val="FFFFFF"/>
        </a:lt1>
        <a:dk2>
          <a:srgbClr val="000000"/>
        </a:dk2>
        <a:lt2>
          <a:srgbClr val="B1B1AC"/>
        </a:lt2>
        <a:accent1>
          <a:srgbClr val="F8C6C5"/>
        </a:accent1>
        <a:accent2>
          <a:srgbClr val="B22B30"/>
        </a:accent2>
        <a:accent3>
          <a:srgbClr val="FFFFFF"/>
        </a:accent3>
        <a:accent4>
          <a:srgbClr val="000000"/>
        </a:accent4>
        <a:accent5>
          <a:srgbClr val="FBDFDF"/>
        </a:accent5>
        <a:accent6>
          <a:srgbClr val="A1262A"/>
        </a:accent6>
        <a:hlink>
          <a:srgbClr val="105D9C"/>
        </a:hlink>
        <a:folHlink>
          <a:srgbClr val="4B45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F_Tool_6_JA_R">
  <a:themeElements>
    <a:clrScheme name="F_Tool_6_JA_R 1">
      <a:dk1>
        <a:srgbClr val="000000"/>
      </a:dk1>
      <a:lt1>
        <a:srgbClr val="FFFFFF"/>
      </a:lt1>
      <a:dk2>
        <a:srgbClr val="000000"/>
      </a:dk2>
      <a:lt2>
        <a:srgbClr val="B1B1AC"/>
      </a:lt2>
      <a:accent1>
        <a:srgbClr val="F8C6C5"/>
      </a:accent1>
      <a:accent2>
        <a:srgbClr val="B22B30"/>
      </a:accent2>
      <a:accent3>
        <a:srgbClr val="FFFFFF"/>
      </a:accent3>
      <a:accent4>
        <a:srgbClr val="000000"/>
      </a:accent4>
      <a:accent5>
        <a:srgbClr val="FBDFDF"/>
      </a:accent5>
      <a:accent6>
        <a:srgbClr val="A1262A"/>
      </a:accent6>
      <a:hlink>
        <a:srgbClr val="105D9C"/>
      </a:hlink>
      <a:folHlink>
        <a:srgbClr val="4B4595"/>
      </a:folHlink>
    </a:clrScheme>
    <a:fontScheme name="F_Tool_6_JA_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FFFFFF"/>
        </a:solidFill>
        <a:ln w="9525" cap="flat" cmpd="sng" algn="ctr">
          <a:solidFill>
            <a:srgbClr val="87867E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600" b="0" i="0" u="none" strike="noStrike" cap="none" normalizeH="0" baseline="0" dirty="0" smtClean="0">
            <a:ln>
              <a:noFill/>
            </a:ln>
            <a:effectLst/>
            <a:latin typeface="FUJI-新ゴ R" panose="020B0400000000000000" pitchFamily="50" charset="-128"/>
            <a:ea typeface="FUJI-新ゴ R" panose="020B04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FF"/>
            </a:gs>
            <a:gs pos="100000">
              <a:srgbClr val="CACAC7"/>
            </a:gs>
          </a:gsLst>
          <a:lin ang="5400000" scaled="1"/>
        </a:gradFill>
        <a:ln w="9525" cap="flat" cmpd="sng" algn="ctr">
          <a:solidFill>
            <a:srgbClr val="57564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dirty="0" smtClean="0">
            <a:latin typeface="FUJI-新ゴ R" panose="020B0400000000000000" pitchFamily="50" charset="-128"/>
            <a:ea typeface="FUJI-新ゴ R" panose="020B0400000000000000" pitchFamily="50" charset="-128"/>
          </a:defRPr>
        </a:defPPr>
      </a:lstStyle>
    </a:txDef>
  </a:objectDefaults>
  <a:extraClrSchemeLst>
    <a:extraClrScheme>
      <a:clrScheme name="F_Tool_6_JA_R 1">
        <a:dk1>
          <a:srgbClr val="000000"/>
        </a:dk1>
        <a:lt1>
          <a:srgbClr val="FFFFFF"/>
        </a:lt1>
        <a:dk2>
          <a:srgbClr val="000000"/>
        </a:dk2>
        <a:lt2>
          <a:srgbClr val="B1B1AC"/>
        </a:lt2>
        <a:accent1>
          <a:srgbClr val="F8C6C5"/>
        </a:accent1>
        <a:accent2>
          <a:srgbClr val="B22B30"/>
        </a:accent2>
        <a:accent3>
          <a:srgbClr val="FFFFFF"/>
        </a:accent3>
        <a:accent4>
          <a:srgbClr val="000000"/>
        </a:accent4>
        <a:accent5>
          <a:srgbClr val="FBDFDF"/>
        </a:accent5>
        <a:accent6>
          <a:srgbClr val="A1262A"/>
        </a:accent6>
        <a:hlink>
          <a:srgbClr val="105D9C"/>
        </a:hlink>
        <a:folHlink>
          <a:srgbClr val="4B45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Global_master_without_Header">
  <a:themeElements>
    <a:clrScheme name="F_Tool_6_JA_R 1">
      <a:dk1>
        <a:srgbClr val="000000"/>
      </a:dk1>
      <a:lt1>
        <a:srgbClr val="FFFFFF"/>
      </a:lt1>
      <a:dk2>
        <a:srgbClr val="000000"/>
      </a:dk2>
      <a:lt2>
        <a:srgbClr val="B1B1AC"/>
      </a:lt2>
      <a:accent1>
        <a:srgbClr val="F8C6C5"/>
      </a:accent1>
      <a:accent2>
        <a:srgbClr val="B22B30"/>
      </a:accent2>
      <a:accent3>
        <a:srgbClr val="FFFFFF"/>
      </a:accent3>
      <a:accent4>
        <a:srgbClr val="000000"/>
      </a:accent4>
      <a:accent5>
        <a:srgbClr val="FBDFDF"/>
      </a:accent5>
      <a:accent6>
        <a:srgbClr val="A1262A"/>
      </a:accent6>
      <a:hlink>
        <a:srgbClr val="105D9C"/>
      </a:hlink>
      <a:folHlink>
        <a:srgbClr val="4B4595"/>
      </a:folHlink>
    </a:clrScheme>
    <a:fontScheme name="ユーザー定義 1">
      <a:majorFont>
        <a:latin typeface="Fujitsu Sans Medium"/>
        <a:ea typeface="FUJI-新ゴ M"/>
        <a:cs typeface=""/>
      </a:majorFont>
      <a:minorFont>
        <a:latin typeface="Fujitsu Sans"/>
        <a:ea typeface="FUJI-新ゴ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FFFFFF"/>
        </a:solidFill>
        <a:ln w="9525" cap="flat" cmpd="sng" algn="ctr">
          <a:solidFill>
            <a:srgbClr val="87867E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600" b="0" i="0" u="none" strike="noStrike" cap="none" normalizeH="0" baseline="0" dirty="0" err="1" smtClean="0">
            <a:ln>
              <a:noFill/>
            </a:ln>
            <a:effectLst/>
            <a:latin typeface="Fujitsu Sans" panose="020B0404060202020204" pitchFamily="34" charset="0"/>
            <a:ea typeface="FUJI-新ゴ R" panose="020B04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FF"/>
            </a:gs>
            <a:gs pos="100000">
              <a:srgbClr val="CACAC7"/>
            </a:gs>
          </a:gsLst>
          <a:lin ang="5400000" scaled="1"/>
        </a:gradFill>
        <a:ln w="9525" cap="flat" cmpd="sng" algn="ctr">
          <a:solidFill>
            <a:srgbClr val="57564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dirty="0" err="1" smtClean="0">
            <a:latin typeface="Fujitsu Sans" panose="020B0404060202020204" pitchFamily="34" charset="0"/>
            <a:ea typeface="FUJI-新ゴ R" panose="020B0400000000000000" pitchFamily="50" charset="-128"/>
          </a:defRPr>
        </a:defPPr>
      </a:lstStyle>
    </a:txDef>
  </a:objectDefaults>
  <a:extraClrSchemeLst>
    <a:extraClrScheme>
      <a:clrScheme name="F_Tool_6_JA_R 1">
        <a:dk1>
          <a:srgbClr val="000000"/>
        </a:dk1>
        <a:lt1>
          <a:srgbClr val="FFFFFF"/>
        </a:lt1>
        <a:dk2>
          <a:srgbClr val="000000"/>
        </a:dk2>
        <a:lt2>
          <a:srgbClr val="B1B1AC"/>
        </a:lt2>
        <a:accent1>
          <a:srgbClr val="F8C6C5"/>
        </a:accent1>
        <a:accent2>
          <a:srgbClr val="B22B30"/>
        </a:accent2>
        <a:accent3>
          <a:srgbClr val="FFFFFF"/>
        </a:accent3>
        <a:accent4>
          <a:srgbClr val="000000"/>
        </a:accent4>
        <a:accent5>
          <a:srgbClr val="FBDFDF"/>
        </a:accent5>
        <a:accent6>
          <a:srgbClr val="A1262A"/>
        </a:accent6>
        <a:hlink>
          <a:srgbClr val="105D9C"/>
        </a:hlink>
        <a:folHlink>
          <a:srgbClr val="4B45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F_Tool_6_JA_R">
  <a:themeElements>
    <a:clrScheme name="F_Tool_6_JA_R 1">
      <a:dk1>
        <a:srgbClr val="000000"/>
      </a:dk1>
      <a:lt1>
        <a:srgbClr val="FFFFFF"/>
      </a:lt1>
      <a:dk2>
        <a:srgbClr val="000000"/>
      </a:dk2>
      <a:lt2>
        <a:srgbClr val="B1B1AC"/>
      </a:lt2>
      <a:accent1>
        <a:srgbClr val="F8C6C5"/>
      </a:accent1>
      <a:accent2>
        <a:srgbClr val="B22B30"/>
      </a:accent2>
      <a:accent3>
        <a:srgbClr val="FFFFFF"/>
      </a:accent3>
      <a:accent4>
        <a:srgbClr val="000000"/>
      </a:accent4>
      <a:accent5>
        <a:srgbClr val="FBDFDF"/>
      </a:accent5>
      <a:accent6>
        <a:srgbClr val="A1262A"/>
      </a:accent6>
      <a:hlink>
        <a:srgbClr val="105D9C"/>
      </a:hlink>
      <a:folHlink>
        <a:srgbClr val="4B4595"/>
      </a:folHlink>
    </a:clrScheme>
    <a:fontScheme name="F_Tool_6_JA_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FFFFFF"/>
        </a:solidFill>
        <a:ln w="9525" cap="flat" cmpd="sng" algn="ctr">
          <a:solidFill>
            <a:srgbClr val="87867E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600" b="0" i="0" u="none" strike="noStrike" cap="none" normalizeH="0" baseline="0" dirty="0" smtClean="0">
            <a:ln>
              <a:noFill/>
            </a:ln>
            <a:effectLst/>
            <a:latin typeface="FUJI-新ゴ R" panose="020B0400000000000000" pitchFamily="50" charset="-128"/>
            <a:ea typeface="FUJI-新ゴ R" panose="020B04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FF"/>
            </a:gs>
            <a:gs pos="100000">
              <a:srgbClr val="CACAC7"/>
            </a:gs>
          </a:gsLst>
          <a:lin ang="5400000" scaled="1"/>
        </a:gradFill>
        <a:ln w="9525" cap="flat" cmpd="sng" algn="ctr">
          <a:solidFill>
            <a:srgbClr val="57564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dirty="0" smtClean="0">
            <a:latin typeface="FUJI-新ゴ R" panose="020B0400000000000000" pitchFamily="50" charset="-128"/>
            <a:ea typeface="FUJI-新ゴ R" panose="020B0400000000000000" pitchFamily="50" charset="-128"/>
          </a:defRPr>
        </a:defPPr>
      </a:lstStyle>
    </a:txDef>
  </a:objectDefaults>
  <a:extraClrSchemeLst>
    <a:extraClrScheme>
      <a:clrScheme name="F_Tool_6_JA_R 1">
        <a:dk1>
          <a:srgbClr val="000000"/>
        </a:dk1>
        <a:lt1>
          <a:srgbClr val="FFFFFF"/>
        </a:lt1>
        <a:dk2>
          <a:srgbClr val="000000"/>
        </a:dk2>
        <a:lt2>
          <a:srgbClr val="B1B1AC"/>
        </a:lt2>
        <a:accent1>
          <a:srgbClr val="F8C6C5"/>
        </a:accent1>
        <a:accent2>
          <a:srgbClr val="B22B30"/>
        </a:accent2>
        <a:accent3>
          <a:srgbClr val="FFFFFF"/>
        </a:accent3>
        <a:accent4>
          <a:srgbClr val="000000"/>
        </a:accent4>
        <a:accent5>
          <a:srgbClr val="FBDFDF"/>
        </a:accent5>
        <a:accent6>
          <a:srgbClr val="A1262A"/>
        </a:accent6>
        <a:hlink>
          <a:srgbClr val="105D9C"/>
        </a:hlink>
        <a:folHlink>
          <a:srgbClr val="4B45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F_Tool_6_JA_R">
  <a:themeElements>
    <a:clrScheme name="F_Tool_6_JA_R 1">
      <a:dk1>
        <a:srgbClr val="000000"/>
      </a:dk1>
      <a:lt1>
        <a:srgbClr val="FFFFFF"/>
      </a:lt1>
      <a:dk2>
        <a:srgbClr val="000000"/>
      </a:dk2>
      <a:lt2>
        <a:srgbClr val="B1B1AC"/>
      </a:lt2>
      <a:accent1>
        <a:srgbClr val="F8C6C5"/>
      </a:accent1>
      <a:accent2>
        <a:srgbClr val="B22B30"/>
      </a:accent2>
      <a:accent3>
        <a:srgbClr val="FFFFFF"/>
      </a:accent3>
      <a:accent4>
        <a:srgbClr val="000000"/>
      </a:accent4>
      <a:accent5>
        <a:srgbClr val="FBDFDF"/>
      </a:accent5>
      <a:accent6>
        <a:srgbClr val="A1262A"/>
      </a:accent6>
      <a:hlink>
        <a:srgbClr val="105D9C"/>
      </a:hlink>
      <a:folHlink>
        <a:srgbClr val="4B4595"/>
      </a:folHlink>
    </a:clrScheme>
    <a:fontScheme name="F_Tool_6_JA_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FFFFFF"/>
        </a:solidFill>
        <a:ln w="9525" cap="flat" cmpd="sng" algn="ctr">
          <a:solidFill>
            <a:srgbClr val="87867E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600" b="0" i="0" u="none" strike="noStrike" cap="none" normalizeH="0" baseline="0" dirty="0" smtClean="0">
            <a:ln>
              <a:noFill/>
            </a:ln>
            <a:effectLst/>
            <a:latin typeface="FUJI-新ゴ R" panose="020B0400000000000000" pitchFamily="50" charset="-128"/>
            <a:ea typeface="FUJI-新ゴ R" panose="020B04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FF"/>
            </a:gs>
            <a:gs pos="100000">
              <a:srgbClr val="CACAC7"/>
            </a:gs>
          </a:gsLst>
          <a:lin ang="5400000" scaled="1"/>
        </a:gradFill>
        <a:ln w="9525" cap="flat" cmpd="sng" algn="ctr">
          <a:solidFill>
            <a:srgbClr val="57564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dirty="0" smtClean="0">
            <a:latin typeface="FUJI-新ゴ R" panose="020B0400000000000000" pitchFamily="50" charset="-128"/>
            <a:ea typeface="FUJI-新ゴ R" panose="020B0400000000000000" pitchFamily="50" charset="-128"/>
          </a:defRPr>
        </a:defPPr>
      </a:lstStyle>
    </a:txDef>
  </a:objectDefaults>
  <a:extraClrSchemeLst>
    <a:extraClrScheme>
      <a:clrScheme name="F_Tool_6_JA_R 1">
        <a:dk1>
          <a:srgbClr val="000000"/>
        </a:dk1>
        <a:lt1>
          <a:srgbClr val="FFFFFF"/>
        </a:lt1>
        <a:dk2>
          <a:srgbClr val="000000"/>
        </a:dk2>
        <a:lt2>
          <a:srgbClr val="B1B1AC"/>
        </a:lt2>
        <a:accent1>
          <a:srgbClr val="F8C6C5"/>
        </a:accent1>
        <a:accent2>
          <a:srgbClr val="B22B30"/>
        </a:accent2>
        <a:accent3>
          <a:srgbClr val="FFFFFF"/>
        </a:accent3>
        <a:accent4>
          <a:srgbClr val="000000"/>
        </a:accent4>
        <a:accent5>
          <a:srgbClr val="FBDFDF"/>
        </a:accent5>
        <a:accent6>
          <a:srgbClr val="A1262A"/>
        </a:accent6>
        <a:hlink>
          <a:srgbClr val="105D9C"/>
        </a:hlink>
        <a:folHlink>
          <a:srgbClr val="4B45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Global_master_without_Header">
  <a:themeElements>
    <a:clrScheme name="F_Tool_6_JA_R 1">
      <a:dk1>
        <a:srgbClr val="000000"/>
      </a:dk1>
      <a:lt1>
        <a:srgbClr val="FFFFFF"/>
      </a:lt1>
      <a:dk2>
        <a:srgbClr val="000000"/>
      </a:dk2>
      <a:lt2>
        <a:srgbClr val="B1B1AC"/>
      </a:lt2>
      <a:accent1>
        <a:srgbClr val="F8C6C5"/>
      </a:accent1>
      <a:accent2>
        <a:srgbClr val="B22B30"/>
      </a:accent2>
      <a:accent3>
        <a:srgbClr val="FFFFFF"/>
      </a:accent3>
      <a:accent4>
        <a:srgbClr val="000000"/>
      </a:accent4>
      <a:accent5>
        <a:srgbClr val="FBDFDF"/>
      </a:accent5>
      <a:accent6>
        <a:srgbClr val="A1262A"/>
      </a:accent6>
      <a:hlink>
        <a:srgbClr val="105D9C"/>
      </a:hlink>
      <a:folHlink>
        <a:srgbClr val="4B4595"/>
      </a:folHlink>
    </a:clrScheme>
    <a:fontScheme name="ユーザー定義 1">
      <a:majorFont>
        <a:latin typeface="Fujitsu Sans Medium"/>
        <a:ea typeface="FUJI-新ゴ M"/>
        <a:cs typeface=""/>
      </a:majorFont>
      <a:minorFont>
        <a:latin typeface="Fujitsu Sans"/>
        <a:ea typeface="FUJI-新ゴ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FFFFFF"/>
        </a:solidFill>
        <a:ln w="9525" cap="flat" cmpd="sng" algn="ctr">
          <a:solidFill>
            <a:srgbClr val="87867E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600" b="0" i="0" u="none" strike="noStrike" cap="none" normalizeH="0" baseline="0" dirty="0" err="1" smtClean="0">
            <a:ln>
              <a:noFill/>
            </a:ln>
            <a:effectLst/>
            <a:latin typeface="Fujitsu Sans" panose="020B0404060202020204" pitchFamily="34" charset="0"/>
            <a:ea typeface="FUJI-新ゴ R" panose="020B04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FF"/>
            </a:gs>
            <a:gs pos="100000">
              <a:srgbClr val="CACAC7"/>
            </a:gs>
          </a:gsLst>
          <a:lin ang="5400000" scaled="1"/>
        </a:gradFill>
        <a:ln w="9525" cap="flat" cmpd="sng" algn="ctr">
          <a:solidFill>
            <a:srgbClr val="57564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dirty="0" err="1" smtClean="0">
            <a:latin typeface="Fujitsu Sans" panose="020B0404060202020204" pitchFamily="34" charset="0"/>
            <a:ea typeface="FUJI-新ゴ R" panose="020B0400000000000000" pitchFamily="50" charset="-128"/>
          </a:defRPr>
        </a:defPPr>
      </a:lstStyle>
    </a:txDef>
  </a:objectDefaults>
  <a:extraClrSchemeLst>
    <a:extraClrScheme>
      <a:clrScheme name="F_Tool_6_JA_R 1">
        <a:dk1>
          <a:srgbClr val="000000"/>
        </a:dk1>
        <a:lt1>
          <a:srgbClr val="FFFFFF"/>
        </a:lt1>
        <a:dk2>
          <a:srgbClr val="000000"/>
        </a:dk2>
        <a:lt2>
          <a:srgbClr val="B1B1AC"/>
        </a:lt2>
        <a:accent1>
          <a:srgbClr val="F8C6C5"/>
        </a:accent1>
        <a:accent2>
          <a:srgbClr val="B22B30"/>
        </a:accent2>
        <a:accent3>
          <a:srgbClr val="FFFFFF"/>
        </a:accent3>
        <a:accent4>
          <a:srgbClr val="000000"/>
        </a:accent4>
        <a:accent5>
          <a:srgbClr val="FBDFDF"/>
        </a:accent5>
        <a:accent6>
          <a:srgbClr val="A1262A"/>
        </a:accent6>
        <a:hlink>
          <a:srgbClr val="105D9C"/>
        </a:hlink>
        <a:folHlink>
          <a:srgbClr val="4B45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6126517997334D91E53431C65E4D6B" ma:contentTypeVersion="10" ma:contentTypeDescription="Create a new document." ma:contentTypeScope="" ma:versionID="0a2afeaf563955a2cf8776e8f1437095">
  <xsd:schema xmlns:xsd="http://www.w3.org/2001/XMLSchema" xmlns:xs="http://www.w3.org/2001/XMLSchema" xmlns:p="http://schemas.microsoft.com/office/2006/metadata/properties" xmlns:ns2="26c2e727-2f0d-48bf-9251-b80434e351af" xmlns:ns3="67d0f3fe-3e97-4055-b051-a9bc1cbd7eef" targetNamespace="http://schemas.microsoft.com/office/2006/metadata/properties" ma:root="true" ma:fieldsID="1ea7ee5c17973b052f0fbe2db2f0a029" ns2:_="" ns3:_="">
    <xsd:import namespace="26c2e727-2f0d-48bf-9251-b80434e351af"/>
    <xsd:import namespace="67d0f3fe-3e97-4055-b051-a9bc1cbd7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c2e727-2f0d-48bf-9251-b80434e351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d0f3fe-3e97-4055-b051-a9bc1cbd7ee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FEF57B-36DF-409A-B1C6-14F32BE6C217}"/>
</file>

<file path=customXml/itemProps2.xml><?xml version="1.0" encoding="utf-8"?>
<ds:datastoreItem xmlns:ds="http://schemas.openxmlformats.org/officeDocument/2006/customXml" ds:itemID="{71EFAE64-02E0-453E-A5F0-48B32D4E562C}"/>
</file>

<file path=customXml/itemProps3.xml><?xml version="1.0" encoding="utf-8"?>
<ds:datastoreItem xmlns:ds="http://schemas.openxmlformats.org/officeDocument/2006/customXml" ds:itemID="{C69174D4-4283-47A9-A806-0F844BF0793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10274</TotalTime>
  <Words>83</Words>
  <Application>Microsoft Office PowerPoint</Application>
  <PresentationFormat>ワイド画面</PresentationFormat>
  <Paragraphs>26</Paragraphs>
  <Slides>5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9</vt:i4>
      </vt:variant>
      <vt:variant>
        <vt:lpstr>スライド タイトル</vt:lpstr>
      </vt:variant>
      <vt:variant>
        <vt:i4>5</vt:i4>
      </vt:variant>
    </vt:vector>
  </HeadingPairs>
  <TitlesOfParts>
    <vt:vector size="26" baseType="lpstr">
      <vt:lpstr>Wingdings</vt:lpstr>
      <vt:lpstr>Fujitsu Sans Light</vt:lpstr>
      <vt:lpstr>FUJI-新ゴ M</vt:lpstr>
      <vt:lpstr>Fujitsu Sans Medium</vt:lpstr>
      <vt:lpstr>ＭＳ Ｐゴシック</vt:lpstr>
      <vt:lpstr>Fujitsu Sans</vt:lpstr>
      <vt:lpstr>Calibri</vt:lpstr>
      <vt:lpstr>FUJI-新ゴ R</vt:lpstr>
      <vt:lpstr>Arial</vt:lpstr>
      <vt:lpstr>FUJI-新ゴ B</vt:lpstr>
      <vt:lpstr>Meiryo UI</vt:lpstr>
      <vt:lpstr>Source Sans Pro</vt:lpstr>
      <vt:lpstr>Global_master_without_Header</vt:lpstr>
      <vt:lpstr>1_Global_master_without_Header</vt:lpstr>
      <vt:lpstr>F_Tool_6_JA_R</vt:lpstr>
      <vt:lpstr>2_Global_master_without_Header</vt:lpstr>
      <vt:lpstr>1_F_Tool_6_JA_R</vt:lpstr>
      <vt:lpstr>3_Global_master_without_Header</vt:lpstr>
      <vt:lpstr>2_F_Tool_6_JA_R</vt:lpstr>
      <vt:lpstr>3_F_Tool_6_JA_R</vt:lpstr>
      <vt:lpstr>4_Global_master_without_Header</vt:lpstr>
      <vt:lpstr>Trust in the digital ecosystem era</vt:lpstr>
      <vt:lpstr>PowerPoint プレゼンテーション</vt:lpstr>
      <vt:lpstr>PowerPoint プレゼンテーション</vt:lpstr>
      <vt:lpstr>Keys to Trusted Ecosystems</vt:lpstr>
      <vt:lpstr>PowerPoint プレゼンテーション</vt:lpstr>
    </vt:vector>
  </TitlesOfParts>
  <Company>Fujitsu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Skeates, Dale (ITG)</dc:creator>
  <cp:lastModifiedBy>Takashige, Yoshikuni/高重 吉邦</cp:lastModifiedBy>
  <cp:revision>540</cp:revision>
  <cp:lastPrinted>2019-10-17T05:10:25Z</cp:lastPrinted>
  <dcterms:created xsi:type="dcterms:W3CDTF">2018-03-27T19:38:06Z</dcterms:created>
  <dcterms:modified xsi:type="dcterms:W3CDTF">2019-11-15T23:41:46Z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0x010100C96126517997334D91E53431C65E4D6B</vt:lpwstr>
  </property>
</Properties>
</file>